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9"/>
  </p:notesMasterIdLst>
  <p:sldIdLst>
    <p:sldId id="256" r:id="rId2"/>
    <p:sldId id="267" r:id="rId3"/>
    <p:sldId id="269" r:id="rId4"/>
    <p:sldId id="266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58" autoAdjust="0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D9E657-06F8-40B7-8D19-5DEA8FA9DF3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4EBB2771-14E9-4B76-9277-7799974F239B}">
      <dgm:prSet custT="1"/>
      <dgm:spPr>
        <a:solidFill>
          <a:schemeClr val="bg1"/>
        </a:solidFill>
        <a:ln w="1587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fr-FR" altLang="zh-CN" sz="1400" b="1" baseline="0" dirty="0" smtClean="0">
              <a:solidFill>
                <a:sysClr val="windowText" lastClr="000000"/>
              </a:solidFill>
              <a:latin typeface="Times New Roman" pitchFamily="18" charset="0"/>
              <a:ea typeface="SimSun"/>
              <a:cs typeface="Times New Roman" pitchFamily="18" charset="0"/>
            </a:rPr>
            <a:t>Visual </a:t>
          </a:r>
          <a:r>
            <a:rPr lang="fr-FR" altLang="zh-CN" sz="1400" b="1" baseline="0" dirty="0" err="1" smtClean="0">
              <a:solidFill>
                <a:sysClr val="windowText" lastClr="000000"/>
              </a:solidFill>
              <a:latin typeface="Times New Roman" pitchFamily="18" charset="0"/>
              <a:ea typeface="SimSun"/>
              <a:cs typeface="Times New Roman" pitchFamily="18" charset="0"/>
            </a:rPr>
            <a:t>experience</a:t>
          </a:r>
          <a:endParaRPr lang="fr-FR" sz="1400" b="1" dirty="0" smtClean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68444AB-BCB2-4EB6-BB18-DDCB21E9EB1D}" type="parTrans" cxnId="{D57C17C9-BA71-4D88-B407-A6FBAF8792B6}">
      <dgm:prSet/>
      <dgm:spPr/>
      <dgm:t>
        <a:bodyPr/>
        <a:lstStyle/>
        <a:p>
          <a:endParaRPr lang="fr-FR"/>
        </a:p>
      </dgm:t>
    </dgm:pt>
    <dgm:pt modelId="{333AB688-CB22-49D8-BD47-D425DD376323}" type="sibTrans" cxnId="{D57C17C9-BA71-4D88-B407-A6FBAF8792B6}">
      <dgm:prSet/>
      <dgm:spPr/>
      <dgm:t>
        <a:bodyPr/>
        <a:lstStyle/>
        <a:p>
          <a:endParaRPr lang="fr-FR"/>
        </a:p>
      </dgm:t>
    </dgm:pt>
    <dgm:pt modelId="{5782E762-9C31-44F5-B707-38F8D8A654F5}">
      <dgm:prSet custT="1"/>
      <dgm:spPr>
        <a:solidFill>
          <a:schemeClr val="bg1"/>
        </a:solidFill>
        <a:ln w="1587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fr-FR" altLang="zh-CN" sz="1400" b="1" baseline="0" dirty="0" smtClean="0">
              <a:solidFill>
                <a:sysClr val="windowText" lastClr="000000"/>
              </a:solidFill>
              <a:latin typeface="Times New Roman" pitchFamily="18" charset="0"/>
              <a:ea typeface="SimSun"/>
              <a:cs typeface="Times New Roman" pitchFamily="18" charset="0"/>
            </a:rPr>
            <a:t>2D Image </a:t>
          </a:r>
          <a:r>
            <a:rPr lang="fr-FR" altLang="zh-CN" sz="1400" b="1" baseline="0" dirty="0" err="1" smtClean="0">
              <a:solidFill>
                <a:sysClr val="windowText" lastClr="000000"/>
              </a:solidFill>
              <a:latin typeface="Times New Roman" pitchFamily="18" charset="0"/>
              <a:ea typeface="SimSun"/>
              <a:cs typeface="Times New Roman" pitchFamily="18" charset="0"/>
            </a:rPr>
            <a:t>quality</a:t>
          </a:r>
          <a:endParaRPr lang="fr-FR" sz="1400" b="1" dirty="0" smtClean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ECE8D48-DF21-47E7-A333-1BF93EF2FCC3}" type="parTrans" cxnId="{D804DD64-7F4E-462B-85A2-B67D122FBF8F}">
      <dgm:prSet/>
      <dgm:spPr>
        <a:ln w="19050">
          <a:solidFill>
            <a:schemeClr val="tx1"/>
          </a:solidFill>
        </a:ln>
      </dgm:spPr>
      <dgm:t>
        <a:bodyPr/>
        <a:lstStyle/>
        <a:p>
          <a:endParaRPr lang="fr-FR" sz="1400" b="1"/>
        </a:p>
      </dgm:t>
    </dgm:pt>
    <dgm:pt modelId="{9021EF76-A52F-446E-8D10-CA6541E732E3}" type="sibTrans" cxnId="{D804DD64-7F4E-462B-85A2-B67D122FBF8F}">
      <dgm:prSet/>
      <dgm:spPr/>
      <dgm:t>
        <a:bodyPr/>
        <a:lstStyle/>
        <a:p>
          <a:endParaRPr lang="fr-FR"/>
        </a:p>
      </dgm:t>
    </dgm:pt>
    <dgm:pt modelId="{6912AB0B-82F3-48C5-B198-1B7C4F1A21E4}">
      <dgm:prSet custT="1"/>
      <dgm:spPr>
        <a:solidFill>
          <a:schemeClr val="bg1"/>
        </a:solidFill>
        <a:ln w="1587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fr-FR" altLang="zh-CN" sz="1400" b="1" baseline="0" dirty="0" err="1" smtClean="0">
              <a:solidFill>
                <a:sysClr val="windowText" lastClr="000000"/>
              </a:solidFill>
              <a:latin typeface="Times New Roman" pitchFamily="18" charset="0"/>
              <a:ea typeface="SimSun"/>
              <a:cs typeface="Times New Roman" pitchFamily="18" charset="0"/>
            </a:rPr>
            <a:t>Depth</a:t>
          </a:r>
          <a:r>
            <a:rPr lang="fr-FR" altLang="zh-CN" sz="1400" b="1" baseline="0" dirty="0" smtClean="0">
              <a:solidFill>
                <a:sysClr val="windowText" lastClr="000000"/>
              </a:solidFill>
              <a:latin typeface="Times New Roman" pitchFamily="18" charset="0"/>
              <a:ea typeface="SimSun"/>
              <a:cs typeface="Times New Roman" pitchFamily="18" charset="0"/>
            </a:rPr>
            <a:t> </a:t>
          </a:r>
          <a:r>
            <a:rPr lang="fr-FR" altLang="zh-CN" sz="1400" b="1" baseline="0" dirty="0" err="1" smtClean="0">
              <a:solidFill>
                <a:sysClr val="windowText" lastClr="000000"/>
              </a:solidFill>
              <a:latin typeface="Times New Roman" pitchFamily="18" charset="0"/>
              <a:ea typeface="SimSun"/>
              <a:cs typeface="Times New Roman" pitchFamily="18" charset="0"/>
            </a:rPr>
            <a:t>quantity</a:t>
          </a:r>
          <a:r>
            <a:rPr lang="fr-FR" altLang="zh-CN" sz="1400" b="1" baseline="0" dirty="0" smtClean="0">
              <a:solidFill>
                <a:sysClr val="windowText" lastClr="000000"/>
              </a:solidFill>
              <a:latin typeface="Times New Roman" pitchFamily="18" charset="0"/>
              <a:ea typeface="SimSun"/>
              <a:cs typeface="Times New Roman" pitchFamily="18" charset="0"/>
            </a:rPr>
            <a:t> </a:t>
          </a:r>
          <a:endParaRPr lang="fr-FR" sz="1400" b="1" dirty="0" smtClean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52C61FA-B83A-44C2-8E06-5887013160A2}" type="parTrans" cxnId="{10424384-68C3-4503-B990-070C36EF29AB}">
      <dgm:prSet/>
      <dgm:spPr>
        <a:ln w="19050">
          <a:solidFill>
            <a:schemeClr val="tx1"/>
          </a:solidFill>
        </a:ln>
      </dgm:spPr>
      <dgm:t>
        <a:bodyPr/>
        <a:lstStyle/>
        <a:p>
          <a:endParaRPr lang="fr-FR" sz="1400" b="1"/>
        </a:p>
      </dgm:t>
    </dgm:pt>
    <dgm:pt modelId="{031D282B-82EC-4B6A-8973-2AC11BB7692C}" type="sibTrans" cxnId="{10424384-68C3-4503-B990-070C36EF29AB}">
      <dgm:prSet/>
      <dgm:spPr/>
      <dgm:t>
        <a:bodyPr/>
        <a:lstStyle/>
        <a:p>
          <a:endParaRPr lang="fr-FR"/>
        </a:p>
      </dgm:t>
    </dgm:pt>
    <dgm:pt modelId="{BF8550ED-EC62-4564-A13D-806241729C5A}">
      <dgm:prSet custT="1"/>
      <dgm:spPr>
        <a:solidFill>
          <a:schemeClr val="bg1"/>
        </a:solidFill>
        <a:ln w="1587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fr-FR" altLang="zh-CN" sz="1400" b="1" baseline="0" dirty="0" smtClean="0">
              <a:solidFill>
                <a:sysClr val="windowText" lastClr="000000"/>
              </a:solidFill>
              <a:latin typeface="Times New Roman" pitchFamily="18" charset="0"/>
              <a:ea typeface="SimSun"/>
              <a:cs typeface="Times New Roman" pitchFamily="18" charset="0"/>
            </a:rPr>
            <a:t>Visual </a:t>
          </a:r>
          <a:r>
            <a:rPr lang="fr-FR" altLang="zh-CN" sz="1400" b="1" baseline="0" dirty="0" err="1" smtClean="0">
              <a:solidFill>
                <a:sysClr val="windowText" lastClr="000000"/>
              </a:solidFill>
              <a:latin typeface="Times New Roman" pitchFamily="18" charset="0"/>
              <a:ea typeface="SimSun"/>
              <a:cs typeface="Times New Roman" pitchFamily="18" charset="0"/>
            </a:rPr>
            <a:t>comfort</a:t>
          </a:r>
          <a:endParaRPr lang="zh-CN" altLang="fr-FR" sz="1400" b="1" baseline="0" dirty="0" smtClean="0">
            <a:solidFill>
              <a:sysClr val="windowText" lastClr="000000"/>
            </a:solidFill>
            <a:latin typeface="Times New Roman" pitchFamily="18" charset="0"/>
            <a:ea typeface="SimSun"/>
            <a:cs typeface="Times New Roman" pitchFamily="18" charset="0"/>
          </a:endParaRPr>
        </a:p>
      </dgm:t>
    </dgm:pt>
    <dgm:pt modelId="{75858488-147A-465A-B95E-3F955258C6DD}" type="parTrans" cxnId="{2B78B307-41D7-4737-9D1D-63298DF8AC75}">
      <dgm:prSet/>
      <dgm:spPr>
        <a:ln w="19050">
          <a:solidFill>
            <a:schemeClr val="tx1"/>
          </a:solidFill>
        </a:ln>
      </dgm:spPr>
      <dgm:t>
        <a:bodyPr/>
        <a:lstStyle/>
        <a:p>
          <a:endParaRPr lang="fr-FR" sz="1400" b="1"/>
        </a:p>
      </dgm:t>
    </dgm:pt>
    <dgm:pt modelId="{1BDE2905-7B41-40EB-BF1F-4DBF5621BE6E}" type="sibTrans" cxnId="{2B78B307-41D7-4737-9D1D-63298DF8AC75}">
      <dgm:prSet/>
      <dgm:spPr/>
      <dgm:t>
        <a:bodyPr/>
        <a:lstStyle/>
        <a:p>
          <a:endParaRPr lang="fr-FR"/>
        </a:p>
      </dgm:t>
    </dgm:pt>
    <dgm:pt modelId="{9AD1AE39-1483-44BD-8CC9-66327E4F5087}" type="asst">
      <dgm:prSet custT="1"/>
      <dgm:spPr>
        <a:solidFill>
          <a:schemeClr val="bg1"/>
        </a:solidFill>
        <a:ln w="1587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fr-FR" sz="1400" b="1" dirty="0" err="1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Depth</a:t>
          </a:r>
          <a:r>
            <a:rPr lang="fr-FR" sz="14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fr-FR" sz="1400" b="1" dirty="0" err="1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rendering</a:t>
          </a:r>
          <a:endParaRPr lang="fr-FR" sz="1400" b="1" dirty="0" smtClean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17C903C-DF55-4A8B-B6D0-B0BC80675EB3}" type="parTrans" cxnId="{6C38F028-0EF3-4F3B-A076-C682592C7D84}">
      <dgm:prSet/>
      <dgm:spPr>
        <a:ln w="19050">
          <a:solidFill>
            <a:schemeClr val="tx1"/>
          </a:solidFill>
        </a:ln>
      </dgm:spPr>
      <dgm:t>
        <a:bodyPr/>
        <a:lstStyle/>
        <a:p>
          <a:endParaRPr lang="fr-FR" sz="1400" b="1"/>
        </a:p>
      </dgm:t>
    </dgm:pt>
    <dgm:pt modelId="{9C03C1AE-4970-480F-BE8D-D6878597E714}" type="sibTrans" cxnId="{6C38F028-0EF3-4F3B-A076-C682592C7D84}">
      <dgm:prSet/>
      <dgm:spPr/>
      <dgm:t>
        <a:bodyPr/>
        <a:lstStyle/>
        <a:p>
          <a:endParaRPr lang="fr-FR"/>
        </a:p>
      </dgm:t>
    </dgm:pt>
    <dgm:pt modelId="{0D5315FE-BB3E-47B8-B870-74D6E1E73A88}" type="asst">
      <dgm:prSet custT="1"/>
      <dgm:spPr>
        <a:solidFill>
          <a:schemeClr val="bg1"/>
        </a:solidFill>
        <a:ln w="1587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fr-FR" altLang="zh-CN" sz="1400" b="1" baseline="0" dirty="0" err="1" smtClean="0">
              <a:solidFill>
                <a:sysClr val="windowText" lastClr="000000"/>
              </a:solidFill>
              <a:latin typeface="Times New Roman" pitchFamily="18" charset="0"/>
              <a:ea typeface="SimSun"/>
              <a:cs typeface="Times New Roman" pitchFamily="18" charset="0"/>
            </a:rPr>
            <a:t>Naturalness</a:t>
          </a:r>
          <a:endParaRPr lang="fr-FR" sz="1400" b="1" dirty="0" smtClean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81CAB28-4519-44E1-A555-C36FD4D6FD98}" type="sibTrans" cxnId="{0B06D9BF-6FB1-48B0-BBCE-6D50774D7DC5}">
      <dgm:prSet/>
      <dgm:spPr/>
      <dgm:t>
        <a:bodyPr/>
        <a:lstStyle/>
        <a:p>
          <a:endParaRPr lang="fr-FR"/>
        </a:p>
      </dgm:t>
    </dgm:pt>
    <dgm:pt modelId="{036C09F0-4E16-45A6-8CC8-4EBE50633039}" type="parTrans" cxnId="{0B06D9BF-6FB1-48B0-BBCE-6D50774D7DC5}">
      <dgm:prSet/>
      <dgm:spPr>
        <a:ln w="19050">
          <a:solidFill>
            <a:schemeClr val="tx1"/>
          </a:solidFill>
        </a:ln>
      </dgm:spPr>
      <dgm:t>
        <a:bodyPr/>
        <a:lstStyle/>
        <a:p>
          <a:endParaRPr lang="fr-FR" sz="1400" b="1"/>
        </a:p>
      </dgm:t>
    </dgm:pt>
    <dgm:pt modelId="{B0781813-5FC7-4636-B801-B6516CF9454B}" type="pres">
      <dgm:prSet presAssocID="{F6D9E657-06F8-40B7-8D19-5DEA8FA9DF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AC2CD4C-B159-4EF2-8ACF-EB14F598AD2B}" type="pres">
      <dgm:prSet presAssocID="{4EBB2771-14E9-4B76-9277-7799974F239B}" presName="hierRoot1" presStyleCnt="0">
        <dgm:presLayoutVars>
          <dgm:hierBranch/>
        </dgm:presLayoutVars>
      </dgm:prSet>
      <dgm:spPr/>
    </dgm:pt>
    <dgm:pt modelId="{CFCA9B82-15B3-486D-A0F2-7AEE6F5BE5B0}" type="pres">
      <dgm:prSet presAssocID="{4EBB2771-14E9-4B76-9277-7799974F239B}" presName="rootComposite1" presStyleCnt="0"/>
      <dgm:spPr/>
    </dgm:pt>
    <dgm:pt modelId="{395D7049-69CB-4743-AF38-EED0C38BE8D6}" type="pres">
      <dgm:prSet presAssocID="{4EBB2771-14E9-4B76-9277-7799974F239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C4835A3-00FD-4A78-8A91-BA76143C370B}" type="pres">
      <dgm:prSet presAssocID="{4EBB2771-14E9-4B76-9277-7799974F239B}" presName="rootConnector1" presStyleLbl="node1" presStyleIdx="0" presStyleCnt="0"/>
      <dgm:spPr/>
      <dgm:t>
        <a:bodyPr/>
        <a:lstStyle/>
        <a:p>
          <a:endParaRPr lang="fr-FR"/>
        </a:p>
      </dgm:t>
    </dgm:pt>
    <dgm:pt modelId="{08453F86-8958-40D5-B6E3-0DAD6FE2FFED}" type="pres">
      <dgm:prSet presAssocID="{4EBB2771-14E9-4B76-9277-7799974F239B}" presName="hierChild2" presStyleCnt="0"/>
      <dgm:spPr/>
    </dgm:pt>
    <dgm:pt modelId="{868D636C-EC5B-4BF1-B2E4-47E5356F8B4B}" type="pres">
      <dgm:prSet presAssocID="{EECE8D48-DF21-47E7-A333-1BF93EF2FCC3}" presName="Name35" presStyleLbl="parChTrans1D2" presStyleIdx="0" presStyleCnt="5"/>
      <dgm:spPr/>
      <dgm:t>
        <a:bodyPr/>
        <a:lstStyle/>
        <a:p>
          <a:endParaRPr lang="fr-FR"/>
        </a:p>
      </dgm:t>
    </dgm:pt>
    <dgm:pt modelId="{F52D586B-0F21-4643-B02C-14A24CE0DFE9}" type="pres">
      <dgm:prSet presAssocID="{5782E762-9C31-44F5-B707-38F8D8A654F5}" presName="hierRoot2" presStyleCnt="0">
        <dgm:presLayoutVars>
          <dgm:hierBranch/>
        </dgm:presLayoutVars>
      </dgm:prSet>
      <dgm:spPr/>
    </dgm:pt>
    <dgm:pt modelId="{7F4CB5AE-8F63-4446-A639-C8C5525648E0}" type="pres">
      <dgm:prSet presAssocID="{5782E762-9C31-44F5-B707-38F8D8A654F5}" presName="rootComposite" presStyleCnt="0"/>
      <dgm:spPr/>
    </dgm:pt>
    <dgm:pt modelId="{BE67448D-E27C-48E1-B5FB-2AA35A0E13CE}" type="pres">
      <dgm:prSet presAssocID="{5782E762-9C31-44F5-B707-38F8D8A654F5}" presName="rootText" presStyleLbl="node2" presStyleIdx="0" presStyleCnt="3" custLinFactNeighborY="-2377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5BF0576-9E88-438C-85AB-FE84086FEE65}" type="pres">
      <dgm:prSet presAssocID="{5782E762-9C31-44F5-B707-38F8D8A654F5}" presName="rootConnector" presStyleLbl="node2" presStyleIdx="0" presStyleCnt="3"/>
      <dgm:spPr/>
      <dgm:t>
        <a:bodyPr/>
        <a:lstStyle/>
        <a:p>
          <a:endParaRPr lang="fr-FR"/>
        </a:p>
      </dgm:t>
    </dgm:pt>
    <dgm:pt modelId="{B4684661-FDC4-4232-8B0B-9003893D2FE2}" type="pres">
      <dgm:prSet presAssocID="{5782E762-9C31-44F5-B707-38F8D8A654F5}" presName="hierChild4" presStyleCnt="0"/>
      <dgm:spPr/>
    </dgm:pt>
    <dgm:pt modelId="{5F471B89-A0A6-49D6-AA3E-D5E20625331D}" type="pres">
      <dgm:prSet presAssocID="{5782E762-9C31-44F5-B707-38F8D8A654F5}" presName="hierChild5" presStyleCnt="0"/>
      <dgm:spPr/>
    </dgm:pt>
    <dgm:pt modelId="{463D6820-7849-4A2A-962E-88CE02B279F6}" type="pres">
      <dgm:prSet presAssocID="{552C61FA-B83A-44C2-8E06-5887013160A2}" presName="Name35" presStyleLbl="parChTrans1D2" presStyleIdx="1" presStyleCnt="5"/>
      <dgm:spPr/>
      <dgm:t>
        <a:bodyPr/>
        <a:lstStyle/>
        <a:p>
          <a:endParaRPr lang="fr-FR"/>
        </a:p>
      </dgm:t>
    </dgm:pt>
    <dgm:pt modelId="{5EDDA490-A52B-4776-A8F6-324AF353C7B9}" type="pres">
      <dgm:prSet presAssocID="{6912AB0B-82F3-48C5-B198-1B7C4F1A21E4}" presName="hierRoot2" presStyleCnt="0">
        <dgm:presLayoutVars>
          <dgm:hierBranch/>
        </dgm:presLayoutVars>
      </dgm:prSet>
      <dgm:spPr/>
    </dgm:pt>
    <dgm:pt modelId="{D9F90E9F-F8B6-4A91-BE28-63F0BB571BCC}" type="pres">
      <dgm:prSet presAssocID="{6912AB0B-82F3-48C5-B198-1B7C4F1A21E4}" presName="rootComposite" presStyleCnt="0"/>
      <dgm:spPr/>
    </dgm:pt>
    <dgm:pt modelId="{713DA4A0-1F02-4D8B-886A-F90741E72FE1}" type="pres">
      <dgm:prSet presAssocID="{6912AB0B-82F3-48C5-B198-1B7C4F1A21E4}" presName="rootText" presStyleLbl="node2" presStyleIdx="1" presStyleCnt="3" custLinFactNeighborY="-2377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ED9A1DF-E4B5-45EF-B05C-138B34A8D8DA}" type="pres">
      <dgm:prSet presAssocID="{6912AB0B-82F3-48C5-B198-1B7C4F1A21E4}" presName="rootConnector" presStyleLbl="node2" presStyleIdx="1" presStyleCnt="3"/>
      <dgm:spPr/>
      <dgm:t>
        <a:bodyPr/>
        <a:lstStyle/>
        <a:p>
          <a:endParaRPr lang="fr-FR"/>
        </a:p>
      </dgm:t>
    </dgm:pt>
    <dgm:pt modelId="{635346A7-432C-45DD-872D-449603A4D029}" type="pres">
      <dgm:prSet presAssocID="{6912AB0B-82F3-48C5-B198-1B7C4F1A21E4}" presName="hierChild4" presStyleCnt="0"/>
      <dgm:spPr/>
    </dgm:pt>
    <dgm:pt modelId="{623098B6-0FCA-4837-B09D-6C65AB819A23}" type="pres">
      <dgm:prSet presAssocID="{6912AB0B-82F3-48C5-B198-1B7C4F1A21E4}" presName="hierChild5" presStyleCnt="0"/>
      <dgm:spPr/>
    </dgm:pt>
    <dgm:pt modelId="{5F0C7D63-8FD3-4262-99E9-5940D6637FDF}" type="pres">
      <dgm:prSet presAssocID="{75858488-147A-465A-B95E-3F955258C6DD}" presName="Name35" presStyleLbl="parChTrans1D2" presStyleIdx="2" presStyleCnt="5"/>
      <dgm:spPr/>
      <dgm:t>
        <a:bodyPr/>
        <a:lstStyle/>
        <a:p>
          <a:endParaRPr lang="fr-FR"/>
        </a:p>
      </dgm:t>
    </dgm:pt>
    <dgm:pt modelId="{26F922D9-F284-42DE-BE8F-17B4B1021A06}" type="pres">
      <dgm:prSet presAssocID="{BF8550ED-EC62-4564-A13D-806241729C5A}" presName="hierRoot2" presStyleCnt="0">
        <dgm:presLayoutVars>
          <dgm:hierBranch/>
        </dgm:presLayoutVars>
      </dgm:prSet>
      <dgm:spPr/>
    </dgm:pt>
    <dgm:pt modelId="{8FD315F6-11D5-49BF-AA9A-BCA2BDCC982D}" type="pres">
      <dgm:prSet presAssocID="{BF8550ED-EC62-4564-A13D-806241729C5A}" presName="rootComposite" presStyleCnt="0"/>
      <dgm:spPr/>
    </dgm:pt>
    <dgm:pt modelId="{9704E7DE-247A-49FF-8681-ABBB0FD5D14E}" type="pres">
      <dgm:prSet presAssocID="{BF8550ED-EC62-4564-A13D-806241729C5A}" presName="rootText" presStyleLbl="node2" presStyleIdx="2" presStyleCnt="3" custLinFactNeighborY="-2377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F2703EA-2AE5-400C-89C5-EC2293A1A46C}" type="pres">
      <dgm:prSet presAssocID="{BF8550ED-EC62-4564-A13D-806241729C5A}" presName="rootConnector" presStyleLbl="node2" presStyleIdx="2" presStyleCnt="3"/>
      <dgm:spPr/>
      <dgm:t>
        <a:bodyPr/>
        <a:lstStyle/>
        <a:p>
          <a:endParaRPr lang="fr-FR"/>
        </a:p>
      </dgm:t>
    </dgm:pt>
    <dgm:pt modelId="{654819FF-F47B-4A42-87D4-6B852E64F082}" type="pres">
      <dgm:prSet presAssocID="{BF8550ED-EC62-4564-A13D-806241729C5A}" presName="hierChild4" presStyleCnt="0"/>
      <dgm:spPr/>
    </dgm:pt>
    <dgm:pt modelId="{01599017-5486-4D7B-862E-6F4C03076890}" type="pres">
      <dgm:prSet presAssocID="{BF8550ED-EC62-4564-A13D-806241729C5A}" presName="hierChild5" presStyleCnt="0"/>
      <dgm:spPr/>
    </dgm:pt>
    <dgm:pt modelId="{DDD125A3-778D-4AC9-85F5-F7E096157426}" type="pres">
      <dgm:prSet presAssocID="{4EBB2771-14E9-4B76-9277-7799974F239B}" presName="hierChild3" presStyleCnt="0"/>
      <dgm:spPr/>
    </dgm:pt>
    <dgm:pt modelId="{8384389B-5A77-4D0C-84F4-E55FF25C75C7}" type="pres">
      <dgm:prSet presAssocID="{036C09F0-4E16-45A6-8CC8-4EBE50633039}" presName="Name111" presStyleLbl="parChTrans1D2" presStyleIdx="3" presStyleCnt="5"/>
      <dgm:spPr/>
      <dgm:t>
        <a:bodyPr/>
        <a:lstStyle/>
        <a:p>
          <a:endParaRPr lang="fr-FR"/>
        </a:p>
      </dgm:t>
    </dgm:pt>
    <dgm:pt modelId="{2368B8AA-F3EA-4202-9E81-0067FB2A1492}" type="pres">
      <dgm:prSet presAssocID="{0D5315FE-BB3E-47B8-B870-74D6E1E73A88}" presName="hierRoot3" presStyleCnt="0">
        <dgm:presLayoutVars>
          <dgm:hierBranch/>
        </dgm:presLayoutVars>
      </dgm:prSet>
      <dgm:spPr/>
    </dgm:pt>
    <dgm:pt modelId="{BD760D72-09AC-4A05-BCBA-271B685802B5}" type="pres">
      <dgm:prSet presAssocID="{0D5315FE-BB3E-47B8-B870-74D6E1E73A88}" presName="rootComposite3" presStyleCnt="0"/>
      <dgm:spPr/>
    </dgm:pt>
    <dgm:pt modelId="{84259A3F-9BB3-45EB-B4C5-E2A9C9642EAC}" type="pres">
      <dgm:prSet presAssocID="{0D5315FE-BB3E-47B8-B870-74D6E1E73A88}" presName="rootText3" presStyleLbl="asst1" presStyleIdx="0" presStyleCnt="2" custLinFactNeighborY="-2809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A74C26C-8263-4245-BA81-134C7CF871C1}" type="pres">
      <dgm:prSet presAssocID="{0D5315FE-BB3E-47B8-B870-74D6E1E73A88}" presName="rootConnector3" presStyleLbl="asst1" presStyleIdx="0" presStyleCnt="2"/>
      <dgm:spPr/>
      <dgm:t>
        <a:bodyPr/>
        <a:lstStyle/>
        <a:p>
          <a:endParaRPr lang="fr-FR"/>
        </a:p>
      </dgm:t>
    </dgm:pt>
    <dgm:pt modelId="{F385558E-A45A-4F49-8A29-0AA56C49F8E7}" type="pres">
      <dgm:prSet presAssocID="{0D5315FE-BB3E-47B8-B870-74D6E1E73A88}" presName="hierChild6" presStyleCnt="0"/>
      <dgm:spPr/>
    </dgm:pt>
    <dgm:pt modelId="{EDE11804-35F6-494C-8985-B25037168215}" type="pres">
      <dgm:prSet presAssocID="{0D5315FE-BB3E-47B8-B870-74D6E1E73A88}" presName="hierChild7" presStyleCnt="0"/>
      <dgm:spPr/>
    </dgm:pt>
    <dgm:pt modelId="{D54705CE-EC87-48A5-A689-67C9651D5A7C}" type="pres">
      <dgm:prSet presAssocID="{017C903C-DF55-4A8B-B6D0-B0BC80675EB3}" presName="Name111" presStyleLbl="parChTrans1D2" presStyleIdx="4" presStyleCnt="5"/>
      <dgm:spPr/>
      <dgm:t>
        <a:bodyPr/>
        <a:lstStyle/>
        <a:p>
          <a:endParaRPr lang="fr-FR"/>
        </a:p>
      </dgm:t>
    </dgm:pt>
    <dgm:pt modelId="{2EB9A599-B91C-46D8-9299-ABC398AAE952}" type="pres">
      <dgm:prSet presAssocID="{9AD1AE39-1483-44BD-8CC9-66327E4F5087}" presName="hierRoot3" presStyleCnt="0">
        <dgm:presLayoutVars>
          <dgm:hierBranch val="init"/>
        </dgm:presLayoutVars>
      </dgm:prSet>
      <dgm:spPr/>
    </dgm:pt>
    <dgm:pt modelId="{ED14A45F-E1B4-4DD4-9A59-FB778F223DB0}" type="pres">
      <dgm:prSet presAssocID="{9AD1AE39-1483-44BD-8CC9-66327E4F5087}" presName="rootComposite3" presStyleCnt="0"/>
      <dgm:spPr/>
    </dgm:pt>
    <dgm:pt modelId="{A45EDA29-EE01-4F0A-BF1D-E599F5BFBF91}" type="pres">
      <dgm:prSet presAssocID="{9AD1AE39-1483-44BD-8CC9-66327E4F5087}" presName="rootText3" presStyleLbl="asst1" presStyleIdx="1" presStyleCnt="2" custLinFactNeighborY="-2809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0C472BE-2C15-4075-9FC6-558A9CBE0899}" type="pres">
      <dgm:prSet presAssocID="{9AD1AE39-1483-44BD-8CC9-66327E4F5087}" presName="rootConnector3" presStyleLbl="asst1" presStyleIdx="1" presStyleCnt="2"/>
      <dgm:spPr/>
      <dgm:t>
        <a:bodyPr/>
        <a:lstStyle/>
        <a:p>
          <a:endParaRPr lang="fr-FR"/>
        </a:p>
      </dgm:t>
    </dgm:pt>
    <dgm:pt modelId="{A7320418-34CB-4C78-A64B-C355F207858B}" type="pres">
      <dgm:prSet presAssocID="{9AD1AE39-1483-44BD-8CC9-66327E4F5087}" presName="hierChild6" presStyleCnt="0"/>
      <dgm:spPr/>
    </dgm:pt>
    <dgm:pt modelId="{290FFEE2-8104-42F0-9456-0DA9D7E4FB04}" type="pres">
      <dgm:prSet presAssocID="{9AD1AE39-1483-44BD-8CC9-66327E4F5087}" presName="hierChild7" presStyleCnt="0"/>
      <dgm:spPr/>
    </dgm:pt>
  </dgm:ptLst>
  <dgm:cxnLst>
    <dgm:cxn modelId="{4B342942-7728-4704-9EF8-E0F450EE94F3}" type="presOf" srcId="{017C903C-DF55-4A8B-B6D0-B0BC80675EB3}" destId="{D54705CE-EC87-48A5-A689-67C9651D5A7C}" srcOrd="0" destOrd="0" presId="urn:microsoft.com/office/officeart/2005/8/layout/orgChart1"/>
    <dgm:cxn modelId="{0B06D9BF-6FB1-48B0-BBCE-6D50774D7DC5}" srcId="{4EBB2771-14E9-4B76-9277-7799974F239B}" destId="{0D5315FE-BB3E-47B8-B870-74D6E1E73A88}" srcOrd="0" destOrd="0" parTransId="{036C09F0-4E16-45A6-8CC8-4EBE50633039}" sibTransId="{881CAB28-4519-44E1-A555-C36FD4D6FD98}"/>
    <dgm:cxn modelId="{AA78C978-0A5D-418C-BF92-F3134BBE3FDA}" type="presOf" srcId="{EECE8D48-DF21-47E7-A333-1BF93EF2FCC3}" destId="{868D636C-EC5B-4BF1-B2E4-47E5356F8B4B}" srcOrd="0" destOrd="0" presId="urn:microsoft.com/office/officeart/2005/8/layout/orgChart1"/>
    <dgm:cxn modelId="{5C0711B9-E34D-44DA-A203-DF294714812E}" type="presOf" srcId="{F6D9E657-06F8-40B7-8D19-5DEA8FA9DF3D}" destId="{B0781813-5FC7-4636-B801-B6516CF9454B}" srcOrd="0" destOrd="0" presId="urn:microsoft.com/office/officeart/2005/8/layout/orgChart1"/>
    <dgm:cxn modelId="{36AA97C9-6329-459C-B441-2BD537AA249E}" type="presOf" srcId="{036C09F0-4E16-45A6-8CC8-4EBE50633039}" destId="{8384389B-5A77-4D0C-84F4-E55FF25C75C7}" srcOrd="0" destOrd="0" presId="urn:microsoft.com/office/officeart/2005/8/layout/orgChart1"/>
    <dgm:cxn modelId="{626FECCB-5E15-42FB-8DD0-D390B69D4789}" type="presOf" srcId="{4EBB2771-14E9-4B76-9277-7799974F239B}" destId="{395D7049-69CB-4743-AF38-EED0C38BE8D6}" srcOrd="0" destOrd="0" presId="urn:microsoft.com/office/officeart/2005/8/layout/orgChart1"/>
    <dgm:cxn modelId="{04EDFB7A-9457-4DC2-A094-ACF73B03149E}" type="presOf" srcId="{9AD1AE39-1483-44BD-8CC9-66327E4F5087}" destId="{A45EDA29-EE01-4F0A-BF1D-E599F5BFBF91}" srcOrd="0" destOrd="0" presId="urn:microsoft.com/office/officeart/2005/8/layout/orgChart1"/>
    <dgm:cxn modelId="{2FF431DA-83A8-473A-9CD4-5B626FE58FAC}" type="presOf" srcId="{BF8550ED-EC62-4564-A13D-806241729C5A}" destId="{9704E7DE-247A-49FF-8681-ABBB0FD5D14E}" srcOrd="0" destOrd="0" presId="urn:microsoft.com/office/officeart/2005/8/layout/orgChart1"/>
    <dgm:cxn modelId="{59B7CAB0-B4F5-4DE9-8F9F-A7B42D341FE2}" type="presOf" srcId="{0D5315FE-BB3E-47B8-B870-74D6E1E73A88}" destId="{5A74C26C-8263-4245-BA81-134C7CF871C1}" srcOrd="1" destOrd="0" presId="urn:microsoft.com/office/officeart/2005/8/layout/orgChart1"/>
    <dgm:cxn modelId="{5EB767EC-3A56-403A-8416-0CD4D54808E7}" type="presOf" srcId="{75858488-147A-465A-B95E-3F955258C6DD}" destId="{5F0C7D63-8FD3-4262-99E9-5940D6637FDF}" srcOrd="0" destOrd="0" presId="urn:microsoft.com/office/officeart/2005/8/layout/orgChart1"/>
    <dgm:cxn modelId="{C42E2955-FCD7-4A02-A78E-6C3A07E166B9}" type="presOf" srcId="{6912AB0B-82F3-48C5-B198-1B7C4F1A21E4}" destId="{713DA4A0-1F02-4D8B-886A-F90741E72FE1}" srcOrd="0" destOrd="0" presId="urn:microsoft.com/office/officeart/2005/8/layout/orgChart1"/>
    <dgm:cxn modelId="{D804DD64-7F4E-462B-85A2-B67D122FBF8F}" srcId="{4EBB2771-14E9-4B76-9277-7799974F239B}" destId="{5782E762-9C31-44F5-B707-38F8D8A654F5}" srcOrd="2" destOrd="0" parTransId="{EECE8D48-DF21-47E7-A333-1BF93EF2FCC3}" sibTransId="{9021EF76-A52F-446E-8D10-CA6541E732E3}"/>
    <dgm:cxn modelId="{177AA257-ED32-4BA7-80D1-0872156ACAB5}" type="presOf" srcId="{9AD1AE39-1483-44BD-8CC9-66327E4F5087}" destId="{30C472BE-2C15-4075-9FC6-558A9CBE0899}" srcOrd="1" destOrd="0" presId="urn:microsoft.com/office/officeart/2005/8/layout/orgChart1"/>
    <dgm:cxn modelId="{162BE0A3-0301-4FE7-853E-ED7117C1718B}" type="presOf" srcId="{BF8550ED-EC62-4564-A13D-806241729C5A}" destId="{AF2703EA-2AE5-400C-89C5-EC2293A1A46C}" srcOrd="1" destOrd="0" presId="urn:microsoft.com/office/officeart/2005/8/layout/orgChart1"/>
    <dgm:cxn modelId="{10424384-68C3-4503-B990-070C36EF29AB}" srcId="{4EBB2771-14E9-4B76-9277-7799974F239B}" destId="{6912AB0B-82F3-48C5-B198-1B7C4F1A21E4}" srcOrd="3" destOrd="0" parTransId="{552C61FA-B83A-44C2-8E06-5887013160A2}" sibTransId="{031D282B-82EC-4B6A-8973-2AC11BB7692C}"/>
    <dgm:cxn modelId="{0088307B-4F2C-4F3D-9D57-C0725B7B00FC}" type="presOf" srcId="{6912AB0B-82F3-48C5-B198-1B7C4F1A21E4}" destId="{9ED9A1DF-E4B5-45EF-B05C-138B34A8D8DA}" srcOrd="1" destOrd="0" presId="urn:microsoft.com/office/officeart/2005/8/layout/orgChart1"/>
    <dgm:cxn modelId="{A08ACBC6-B70F-4ADD-B00F-4D56C636F3CD}" type="presOf" srcId="{5782E762-9C31-44F5-B707-38F8D8A654F5}" destId="{BE67448D-E27C-48E1-B5FB-2AA35A0E13CE}" srcOrd="0" destOrd="0" presId="urn:microsoft.com/office/officeart/2005/8/layout/orgChart1"/>
    <dgm:cxn modelId="{4B7D587C-95E6-4163-BCF3-0CDC1EC78AEC}" type="presOf" srcId="{5782E762-9C31-44F5-B707-38F8D8A654F5}" destId="{75BF0576-9E88-438C-85AB-FE84086FEE65}" srcOrd="1" destOrd="0" presId="urn:microsoft.com/office/officeart/2005/8/layout/orgChart1"/>
    <dgm:cxn modelId="{E965FD2D-FA39-476E-AF23-3AE4177F1D9C}" type="presOf" srcId="{4EBB2771-14E9-4B76-9277-7799974F239B}" destId="{CC4835A3-00FD-4A78-8A91-BA76143C370B}" srcOrd="1" destOrd="0" presId="urn:microsoft.com/office/officeart/2005/8/layout/orgChart1"/>
    <dgm:cxn modelId="{0846A3F7-9B05-494C-9C44-215C229F5FB3}" type="presOf" srcId="{0D5315FE-BB3E-47B8-B870-74D6E1E73A88}" destId="{84259A3F-9BB3-45EB-B4C5-E2A9C9642EAC}" srcOrd="0" destOrd="0" presId="urn:microsoft.com/office/officeart/2005/8/layout/orgChart1"/>
    <dgm:cxn modelId="{215B5AB1-7DFF-4E9F-A6FC-1FA88E703555}" type="presOf" srcId="{552C61FA-B83A-44C2-8E06-5887013160A2}" destId="{463D6820-7849-4A2A-962E-88CE02B279F6}" srcOrd="0" destOrd="0" presId="urn:microsoft.com/office/officeart/2005/8/layout/orgChart1"/>
    <dgm:cxn modelId="{2B78B307-41D7-4737-9D1D-63298DF8AC75}" srcId="{4EBB2771-14E9-4B76-9277-7799974F239B}" destId="{BF8550ED-EC62-4564-A13D-806241729C5A}" srcOrd="4" destOrd="0" parTransId="{75858488-147A-465A-B95E-3F955258C6DD}" sibTransId="{1BDE2905-7B41-40EB-BF1F-4DBF5621BE6E}"/>
    <dgm:cxn modelId="{D57C17C9-BA71-4D88-B407-A6FBAF8792B6}" srcId="{F6D9E657-06F8-40B7-8D19-5DEA8FA9DF3D}" destId="{4EBB2771-14E9-4B76-9277-7799974F239B}" srcOrd="0" destOrd="0" parTransId="{468444AB-BCB2-4EB6-BB18-DDCB21E9EB1D}" sibTransId="{333AB688-CB22-49D8-BD47-D425DD376323}"/>
    <dgm:cxn modelId="{6C38F028-0EF3-4F3B-A076-C682592C7D84}" srcId="{4EBB2771-14E9-4B76-9277-7799974F239B}" destId="{9AD1AE39-1483-44BD-8CC9-66327E4F5087}" srcOrd="1" destOrd="0" parTransId="{017C903C-DF55-4A8B-B6D0-B0BC80675EB3}" sibTransId="{9C03C1AE-4970-480F-BE8D-D6878597E714}"/>
    <dgm:cxn modelId="{3466E4FC-8728-4292-8925-F77D2EDFA3CB}" type="presParOf" srcId="{B0781813-5FC7-4636-B801-B6516CF9454B}" destId="{AAC2CD4C-B159-4EF2-8ACF-EB14F598AD2B}" srcOrd="0" destOrd="0" presId="urn:microsoft.com/office/officeart/2005/8/layout/orgChart1"/>
    <dgm:cxn modelId="{25DE7C12-E8CA-4AC1-8A7E-0B53D831666B}" type="presParOf" srcId="{AAC2CD4C-B159-4EF2-8ACF-EB14F598AD2B}" destId="{CFCA9B82-15B3-486D-A0F2-7AEE6F5BE5B0}" srcOrd="0" destOrd="0" presId="urn:microsoft.com/office/officeart/2005/8/layout/orgChart1"/>
    <dgm:cxn modelId="{1C303857-968A-4610-B654-243104EE1BEC}" type="presParOf" srcId="{CFCA9B82-15B3-486D-A0F2-7AEE6F5BE5B0}" destId="{395D7049-69CB-4743-AF38-EED0C38BE8D6}" srcOrd="0" destOrd="0" presId="urn:microsoft.com/office/officeart/2005/8/layout/orgChart1"/>
    <dgm:cxn modelId="{E9612654-C235-4AED-A0AC-1D37C4A8C287}" type="presParOf" srcId="{CFCA9B82-15B3-486D-A0F2-7AEE6F5BE5B0}" destId="{CC4835A3-00FD-4A78-8A91-BA76143C370B}" srcOrd="1" destOrd="0" presId="urn:microsoft.com/office/officeart/2005/8/layout/orgChart1"/>
    <dgm:cxn modelId="{5B788603-9892-4990-BB70-D7C76FF4F00D}" type="presParOf" srcId="{AAC2CD4C-B159-4EF2-8ACF-EB14F598AD2B}" destId="{08453F86-8958-40D5-B6E3-0DAD6FE2FFED}" srcOrd="1" destOrd="0" presId="urn:microsoft.com/office/officeart/2005/8/layout/orgChart1"/>
    <dgm:cxn modelId="{6B63EA97-4979-437B-8E3F-2E67FF8B5957}" type="presParOf" srcId="{08453F86-8958-40D5-B6E3-0DAD6FE2FFED}" destId="{868D636C-EC5B-4BF1-B2E4-47E5356F8B4B}" srcOrd="0" destOrd="0" presId="urn:microsoft.com/office/officeart/2005/8/layout/orgChart1"/>
    <dgm:cxn modelId="{EE338DB2-8DC6-40A8-BAFF-E76A397FC6B6}" type="presParOf" srcId="{08453F86-8958-40D5-B6E3-0DAD6FE2FFED}" destId="{F52D586B-0F21-4643-B02C-14A24CE0DFE9}" srcOrd="1" destOrd="0" presId="urn:microsoft.com/office/officeart/2005/8/layout/orgChart1"/>
    <dgm:cxn modelId="{21607A4C-03D2-4897-9B3D-6ED156342FCF}" type="presParOf" srcId="{F52D586B-0F21-4643-B02C-14A24CE0DFE9}" destId="{7F4CB5AE-8F63-4446-A639-C8C5525648E0}" srcOrd="0" destOrd="0" presId="urn:microsoft.com/office/officeart/2005/8/layout/orgChart1"/>
    <dgm:cxn modelId="{B6891971-E319-447B-BCD3-492196AB9708}" type="presParOf" srcId="{7F4CB5AE-8F63-4446-A639-C8C5525648E0}" destId="{BE67448D-E27C-48E1-B5FB-2AA35A0E13CE}" srcOrd="0" destOrd="0" presId="urn:microsoft.com/office/officeart/2005/8/layout/orgChart1"/>
    <dgm:cxn modelId="{979E770C-8A04-40B6-8D5F-5AF15B9827A3}" type="presParOf" srcId="{7F4CB5AE-8F63-4446-A639-C8C5525648E0}" destId="{75BF0576-9E88-438C-85AB-FE84086FEE65}" srcOrd="1" destOrd="0" presId="urn:microsoft.com/office/officeart/2005/8/layout/orgChart1"/>
    <dgm:cxn modelId="{3DEF2174-B659-4063-AD00-6A6CABDF6890}" type="presParOf" srcId="{F52D586B-0F21-4643-B02C-14A24CE0DFE9}" destId="{B4684661-FDC4-4232-8B0B-9003893D2FE2}" srcOrd="1" destOrd="0" presId="urn:microsoft.com/office/officeart/2005/8/layout/orgChart1"/>
    <dgm:cxn modelId="{BDDA3F94-EBEA-4220-B2C3-AC2DFAF502FF}" type="presParOf" srcId="{F52D586B-0F21-4643-B02C-14A24CE0DFE9}" destId="{5F471B89-A0A6-49D6-AA3E-D5E20625331D}" srcOrd="2" destOrd="0" presId="urn:microsoft.com/office/officeart/2005/8/layout/orgChart1"/>
    <dgm:cxn modelId="{1D885D0B-3003-4AB1-9244-B036A0761630}" type="presParOf" srcId="{08453F86-8958-40D5-B6E3-0DAD6FE2FFED}" destId="{463D6820-7849-4A2A-962E-88CE02B279F6}" srcOrd="2" destOrd="0" presId="urn:microsoft.com/office/officeart/2005/8/layout/orgChart1"/>
    <dgm:cxn modelId="{AF5F4748-FF35-4F68-B29F-8B0D57BE2FD6}" type="presParOf" srcId="{08453F86-8958-40D5-B6E3-0DAD6FE2FFED}" destId="{5EDDA490-A52B-4776-A8F6-324AF353C7B9}" srcOrd="3" destOrd="0" presId="urn:microsoft.com/office/officeart/2005/8/layout/orgChart1"/>
    <dgm:cxn modelId="{AB6FD160-F86A-4463-891C-32CA10436463}" type="presParOf" srcId="{5EDDA490-A52B-4776-A8F6-324AF353C7B9}" destId="{D9F90E9F-F8B6-4A91-BE28-63F0BB571BCC}" srcOrd="0" destOrd="0" presId="urn:microsoft.com/office/officeart/2005/8/layout/orgChart1"/>
    <dgm:cxn modelId="{5E8A0110-C52B-42EF-97F6-133783DB8B6E}" type="presParOf" srcId="{D9F90E9F-F8B6-4A91-BE28-63F0BB571BCC}" destId="{713DA4A0-1F02-4D8B-886A-F90741E72FE1}" srcOrd="0" destOrd="0" presId="urn:microsoft.com/office/officeart/2005/8/layout/orgChart1"/>
    <dgm:cxn modelId="{BDD0C872-30A2-4543-8D1B-9AA513407FF4}" type="presParOf" srcId="{D9F90E9F-F8B6-4A91-BE28-63F0BB571BCC}" destId="{9ED9A1DF-E4B5-45EF-B05C-138B34A8D8DA}" srcOrd="1" destOrd="0" presId="urn:microsoft.com/office/officeart/2005/8/layout/orgChart1"/>
    <dgm:cxn modelId="{CAAF3382-A400-41F4-B690-9DB67B5EDAA0}" type="presParOf" srcId="{5EDDA490-A52B-4776-A8F6-324AF353C7B9}" destId="{635346A7-432C-45DD-872D-449603A4D029}" srcOrd="1" destOrd="0" presId="urn:microsoft.com/office/officeart/2005/8/layout/orgChart1"/>
    <dgm:cxn modelId="{54C2E313-20D7-4382-8AB9-EA82DFCE926B}" type="presParOf" srcId="{5EDDA490-A52B-4776-A8F6-324AF353C7B9}" destId="{623098B6-0FCA-4837-B09D-6C65AB819A23}" srcOrd="2" destOrd="0" presId="urn:microsoft.com/office/officeart/2005/8/layout/orgChart1"/>
    <dgm:cxn modelId="{6C763DAB-744E-482F-B25E-5DDA621721B9}" type="presParOf" srcId="{08453F86-8958-40D5-B6E3-0DAD6FE2FFED}" destId="{5F0C7D63-8FD3-4262-99E9-5940D6637FDF}" srcOrd="4" destOrd="0" presId="urn:microsoft.com/office/officeart/2005/8/layout/orgChart1"/>
    <dgm:cxn modelId="{4B6E2D99-131E-4271-B412-23CFFC6DCAD3}" type="presParOf" srcId="{08453F86-8958-40D5-B6E3-0DAD6FE2FFED}" destId="{26F922D9-F284-42DE-BE8F-17B4B1021A06}" srcOrd="5" destOrd="0" presId="urn:microsoft.com/office/officeart/2005/8/layout/orgChart1"/>
    <dgm:cxn modelId="{08C9C373-50F7-4C2C-9EBF-727E8881E89B}" type="presParOf" srcId="{26F922D9-F284-42DE-BE8F-17B4B1021A06}" destId="{8FD315F6-11D5-49BF-AA9A-BCA2BDCC982D}" srcOrd="0" destOrd="0" presId="urn:microsoft.com/office/officeart/2005/8/layout/orgChart1"/>
    <dgm:cxn modelId="{DDB3B843-7B7C-4CDD-94C6-07A498F07503}" type="presParOf" srcId="{8FD315F6-11D5-49BF-AA9A-BCA2BDCC982D}" destId="{9704E7DE-247A-49FF-8681-ABBB0FD5D14E}" srcOrd="0" destOrd="0" presId="urn:microsoft.com/office/officeart/2005/8/layout/orgChart1"/>
    <dgm:cxn modelId="{33E47FF8-62E4-46EF-967A-FAE360D502DC}" type="presParOf" srcId="{8FD315F6-11D5-49BF-AA9A-BCA2BDCC982D}" destId="{AF2703EA-2AE5-400C-89C5-EC2293A1A46C}" srcOrd="1" destOrd="0" presId="urn:microsoft.com/office/officeart/2005/8/layout/orgChart1"/>
    <dgm:cxn modelId="{7C16069E-8973-4A43-AF44-9FEF7113C6BF}" type="presParOf" srcId="{26F922D9-F284-42DE-BE8F-17B4B1021A06}" destId="{654819FF-F47B-4A42-87D4-6B852E64F082}" srcOrd="1" destOrd="0" presId="urn:microsoft.com/office/officeart/2005/8/layout/orgChart1"/>
    <dgm:cxn modelId="{81A06878-334E-4A30-98E9-BA63421841A8}" type="presParOf" srcId="{26F922D9-F284-42DE-BE8F-17B4B1021A06}" destId="{01599017-5486-4D7B-862E-6F4C03076890}" srcOrd="2" destOrd="0" presId="urn:microsoft.com/office/officeart/2005/8/layout/orgChart1"/>
    <dgm:cxn modelId="{0C55FDD7-44C8-478B-927E-393A3F613BE2}" type="presParOf" srcId="{AAC2CD4C-B159-4EF2-8ACF-EB14F598AD2B}" destId="{DDD125A3-778D-4AC9-85F5-F7E096157426}" srcOrd="2" destOrd="0" presId="urn:microsoft.com/office/officeart/2005/8/layout/orgChart1"/>
    <dgm:cxn modelId="{745ADC43-E95A-4812-8B93-BCDC9CF0B3C9}" type="presParOf" srcId="{DDD125A3-778D-4AC9-85F5-F7E096157426}" destId="{8384389B-5A77-4D0C-84F4-E55FF25C75C7}" srcOrd="0" destOrd="0" presId="urn:microsoft.com/office/officeart/2005/8/layout/orgChart1"/>
    <dgm:cxn modelId="{EC818081-1962-4D79-AA38-2E077D01CEFE}" type="presParOf" srcId="{DDD125A3-778D-4AC9-85F5-F7E096157426}" destId="{2368B8AA-F3EA-4202-9E81-0067FB2A1492}" srcOrd="1" destOrd="0" presId="urn:microsoft.com/office/officeart/2005/8/layout/orgChart1"/>
    <dgm:cxn modelId="{64CD31E9-954A-4652-AFE1-15E73208A7CB}" type="presParOf" srcId="{2368B8AA-F3EA-4202-9E81-0067FB2A1492}" destId="{BD760D72-09AC-4A05-BCBA-271B685802B5}" srcOrd="0" destOrd="0" presId="urn:microsoft.com/office/officeart/2005/8/layout/orgChart1"/>
    <dgm:cxn modelId="{2CB656B9-0D15-4308-8A12-2621EF2E07CB}" type="presParOf" srcId="{BD760D72-09AC-4A05-BCBA-271B685802B5}" destId="{84259A3F-9BB3-45EB-B4C5-E2A9C9642EAC}" srcOrd="0" destOrd="0" presId="urn:microsoft.com/office/officeart/2005/8/layout/orgChart1"/>
    <dgm:cxn modelId="{3AB96F2B-9923-4E2D-8949-F3E06E7066B6}" type="presParOf" srcId="{BD760D72-09AC-4A05-BCBA-271B685802B5}" destId="{5A74C26C-8263-4245-BA81-134C7CF871C1}" srcOrd="1" destOrd="0" presId="urn:microsoft.com/office/officeart/2005/8/layout/orgChart1"/>
    <dgm:cxn modelId="{C8DF9EAF-78E0-4467-AB23-F8F5CE2F5916}" type="presParOf" srcId="{2368B8AA-F3EA-4202-9E81-0067FB2A1492}" destId="{F385558E-A45A-4F49-8A29-0AA56C49F8E7}" srcOrd="1" destOrd="0" presId="urn:microsoft.com/office/officeart/2005/8/layout/orgChart1"/>
    <dgm:cxn modelId="{9146EBEC-A649-42ED-9700-53416F15F6C3}" type="presParOf" srcId="{2368B8AA-F3EA-4202-9E81-0067FB2A1492}" destId="{EDE11804-35F6-494C-8985-B25037168215}" srcOrd="2" destOrd="0" presId="urn:microsoft.com/office/officeart/2005/8/layout/orgChart1"/>
    <dgm:cxn modelId="{7B67A745-1611-48EE-8F6F-2F338B427334}" type="presParOf" srcId="{DDD125A3-778D-4AC9-85F5-F7E096157426}" destId="{D54705CE-EC87-48A5-A689-67C9651D5A7C}" srcOrd="2" destOrd="0" presId="urn:microsoft.com/office/officeart/2005/8/layout/orgChart1"/>
    <dgm:cxn modelId="{F233010E-4DEB-4CC2-BCAB-1341C52C7648}" type="presParOf" srcId="{DDD125A3-778D-4AC9-85F5-F7E096157426}" destId="{2EB9A599-B91C-46D8-9299-ABC398AAE952}" srcOrd="3" destOrd="0" presId="urn:microsoft.com/office/officeart/2005/8/layout/orgChart1"/>
    <dgm:cxn modelId="{B189855E-94AE-4AF0-9208-7CC461A63B9A}" type="presParOf" srcId="{2EB9A599-B91C-46D8-9299-ABC398AAE952}" destId="{ED14A45F-E1B4-4DD4-9A59-FB778F223DB0}" srcOrd="0" destOrd="0" presId="urn:microsoft.com/office/officeart/2005/8/layout/orgChart1"/>
    <dgm:cxn modelId="{B3C49859-6122-4BAD-815A-7402F030EC0A}" type="presParOf" srcId="{ED14A45F-E1B4-4DD4-9A59-FB778F223DB0}" destId="{A45EDA29-EE01-4F0A-BF1D-E599F5BFBF91}" srcOrd="0" destOrd="0" presId="urn:microsoft.com/office/officeart/2005/8/layout/orgChart1"/>
    <dgm:cxn modelId="{EC0A1116-E18E-4A33-AFA1-6FAE2DB3D8B0}" type="presParOf" srcId="{ED14A45F-E1B4-4DD4-9A59-FB778F223DB0}" destId="{30C472BE-2C15-4075-9FC6-558A9CBE0899}" srcOrd="1" destOrd="0" presId="urn:microsoft.com/office/officeart/2005/8/layout/orgChart1"/>
    <dgm:cxn modelId="{43DFC6DE-5374-4ACB-837A-6F022ADB9EB2}" type="presParOf" srcId="{2EB9A599-B91C-46D8-9299-ABC398AAE952}" destId="{A7320418-34CB-4C78-A64B-C355F207858B}" srcOrd="1" destOrd="0" presId="urn:microsoft.com/office/officeart/2005/8/layout/orgChart1"/>
    <dgm:cxn modelId="{9494381A-947C-4145-BE80-E6298A74C034}" type="presParOf" srcId="{2EB9A599-B91C-46D8-9299-ABC398AAE952}" destId="{290FFEE2-8104-42F0-9456-0DA9D7E4FB0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4705CE-EC87-48A5-A689-67C9651D5A7C}">
      <dsp:nvSpPr>
        <dsp:cNvPr id="0" name=""/>
        <dsp:cNvSpPr/>
      </dsp:nvSpPr>
      <dsp:spPr>
        <a:xfrm>
          <a:off x="1866900" y="602760"/>
          <a:ext cx="114618" cy="3488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806"/>
              </a:lnTo>
              <a:lnTo>
                <a:pt x="114618" y="348806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84389B-5A77-4D0C-84F4-E55FF25C75C7}">
      <dsp:nvSpPr>
        <dsp:cNvPr id="0" name=""/>
        <dsp:cNvSpPr/>
      </dsp:nvSpPr>
      <dsp:spPr>
        <a:xfrm>
          <a:off x="1752281" y="602760"/>
          <a:ext cx="114618" cy="348806"/>
        </a:xfrm>
        <a:custGeom>
          <a:avLst/>
          <a:gdLst/>
          <a:ahLst/>
          <a:cxnLst/>
          <a:rect l="0" t="0" r="0" b="0"/>
          <a:pathLst>
            <a:path>
              <a:moveTo>
                <a:pt x="114618" y="0"/>
              </a:moveTo>
              <a:lnTo>
                <a:pt x="114618" y="348806"/>
              </a:lnTo>
              <a:lnTo>
                <a:pt x="0" y="348806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0C7D63-8FD3-4262-99E9-5940D6637FDF}">
      <dsp:nvSpPr>
        <dsp:cNvPr id="0" name=""/>
        <dsp:cNvSpPr/>
      </dsp:nvSpPr>
      <dsp:spPr>
        <a:xfrm>
          <a:off x="1866900" y="602760"/>
          <a:ext cx="1320845" cy="874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9917"/>
              </a:lnTo>
              <a:lnTo>
                <a:pt x="1320845" y="759917"/>
              </a:lnTo>
              <a:lnTo>
                <a:pt x="1320845" y="874536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3D6820-7849-4A2A-962E-88CE02B279F6}">
      <dsp:nvSpPr>
        <dsp:cNvPr id="0" name=""/>
        <dsp:cNvSpPr/>
      </dsp:nvSpPr>
      <dsp:spPr>
        <a:xfrm>
          <a:off x="1821179" y="602760"/>
          <a:ext cx="91440" cy="8745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74536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8D636C-EC5B-4BF1-B2E4-47E5356F8B4B}">
      <dsp:nvSpPr>
        <dsp:cNvPr id="0" name=""/>
        <dsp:cNvSpPr/>
      </dsp:nvSpPr>
      <dsp:spPr>
        <a:xfrm>
          <a:off x="546054" y="602760"/>
          <a:ext cx="1320845" cy="874536"/>
        </a:xfrm>
        <a:custGeom>
          <a:avLst/>
          <a:gdLst/>
          <a:ahLst/>
          <a:cxnLst/>
          <a:rect l="0" t="0" r="0" b="0"/>
          <a:pathLst>
            <a:path>
              <a:moveTo>
                <a:pt x="1320845" y="0"/>
              </a:moveTo>
              <a:lnTo>
                <a:pt x="1320845" y="759917"/>
              </a:lnTo>
              <a:lnTo>
                <a:pt x="0" y="759917"/>
              </a:lnTo>
              <a:lnTo>
                <a:pt x="0" y="874536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5D7049-69CB-4743-AF38-EED0C38BE8D6}">
      <dsp:nvSpPr>
        <dsp:cNvPr id="0" name=""/>
        <dsp:cNvSpPr/>
      </dsp:nvSpPr>
      <dsp:spPr>
        <a:xfrm>
          <a:off x="1321096" y="56956"/>
          <a:ext cx="1091607" cy="545803"/>
        </a:xfrm>
        <a:prstGeom prst="rect">
          <a:avLst/>
        </a:prstGeom>
        <a:solidFill>
          <a:schemeClr val="bg1"/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R="0"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altLang="zh-CN" sz="1400" b="1" kern="1200" baseline="0" dirty="0" smtClean="0">
              <a:solidFill>
                <a:sysClr val="windowText" lastClr="000000"/>
              </a:solidFill>
              <a:latin typeface="Times New Roman" pitchFamily="18" charset="0"/>
              <a:ea typeface="SimSun"/>
              <a:cs typeface="Times New Roman" pitchFamily="18" charset="0"/>
            </a:rPr>
            <a:t>Visual </a:t>
          </a:r>
          <a:r>
            <a:rPr lang="fr-FR" altLang="zh-CN" sz="1400" b="1" kern="1200" baseline="0" dirty="0" err="1" smtClean="0">
              <a:solidFill>
                <a:sysClr val="windowText" lastClr="000000"/>
              </a:solidFill>
              <a:latin typeface="Times New Roman" pitchFamily="18" charset="0"/>
              <a:ea typeface="SimSun"/>
              <a:cs typeface="Times New Roman" pitchFamily="18" charset="0"/>
            </a:rPr>
            <a:t>experience</a:t>
          </a:r>
          <a:endParaRPr lang="fr-FR" sz="1400" b="1" kern="1200" dirty="0" smtClean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21096" y="56956"/>
        <a:ext cx="1091607" cy="545803"/>
      </dsp:txXfrm>
    </dsp:sp>
    <dsp:sp modelId="{BE67448D-E27C-48E1-B5FB-2AA35A0E13CE}">
      <dsp:nvSpPr>
        <dsp:cNvPr id="0" name=""/>
        <dsp:cNvSpPr/>
      </dsp:nvSpPr>
      <dsp:spPr>
        <a:xfrm>
          <a:off x="250" y="1477296"/>
          <a:ext cx="1091607" cy="545803"/>
        </a:xfrm>
        <a:prstGeom prst="rect">
          <a:avLst/>
        </a:prstGeom>
        <a:solidFill>
          <a:schemeClr val="bg1"/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R="0"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altLang="zh-CN" sz="1400" b="1" kern="1200" baseline="0" dirty="0" smtClean="0">
              <a:solidFill>
                <a:sysClr val="windowText" lastClr="000000"/>
              </a:solidFill>
              <a:latin typeface="Times New Roman" pitchFamily="18" charset="0"/>
              <a:ea typeface="SimSun"/>
              <a:cs typeface="Times New Roman" pitchFamily="18" charset="0"/>
            </a:rPr>
            <a:t>2D Image </a:t>
          </a:r>
          <a:r>
            <a:rPr lang="fr-FR" altLang="zh-CN" sz="1400" b="1" kern="1200" baseline="0" dirty="0" err="1" smtClean="0">
              <a:solidFill>
                <a:sysClr val="windowText" lastClr="000000"/>
              </a:solidFill>
              <a:latin typeface="Times New Roman" pitchFamily="18" charset="0"/>
              <a:ea typeface="SimSun"/>
              <a:cs typeface="Times New Roman" pitchFamily="18" charset="0"/>
            </a:rPr>
            <a:t>quality</a:t>
          </a:r>
          <a:endParaRPr lang="fr-FR" sz="1400" b="1" kern="1200" dirty="0" smtClean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0" y="1477296"/>
        <a:ext cx="1091607" cy="545803"/>
      </dsp:txXfrm>
    </dsp:sp>
    <dsp:sp modelId="{713DA4A0-1F02-4D8B-886A-F90741E72FE1}">
      <dsp:nvSpPr>
        <dsp:cNvPr id="0" name=""/>
        <dsp:cNvSpPr/>
      </dsp:nvSpPr>
      <dsp:spPr>
        <a:xfrm>
          <a:off x="1321096" y="1477296"/>
          <a:ext cx="1091607" cy="545803"/>
        </a:xfrm>
        <a:prstGeom prst="rect">
          <a:avLst/>
        </a:prstGeom>
        <a:solidFill>
          <a:schemeClr val="bg1"/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R="0"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altLang="zh-CN" sz="1400" b="1" kern="1200" baseline="0" dirty="0" err="1" smtClean="0">
              <a:solidFill>
                <a:sysClr val="windowText" lastClr="000000"/>
              </a:solidFill>
              <a:latin typeface="Times New Roman" pitchFamily="18" charset="0"/>
              <a:ea typeface="SimSun"/>
              <a:cs typeface="Times New Roman" pitchFamily="18" charset="0"/>
            </a:rPr>
            <a:t>Depth</a:t>
          </a:r>
          <a:r>
            <a:rPr lang="fr-FR" altLang="zh-CN" sz="1400" b="1" kern="1200" baseline="0" dirty="0" smtClean="0">
              <a:solidFill>
                <a:sysClr val="windowText" lastClr="000000"/>
              </a:solidFill>
              <a:latin typeface="Times New Roman" pitchFamily="18" charset="0"/>
              <a:ea typeface="SimSun"/>
              <a:cs typeface="Times New Roman" pitchFamily="18" charset="0"/>
            </a:rPr>
            <a:t> </a:t>
          </a:r>
          <a:r>
            <a:rPr lang="fr-FR" altLang="zh-CN" sz="1400" b="1" kern="1200" baseline="0" dirty="0" err="1" smtClean="0">
              <a:solidFill>
                <a:sysClr val="windowText" lastClr="000000"/>
              </a:solidFill>
              <a:latin typeface="Times New Roman" pitchFamily="18" charset="0"/>
              <a:ea typeface="SimSun"/>
              <a:cs typeface="Times New Roman" pitchFamily="18" charset="0"/>
            </a:rPr>
            <a:t>quantity</a:t>
          </a:r>
          <a:r>
            <a:rPr lang="fr-FR" altLang="zh-CN" sz="1400" b="1" kern="1200" baseline="0" dirty="0" smtClean="0">
              <a:solidFill>
                <a:sysClr val="windowText" lastClr="000000"/>
              </a:solidFill>
              <a:latin typeface="Times New Roman" pitchFamily="18" charset="0"/>
              <a:ea typeface="SimSun"/>
              <a:cs typeface="Times New Roman" pitchFamily="18" charset="0"/>
            </a:rPr>
            <a:t> </a:t>
          </a:r>
          <a:endParaRPr lang="fr-FR" sz="1400" b="1" kern="1200" dirty="0" smtClean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21096" y="1477296"/>
        <a:ext cx="1091607" cy="545803"/>
      </dsp:txXfrm>
    </dsp:sp>
    <dsp:sp modelId="{9704E7DE-247A-49FF-8681-ABBB0FD5D14E}">
      <dsp:nvSpPr>
        <dsp:cNvPr id="0" name=""/>
        <dsp:cNvSpPr/>
      </dsp:nvSpPr>
      <dsp:spPr>
        <a:xfrm>
          <a:off x="2641941" y="1477296"/>
          <a:ext cx="1091607" cy="545803"/>
        </a:xfrm>
        <a:prstGeom prst="rect">
          <a:avLst/>
        </a:prstGeom>
        <a:solidFill>
          <a:schemeClr val="bg1"/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R="0"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altLang="zh-CN" sz="1400" b="1" kern="1200" baseline="0" dirty="0" smtClean="0">
              <a:solidFill>
                <a:sysClr val="windowText" lastClr="000000"/>
              </a:solidFill>
              <a:latin typeface="Times New Roman" pitchFamily="18" charset="0"/>
              <a:ea typeface="SimSun"/>
              <a:cs typeface="Times New Roman" pitchFamily="18" charset="0"/>
            </a:rPr>
            <a:t>Visual </a:t>
          </a:r>
          <a:r>
            <a:rPr lang="fr-FR" altLang="zh-CN" sz="1400" b="1" kern="1200" baseline="0" dirty="0" err="1" smtClean="0">
              <a:solidFill>
                <a:sysClr val="windowText" lastClr="000000"/>
              </a:solidFill>
              <a:latin typeface="Times New Roman" pitchFamily="18" charset="0"/>
              <a:ea typeface="SimSun"/>
              <a:cs typeface="Times New Roman" pitchFamily="18" charset="0"/>
            </a:rPr>
            <a:t>comfort</a:t>
          </a:r>
          <a:endParaRPr lang="zh-CN" altLang="fr-FR" sz="1400" b="1" kern="1200" baseline="0" dirty="0" smtClean="0">
            <a:solidFill>
              <a:sysClr val="windowText" lastClr="000000"/>
            </a:solidFill>
            <a:latin typeface="Times New Roman" pitchFamily="18" charset="0"/>
            <a:ea typeface="SimSun"/>
            <a:cs typeface="Times New Roman" pitchFamily="18" charset="0"/>
          </a:endParaRPr>
        </a:p>
      </dsp:txBody>
      <dsp:txXfrm>
        <a:off x="2641941" y="1477296"/>
        <a:ext cx="1091607" cy="545803"/>
      </dsp:txXfrm>
    </dsp:sp>
    <dsp:sp modelId="{84259A3F-9BB3-45EB-B4C5-E2A9C9642EAC}">
      <dsp:nvSpPr>
        <dsp:cNvPr id="0" name=""/>
        <dsp:cNvSpPr/>
      </dsp:nvSpPr>
      <dsp:spPr>
        <a:xfrm>
          <a:off x="660673" y="678665"/>
          <a:ext cx="1091607" cy="545803"/>
        </a:xfrm>
        <a:prstGeom prst="rect">
          <a:avLst/>
        </a:prstGeom>
        <a:solidFill>
          <a:schemeClr val="bg1"/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R="0"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altLang="zh-CN" sz="1400" b="1" kern="1200" baseline="0" dirty="0" err="1" smtClean="0">
              <a:solidFill>
                <a:sysClr val="windowText" lastClr="000000"/>
              </a:solidFill>
              <a:latin typeface="Times New Roman" pitchFamily="18" charset="0"/>
              <a:ea typeface="SimSun"/>
              <a:cs typeface="Times New Roman" pitchFamily="18" charset="0"/>
            </a:rPr>
            <a:t>Naturalness</a:t>
          </a:r>
          <a:endParaRPr lang="fr-FR" sz="1400" b="1" kern="1200" dirty="0" smtClean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0673" y="678665"/>
        <a:ext cx="1091607" cy="545803"/>
      </dsp:txXfrm>
    </dsp:sp>
    <dsp:sp modelId="{A45EDA29-EE01-4F0A-BF1D-E599F5BFBF91}">
      <dsp:nvSpPr>
        <dsp:cNvPr id="0" name=""/>
        <dsp:cNvSpPr/>
      </dsp:nvSpPr>
      <dsp:spPr>
        <a:xfrm>
          <a:off x="1981518" y="678665"/>
          <a:ext cx="1091607" cy="545803"/>
        </a:xfrm>
        <a:prstGeom prst="rect">
          <a:avLst/>
        </a:prstGeom>
        <a:solidFill>
          <a:schemeClr val="bg1"/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R="0"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err="1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Depth</a:t>
          </a:r>
          <a:r>
            <a:rPr lang="fr-FR" sz="1400" b="1" kern="120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fr-FR" sz="1400" b="1" kern="1200" dirty="0" err="1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rendering</a:t>
          </a:r>
          <a:endParaRPr lang="fr-FR" sz="1400" b="1" kern="1200" dirty="0" smtClean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81518" y="678665"/>
        <a:ext cx="1091607" cy="545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FF668-7C50-4B94-9072-20C8029D9AA0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907FF-CE49-4EB8-8F1A-D934F5C96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0C707-27CB-4312-91BB-DFAF955EC8D3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0C707-27CB-4312-91BB-DFAF955EC8D3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2BBE-F059-41B9-9F73-32EA68365056}" type="datetime1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5FDC-57A9-43F7-A44B-A53B07A81494}" type="datetime1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AA2E-D4DC-498F-BEB3-CB45071C62B3}" type="datetime1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780A-E7E7-4630-80BD-906A3E1F7F29}" type="datetime1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E035-2A71-4654-82E7-43D45985BC79}" type="datetime1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53C4D-7DBC-4E97-9D2B-682F8AE6174E}" type="datetime1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4B87-DA35-4EFA-80D9-A4C0B1507BD5}" type="datetime1">
              <a:rPr lang="en-US" smtClean="0"/>
              <a:pPr/>
              <a:t>11/21/2012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DB6C-68EE-4CC3-BD24-685E736121B4}" type="datetime1">
              <a:rPr lang="en-US" smtClean="0"/>
              <a:pPr/>
              <a:t>11/21/2012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ECF0-CF16-4F7A-8522-35A8C336C360}" type="datetime1">
              <a:rPr lang="en-US" smtClean="0"/>
              <a:pPr/>
              <a:t>11/21/2012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31CE-47F1-41AE-87B2-65AA4C442DFE}" type="datetime1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DD02-18BD-4486-B13F-3945FCDEF861}" type="datetime1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47800" y="6356350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3F9E6-17BF-401E-9325-04789EC673EB}" type="datetime1">
              <a:rPr lang="en-US" smtClean="0"/>
              <a:pPr/>
              <a:t>11/21/2012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Qualinetlogo1003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52400" y="6159199"/>
            <a:ext cx="762000" cy="631986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0" y="6096000"/>
            <a:ext cx="9144000" cy="0"/>
          </a:xfrm>
          <a:prstGeom prst="line">
            <a:avLst/>
          </a:prstGeom>
          <a:ln w="190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latin typeface="Century Gothic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VQEG HDR-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209800"/>
            <a:ext cx="6400800" cy="1371600"/>
          </a:xfrm>
        </p:spPr>
        <p:txBody>
          <a:bodyPr>
            <a:noAutofit/>
          </a:bodyPr>
          <a:lstStyle/>
          <a:p>
            <a:r>
              <a:rPr lang="en-US" sz="1800" dirty="0" smtClean="0"/>
              <a:t>Phil </a:t>
            </a:r>
            <a:r>
              <a:rPr lang="en-US" sz="1800" dirty="0" err="1" smtClean="0"/>
              <a:t>Corriveau</a:t>
            </a:r>
            <a:r>
              <a:rPr lang="en-US" sz="1800" dirty="0" smtClean="0"/>
              <a:t>, Patrick </a:t>
            </a:r>
            <a:r>
              <a:rPr lang="en-US" sz="1800" dirty="0" smtClean="0"/>
              <a:t>Le </a:t>
            </a:r>
            <a:r>
              <a:rPr lang="en-US" sz="1800" dirty="0" err="1" smtClean="0"/>
              <a:t>Callet</a:t>
            </a:r>
            <a:endParaRPr lang="en-US" sz="1800" dirty="0" smtClean="0"/>
          </a:p>
          <a:p>
            <a:r>
              <a:rPr lang="en-US" sz="1800" dirty="0" smtClean="0"/>
              <a:t>VQEG Singapore meeting</a:t>
            </a:r>
          </a:p>
          <a:p>
            <a:r>
              <a:rPr lang="en-US" sz="1800" dirty="0" smtClean="0"/>
              <a:t>December 2012</a:t>
            </a:r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DC5F-DDD0-4AB5-9B6E-6044C8428B96}" type="datetime1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VQEG Singapore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3124200"/>
            <a:ext cx="8610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b-NO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33400" y="3733800"/>
            <a:ext cx="77724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One mission: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The aim of the VQEG HDR project is to develop methods for assessing the quality of HDR video.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</a:b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5105400"/>
            <a:ext cx="2667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179512" y="-152400"/>
            <a:ext cx="8964488" cy="1143000"/>
          </a:xfrm>
          <a:noFill/>
          <a:ln/>
        </p:spPr>
        <p:txBody>
          <a:bodyPr/>
          <a:lstStyle/>
          <a:p>
            <a:r>
              <a:rPr lang="fr-FR" sz="4000" dirty="0" smtClean="0">
                <a:solidFill>
                  <a:srgbClr val="0066FF"/>
                </a:solidFill>
                <a:latin typeface="Calibri" pitchFamily="34" charset="0"/>
              </a:rPr>
              <a:t>High </a:t>
            </a:r>
            <a:r>
              <a:rPr lang="fr-FR" sz="4000" dirty="0" err="1" smtClean="0">
                <a:solidFill>
                  <a:srgbClr val="0066FF"/>
                </a:solidFill>
                <a:latin typeface="Calibri" pitchFamily="34" charset="0"/>
              </a:rPr>
              <a:t>Dynamic</a:t>
            </a:r>
            <a:r>
              <a:rPr lang="fr-FR" sz="4000" dirty="0" smtClean="0">
                <a:solidFill>
                  <a:srgbClr val="0066FF"/>
                </a:solidFill>
                <a:latin typeface="Calibri" pitchFamily="34" charset="0"/>
              </a:rPr>
              <a:t> Range</a:t>
            </a:r>
            <a:endParaRPr lang="fr-FR" sz="4000" dirty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2661-4EA8-4395-A96B-8EFF083BC7F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528" y="908720"/>
            <a:ext cx="784860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HDR technologies aim at filling the gap between capture and display technologies and the abilities of the human visual system. This will provide a more realistic visual experience compared to current Low Dynamic Range (LDR) imaging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kern="0" dirty="0" smtClean="0">
              <a:latin typeface="Calibri" pitchFamily="34" charset="0"/>
              <a:cs typeface="Calibri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HDR represents the </a:t>
            </a:r>
            <a:r>
              <a:rPr kumimoji="0" lang="en-GB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real physical luminance values 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resulting in 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much higher contrast ratios (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typical HDR scenes can be more than 10</a:t>
            </a:r>
            <a:r>
              <a:rPr kumimoji="0" lang="en-US" sz="24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6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:1)</a:t>
            </a:r>
            <a:endParaRPr kumimoji="0" lang="en-SG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More finer details and image information incorporated</a:t>
            </a:r>
            <a:endParaRPr kumimoji="0" lang="en-SG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More compelling and pleasing pictures</a:t>
            </a: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19400" y="2209800"/>
            <a:ext cx="5292080" cy="181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752"/>
            <a:ext cx="7772400" cy="53285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Image capture: Since almost no native HDR sensor exists, the capture step is multi-phased. Natural HDR imagery and video currently cannot be acquired. Consequently HDR content is built up by fusing multiple LDR images</a:t>
            </a:r>
          </a:p>
          <a:p>
            <a:pPr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 =&gt; Many quality issues can arise from such processing(geometric distortions, ghosting, noises, etc.).</a:t>
            </a:r>
          </a:p>
          <a:p>
            <a:pPr>
              <a:buNone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+ usual content delivery issues</a:t>
            </a:r>
          </a:p>
          <a:p>
            <a:pPr lvl="1"/>
            <a:r>
              <a:rPr lang="en-GB" sz="2400" dirty="0" smtClean="0">
                <a:latin typeface="Calibri" pitchFamily="34" charset="0"/>
                <a:cs typeface="Calibri" pitchFamily="34" charset="0"/>
              </a:rPr>
              <a:t>Need for efficient compression techniques to store HDR data (</a:t>
            </a:r>
            <a:r>
              <a:rPr lang="en-GB" sz="2400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will lead to lower </a:t>
            </a:r>
            <a:r>
              <a:rPr lang="en-GB" sz="2400" u="sng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QoE</a:t>
            </a:r>
            <a:r>
              <a:rPr lang="en-GB" sz="2400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!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lvl="1"/>
            <a:endParaRPr lang="en-GB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SG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2800" dirty="0" smtClean="0">
                <a:latin typeface="Calibri" pitchFamily="34" charset="0"/>
                <a:cs typeface="Calibri" pitchFamily="34" charset="0"/>
              </a:rPr>
            </a:br>
            <a:r>
              <a:rPr lang="en-US" sz="2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2800" dirty="0" smtClean="0">
                <a:latin typeface="Calibri" pitchFamily="34" charset="0"/>
                <a:cs typeface="Calibri" pitchFamily="34" charset="0"/>
              </a:rPr>
            </a:br>
            <a:r>
              <a:rPr lang="en-US" sz="2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2800" dirty="0" smtClean="0">
                <a:latin typeface="Calibri" pitchFamily="34" charset="0"/>
                <a:cs typeface="Calibri" pitchFamily="34" charset="0"/>
              </a:rPr>
            </a:br>
            <a:r>
              <a:rPr lang="en-US" sz="2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2800" dirty="0" smtClean="0">
                <a:latin typeface="Calibri" pitchFamily="34" charset="0"/>
                <a:cs typeface="Calibri" pitchFamily="34" charset="0"/>
              </a:rPr>
            </a:br>
            <a:r>
              <a:rPr lang="en-US" sz="2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2800" dirty="0" smtClean="0">
                <a:latin typeface="Calibri" pitchFamily="34" charset="0"/>
                <a:cs typeface="Calibri" pitchFamily="34" charset="0"/>
              </a:rPr>
            </a:b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fr-FR" sz="2800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None/>
            </a:pPr>
            <a:endParaRPr lang="fr-FR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FR" sz="4400" dirty="0" smtClean="0">
                <a:solidFill>
                  <a:srgbClr val="0066FF"/>
                </a:solidFill>
                <a:latin typeface="Calibri" pitchFamily="34" charset="0"/>
              </a:rPr>
              <a:t>HDR and </a:t>
            </a:r>
            <a:r>
              <a:rPr lang="fr-FR" sz="4400" dirty="0" err="1" smtClean="0">
                <a:solidFill>
                  <a:srgbClr val="0066FF"/>
                </a:solidFill>
                <a:latin typeface="Calibri" pitchFamily="34" charset="0"/>
              </a:rPr>
              <a:t>visual</a:t>
            </a:r>
            <a:r>
              <a:rPr lang="fr-FR" sz="4400" dirty="0" smtClean="0">
                <a:solidFill>
                  <a:srgbClr val="0066FF"/>
                </a:solidFill>
                <a:latin typeface="Calibri" pitchFamily="34" charset="0"/>
              </a:rPr>
              <a:t> </a:t>
            </a:r>
            <a:r>
              <a:rPr lang="fr-FR" sz="4400" dirty="0" err="1" smtClean="0">
                <a:solidFill>
                  <a:srgbClr val="0066FF"/>
                </a:solidFill>
                <a:latin typeface="Calibri" pitchFamily="34" charset="0"/>
              </a:rPr>
              <a:t>quality</a:t>
            </a:r>
            <a:r>
              <a:rPr lang="fr-FR" sz="4400" dirty="0" smtClean="0">
                <a:solidFill>
                  <a:srgbClr val="0066FF"/>
                </a:solidFill>
                <a:latin typeface="Calibri" pitchFamily="34" charset="0"/>
              </a:rPr>
              <a:t>: new issues</a:t>
            </a:r>
            <a:endParaRPr lang="fr-FR" sz="4400" dirty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2661-4EA8-4395-A96B-8EFF083BC7F3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nb-NO" b="1" dirty="0" smtClean="0"/>
              <a:t>Two immediate items</a:t>
            </a:r>
            <a:endParaRPr lang="nb-N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fr-FR" b="1" dirty="0" err="1" smtClean="0"/>
              <a:t>Methodologies</a:t>
            </a:r>
            <a:r>
              <a:rPr lang="fr-FR" b="1" dirty="0" smtClean="0"/>
              <a:t>:</a:t>
            </a:r>
          </a:p>
          <a:p>
            <a:pPr lvl="1"/>
            <a:r>
              <a:rPr lang="fr-FR" dirty="0" smtClean="0"/>
              <a:t>HDR Displays for HDR </a:t>
            </a:r>
            <a:r>
              <a:rPr lang="fr-FR" dirty="0" err="1" smtClean="0"/>
              <a:t>testing</a:t>
            </a:r>
            <a:endParaRPr lang="fr-FR" dirty="0" smtClean="0"/>
          </a:p>
          <a:p>
            <a:pPr lvl="1"/>
            <a:r>
              <a:rPr lang="fr-FR" dirty="0" smtClean="0"/>
              <a:t>Visual </a:t>
            </a:r>
            <a:r>
              <a:rPr lang="fr-FR" dirty="0" err="1" smtClean="0"/>
              <a:t>experience</a:t>
            </a:r>
            <a:r>
              <a:rPr lang="fr-FR" dirty="0" smtClean="0"/>
              <a:t> </a:t>
            </a:r>
            <a:r>
              <a:rPr lang="fr-FR" dirty="0" err="1" smtClean="0"/>
              <a:t>assessment</a:t>
            </a:r>
            <a:r>
              <a:rPr lang="fr-FR" dirty="0" smtClean="0"/>
              <a:t> …</a:t>
            </a:r>
            <a:r>
              <a:rPr lang="fr-FR" dirty="0" err="1" smtClean="0"/>
              <a:t>beyond</a:t>
            </a:r>
            <a:r>
              <a:rPr lang="fr-FR" dirty="0" smtClean="0"/>
              <a:t> </a:t>
            </a:r>
            <a:r>
              <a:rPr lang="fr-FR" dirty="0" err="1" smtClean="0"/>
              <a:t>Video</a:t>
            </a:r>
            <a:r>
              <a:rPr lang="fr-FR" dirty="0" smtClean="0"/>
              <a:t> </a:t>
            </a:r>
            <a:r>
              <a:rPr lang="fr-FR" dirty="0" err="1" smtClean="0"/>
              <a:t>Quality</a:t>
            </a:r>
            <a:endParaRPr lang="fr-FR" dirty="0" smtClean="0"/>
          </a:p>
          <a:p>
            <a:pPr lvl="1">
              <a:buNone/>
            </a:pPr>
            <a:endParaRPr lang="fr-FR" dirty="0" smtClean="0"/>
          </a:p>
          <a:p>
            <a:r>
              <a:rPr lang="fr-FR" b="1" dirty="0" err="1" smtClean="0"/>
              <a:t>Metrics</a:t>
            </a:r>
            <a:r>
              <a:rPr lang="fr-FR" b="1" dirty="0" smtClean="0"/>
              <a:t> for TMO (</a:t>
            </a:r>
            <a:r>
              <a:rPr lang="fr-FR" b="1" dirty="0" err="1" smtClean="0"/>
              <a:t>Tone</a:t>
            </a:r>
            <a:r>
              <a:rPr lang="fr-FR" b="1" dirty="0" smtClean="0"/>
              <a:t> </a:t>
            </a:r>
            <a:r>
              <a:rPr lang="fr-FR" b="1" dirty="0" err="1" smtClean="0"/>
              <a:t>Mapping</a:t>
            </a:r>
            <a:r>
              <a:rPr lang="fr-FR" b="1" dirty="0" smtClean="0"/>
              <a:t> </a:t>
            </a:r>
            <a:r>
              <a:rPr lang="fr-FR" b="1" dirty="0" err="1" smtClean="0"/>
              <a:t>Operator</a:t>
            </a:r>
            <a:r>
              <a:rPr lang="fr-FR" b="1" dirty="0" smtClean="0"/>
              <a:t>)</a:t>
            </a:r>
          </a:p>
          <a:p>
            <a:pPr lvl="1"/>
            <a:r>
              <a:rPr lang="fr-FR" dirty="0" smtClean="0"/>
              <a:t>LDR </a:t>
            </a:r>
            <a:r>
              <a:rPr lang="fr-FR" dirty="0" err="1" smtClean="0"/>
              <a:t>metrics</a:t>
            </a:r>
            <a:r>
              <a:rPr lang="fr-FR" dirty="0" smtClean="0"/>
              <a:t> ! </a:t>
            </a:r>
          </a:p>
          <a:p>
            <a:pPr lvl="2">
              <a:buNone/>
            </a:pPr>
            <a:r>
              <a:rPr lang="fr-FR" dirty="0" smtClean="0"/>
              <a:t>=&gt; </a:t>
            </a:r>
            <a:r>
              <a:rPr lang="fr-FR" dirty="0" err="1" smtClean="0"/>
              <a:t>any</a:t>
            </a:r>
            <a:r>
              <a:rPr lang="fr-FR" dirty="0" smtClean="0"/>
              <a:t> ‘VQEG’ FR </a:t>
            </a:r>
            <a:r>
              <a:rPr lang="fr-FR" dirty="0" err="1" smtClean="0"/>
              <a:t>metric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candidate</a:t>
            </a:r>
          </a:p>
          <a:p>
            <a:pPr lvl="2">
              <a:buNone/>
            </a:pPr>
            <a:r>
              <a:rPr lang="fr-FR" dirty="0" smtClean="0"/>
              <a:t> </a:t>
            </a:r>
          </a:p>
          <a:p>
            <a:endParaRPr lang="en-GB" dirty="0" smtClean="0"/>
          </a:p>
          <a:p>
            <a:endParaRPr lang="en-GB" dirty="0" smtClean="0"/>
          </a:p>
          <a:p>
            <a:pPr lvl="1"/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780A-E7E7-4630-80BD-906A3E1F7F29}" type="datetime1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VQEG meeting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b="1" dirty="0" smtClean="0"/>
              <a:t>Methodology for subjective assessment</a:t>
            </a:r>
            <a:endParaRPr lang="nb-N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648200"/>
          </a:xfrm>
        </p:spPr>
        <p:txBody>
          <a:bodyPr>
            <a:normAutofit/>
          </a:bodyPr>
          <a:lstStyle/>
          <a:p>
            <a:r>
              <a:rPr lang="fr-FR" b="1" dirty="0" smtClean="0"/>
              <a:t>Displays</a:t>
            </a:r>
          </a:p>
          <a:p>
            <a:pPr lvl="1"/>
            <a:r>
              <a:rPr lang="fr-FR" dirty="0" err="1" smtClean="0"/>
              <a:t>Indentify</a:t>
            </a:r>
            <a:r>
              <a:rPr lang="fr-FR" dirty="0" smtClean="0"/>
              <a:t> and </a:t>
            </a:r>
            <a:r>
              <a:rPr lang="fr-FR" dirty="0" err="1" smtClean="0"/>
              <a:t>qualify</a:t>
            </a:r>
            <a:r>
              <a:rPr lang="fr-FR" dirty="0" smtClean="0"/>
              <a:t> displays for HDR </a:t>
            </a:r>
            <a:r>
              <a:rPr lang="fr-FR" dirty="0" err="1" smtClean="0"/>
              <a:t>testing</a:t>
            </a:r>
            <a:endParaRPr lang="fr-FR" dirty="0" smtClean="0"/>
          </a:p>
          <a:p>
            <a:pPr lvl="1">
              <a:buNone/>
            </a:pPr>
            <a:endParaRPr lang="fr-FR" dirty="0" smtClean="0"/>
          </a:p>
          <a:p>
            <a:r>
              <a:rPr lang="fr-FR" b="1" dirty="0" smtClean="0"/>
              <a:t>Visual </a:t>
            </a:r>
            <a:r>
              <a:rPr lang="fr-FR" b="1" dirty="0" err="1" smtClean="0"/>
              <a:t>experience</a:t>
            </a:r>
            <a:endParaRPr lang="fr-FR" b="1" dirty="0" smtClean="0"/>
          </a:p>
          <a:p>
            <a:pPr lvl="1">
              <a:buNone/>
            </a:pPr>
            <a:r>
              <a:rPr lang="fr-FR" dirty="0" smtClean="0"/>
              <a:t>The </a:t>
            </a:r>
            <a:r>
              <a:rPr lang="fr-FR" dirty="0" err="1" smtClean="0"/>
              <a:t>example</a:t>
            </a:r>
            <a:r>
              <a:rPr lang="fr-FR" dirty="0" smtClean="0"/>
              <a:t> of 3D</a:t>
            </a:r>
          </a:p>
          <a:p>
            <a:pPr lvl="1">
              <a:buNone/>
            </a:pPr>
            <a:endParaRPr lang="fr-FR" dirty="0" smtClean="0"/>
          </a:p>
          <a:p>
            <a:pPr lvl="1">
              <a:buNone/>
            </a:pPr>
            <a:r>
              <a:rPr lang="fr-FR" dirty="0" smtClean="0"/>
              <a:t>=&gt; </a:t>
            </a:r>
            <a:r>
              <a:rPr lang="fr-FR" dirty="0" err="1" smtClean="0"/>
              <a:t>Define</a:t>
            </a:r>
            <a:r>
              <a:rPr lang="fr-FR" dirty="0" smtClean="0"/>
              <a:t> Items for HDR</a:t>
            </a:r>
          </a:p>
          <a:p>
            <a:pPr lvl="2">
              <a:buNone/>
            </a:pPr>
            <a:r>
              <a:rPr lang="fr-FR" dirty="0" smtClean="0"/>
              <a:t> </a:t>
            </a:r>
          </a:p>
          <a:p>
            <a:endParaRPr lang="en-GB" dirty="0" smtClean="0"/>
          </a:p>
          <a:p>
            <a:endParaRPr lang="en-GB" dirty="0" smtClean="0"/>
          </a:p>
          <a:p>
            <a:pPr lvl="1"/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780A-E7E7-4630-80BD-906A3E1F7F29}" type="datetime1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VQEG meeting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Organization Chart 4"/>
          <p:cNvGraphicFramePr/>
          <p:nvPr/>
        </p:nvGraphicFramePr>
        <p:xfrm>
          <a:off x="5105400" y="3048000"/>
          <a:ext cx="37338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nb-NO" b="1" dirty="0" smtClean="0"/>
              <a:t>Metrics for TMO</a:t>
            </a:r>
            <a:endParaRPr lang="nb-NO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780A-E7E7-4630-80BD-906A3E1F7F29}" type="datetime1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VQEG meeting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11560" y="1196752"/>
            <a:ext cx="7772400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HDR and LDR technologies will have to coexist for some time. HDR to LDR operations (tone mapping) and LDR to HDR operations (inverse tone-mapping) will need to be used. These operations can cause distortion on the original content and even change the original artistic intention.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fr-FR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082661-4EA8-4395-A96B-8EFF083BC7F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4" descr="http://upload.wikimedia.org/wikipedia/commons/thumb/7/78/StLouisArchMultExpCDR.jpg/640px-StLouisArchMultExpCDR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59632" y="4383106"/>
            <a:ext cx="2664296" cy="1998222"/>
          </a:xfrm>
          <a:prstGeom prst="rect">
            <a:avLst/>
          </a:prstGeom>
          <a:noFill/>
        </p:spPr>
      </p:pic>
      <p:sp>
        <p:nvSpPr>
          <p:cNvPr id="11" name="ZoneTexte 5"/>
          <p:cNvSpPr txBox="1"/>
          <p:nvPr/>
        </p:nvSpPr>
        <p:spPr>
          <a:xfrm>
            <a:off x="1447800" y="4114800"/>
            <a:ext cx="2049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simple </a:t>
            </a:r>
            <a:r>
              <a:rPr lang="fr-FR" sz="1400" dirty="0" err="1" smtClean="0"/>
              <a:t>contrast</a:t>
            </a:r>
            <a:r>
              <a:rPr lang="fr-FR" sz="1400" dirty="0" smtClean="0"/>
              <a:t> </a:t>
            </a:r>
            <a:r>
              <a:rPr lang="fr-FR" sz="1400" dirty="0" err="1" smtClean="0"/>
              <a:t>reduction</a:t>
            </a:r>
            <a:endParaRPr lang="fr-FR" sz="1400" dirty="0"/>
          </a:p>
        </p:txBody>
      </p:sp>
      <p:sp>
        <p:nvSpPr>
          <p:cNvPr id="12" name="ZoneTexte 6"/>
          <p:cNvSpPr txBox="1"/>
          <p:nvPr/>
        </p:nvSpPr>
        <p:spPr>
          <a:xfrm>
            <a:off x="5867400" y="4111823"/>
            <a:ext cx="18774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with</a:t>
            </a:r>
            <a:r>
              <a:rPr lang="fr-FR" sz="1400" dirty="0" smtClean="0"/>
              <a:t> local </a:t>
            </a:r>
            <a:r>
              <a:rPr lang="fr-FR" sz="1400" dirty="0" err="1" smtClean="0"/>
              <a:t>tone</a:t>
            </a:r>
            <a:r>
              <a:rPr lang="fr-FR" sz="1400" dirty="0" smtClean="0"/>
              <a:t> mapper</a:t>
            </a:r>
            <a:endParaRPr lang="fr-FR" sz="1400" dirty="0"/>
          </a:p>
        </p:txBody>
      </p:sp>
      <p:pic>
        <p:nvPicPr>
          <p:cNvPr id="13" name="Picture 6" descr="http://upload.wikimedia.org/wikipedia/commons/thumb/e/ec/StLouisArchMultExpToneMapped.jpg/640px-StLouisArchMultExpToneMapped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436096" y="4330843"/>
            <a:ext cx="2733980" cy="20504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nb-NO" b="1" dirty="0" smtClean="0"/>
              <a:t>Metrics for TMO (2)</a:t>
            </a:r>
            <a:endParaRPr lang="nb-NO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780A-E7E7-4630-80BD-906A3E1F7F29}" type="datetime1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VQEG meeting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11560" y="1196752"/>
            <a:ext cx="7772400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Proposal: 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Test ‘VQEG’ FR metrics adding TMO (and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iTMO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) in some HRCs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IRCCyN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can produce HRCs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Investigate possible adaptation of the metrics (depends on available ground truth): needs discussions !</a:t>
            </a:r>
          </a:p>
          <a:p>
            <a:pPr marL="1257300" lvl="2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Inputs of the metric ?</a:t>
            </a:r>
          </a:p>
          <a:p>
            <a:pPr marL="1257300" lvl="2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Agreement between metrics ?  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Which model could be available ?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082661-4EA8-4395-A96B-8EFF083BC7F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27537</TotalTime>
  <Words>419</Words>
  <Application>Microsoft Office PowerPoint</Application>
  <PresentationFormat>On-screen Show (4:3)</PresentationFormat>
  <Paragraphs>89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VQEG HDR- group</vt:lpstr>
      <vt:lpstr>High Dynamic Range</vt:lpstr>
      <vt:lpstr>Slide 3</vt:lpstr>
      <vt:lpstr>Two immediate items</vt:lpstr>
      <vt:lpstr>Methodology for subjective assessment</vt:lpstr>
      <vt:lpstr>Metrics for TMO</vt:lpstr>
      <vt:lpstr>Metrics for TMO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Ulrich Reiter</dc:creator>
  <cp:lastModifiedBy>Patrick</cp:lastModifiedBy>
  <cp:revision>44</cp:revision>
  <dcterms:created xsi:type="dcterms:W3CDTF">2006-08-16T00:00:00Z</dcterms:created>
  <dcterms:modified xsi:type="dcterms:W3CDTF">2012-12-10T02:22:53Z</dcterms:modified>
</cp:coreProperties>
</file>