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19044-9842-4A4F-A297-37F5A28C10B6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62587-BB74-4988-94FF-734536B74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4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263E-858B-49EC-8B0C-EFF198E3A6D8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1A71-E67F-4EA4-8469-20CA6586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186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263E-858B-49EC-8B0C-EFF198E3A6D8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1A71-E67F-4EA4-8469-20CA6586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3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263E-858B-49EC-8B0C-EFF198E3A6D8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1A71-E67F-4EA4-8469-20CA6586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26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263E-858B-49EC-8B0C-EFF198E3A6D8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1A71-E67F-4EA4-8469-20CA6586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04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263E-858B-49EC-8B0C-EFF198E3A6D8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1A71-E67F-4EA4-8469-20CA6586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97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263E-858B-49EC-8B0C-EFF198E3A6D8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1A71-E67F-4EA4-8469-20CA6586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05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263E-858B-49EC-8B0C-EFF198E3A6D8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1A71-E67F-4EA4-8469-20CA6586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55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263E-858B-49EC-8B0C-EFF198E3A6D8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1A71-E67F-4EA4-8469-20CA6586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5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263E-858B-49EC-8B0C-EFF198E3A6D8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1A71-E67F-4EA4-8469-20CA6586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908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263E-858B-49EC-8B0C-EFF198E3A6D8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1A71-E67F-4EA4-8469-20CA6586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424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263E-858B-49EC-8B0C-EFF198E3A6D8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1A71-E67F-4EA4-8469-20CA6586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854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4263E-858B-49EC-8B0C-EFF198E3A6D8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61A71-E67F-4EA4-8469-20CA6586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56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7772400" cy="762000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240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Hybrid: Illustration of </a:t>
            </a:r>
            <a:br>
              <a:rPr lang="en-US" sz="240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sz="240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common set proposal</a:t>
            </a:r>
            <a:endParaRPr lang="en-US" sz="24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VQEG Meeting Singapore, December 2012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381000" y="1704201"/>
            <a:ext cx="1447800" cy="657999"/>
            <a:chOff x="381000" y="1704201"/>
            <a:chExt cx="1447800" cy="657999"/>
          </a:xfrm>
        </p:grpSpPr>
        <p:sp>
          <p:nvSpPr>
            <p:cNvPr id="3" name="Rectangle 2"/>
            <p:cNvSpPr/>
            <p:nvPr/>
          </p:nvSpPr>
          <p:spPr>
            <a:xfrm>
              <a:off x="381000" y="1704201"/>
              <a:ext cx="3810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381000" y="2085201"/>
              <a:ext cx="14478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838200" y="1718101"/>
              <a:ext cx="4569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VGA</a:t>
              </a:r>
              <a:endParaRPr lang="en-US" sz="12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56146" y="2085201"/>
              <a:ext cx="5453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14sec</a:t>
              </a:r>
              <a:endParaRPr lang="en-US" sz="12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81000" y="2480056"/>
            <a:ext cx="1447800" cy="644144"/>
            <a:chOff x="381000" y="2480056"/>
            <a:chExt cx="1447800" cy="644144"/>
          </a:xfrm>
        </p:grpSpPr>
        <p:sp>
          <p:nvSpPr>
            <p:cNvPr id="15" name="Rectangle 14"/>
            <p:cNvSpPr/>
            <p:nvPr/>
          </p:nvSpPr>
          <p:spPr>
            <a:xfrm>
              <a:off x="381000" y="2480056"/>
              <a:ext cx="590550" cy="27709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381000" y="2847201"/>
              <a:ext cx="14478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007024" y="2492691"/>
              <a:ext cx="593176" cy="2518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WVGA</a:t>
              </a:r>
              <a:endParaRPr lang="en-US" sz="12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38200" y="2847201"/>
              <a:ext cx="5453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14sec</a:t>
              </a:r>
              <a:endParaRPr lang="en-US" sz="120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14325" y="1228725"/>
            <a:ext cx="1507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C</a:t>
            </a:r>
            <a:r>
              <a:rPr lang="en-US" b="1" smtClean="0"/>
              <a:t>ommon set: 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981200" y="1732001"/>
            <a:ext cx="9017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25,30fps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1981200" y="2655122"/>
            <a:ext cx="9017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25,30fps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3555833"/>
            <a:ext cx="2201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E.g. WVGA </a:t>
            </a:r>
            <a:r>
              <a:rPr lang="en-US" b="1" dirty="0" smtClean="0"/>
              <a:t>25fps test</a:t>
            </a:r>
            <a:endParaRPr lang="en-US" b="1" dirty="0"/>
          </a:p>
        </p:txBody>
      </p:sp>
      <p:grpSp>
        <p:nvGrpSpPr>
          <p:cNvPr id="35" name="Group 34"/>
          <p:cNvGrpSpPr/>
          <p:nvPr/>
        </p:nvGrpSpPr>
        <p:grpSpPr>
          <a:xfrm>
            <a:off x="393615" y="3953605"/>
            <a:ext cx="2242299" cy="644144"/>
            <a:chOff x="393615" y="4232656"/>
            <a:chExt cx="2242299" cy="644144"/>
          </a:xfrm>
        </p:grpSpPr>
        <p:grpSp>
          <p:nvGrpSpPr>
            <p:cNvPr id="29" name="Group 28"/>
            <p:cNvGrpSpPr/>
            <p:nvPr/>
          </p:nvGrpSpPr>
          <p:grpSpPr>
            <a:xfrm>
              <a:off x="393615" y="4232656"/>
              <a:ext cx="1447800" cy="644144"/>
              <a:chOff x="381000" y="2480056"/>
              <a:chExt cx="1447800" cy="644144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381000" y="2480056"/>
                <a:ext cx="590550" cy="277091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1" name="Straight Connector 30"/>
              <p:cNvCxnSpPr/>
              <p:nvPr/>
            </p:nvCxnSpPr>
            <p:spPr>
              <a:xfrm>
                <a:off x="381000" y="2847201"/>
                <a:ext cx="144780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1007024" y="2492691"/>
                <a:ext cx="593176" cy="2518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WVGA</a:t>
                </a:r>
                <a:endParaRPr lang="en-US" sz="1200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838200" y="2847201"/>
                <a:ext cx="54534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14sec</a:t>
                </a:r>
                <a:endParaRPr lang="en-US" sz="1200" dirty="0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1993815" y="4407722"/>
              <a:ext cx="6420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25fps</a:t>
              </a:r>
              <a:endParaRPr lang="en-US" sz="1600" dirty="0"/>
            </a:p>
          </p:txBody>
        </p:sp>
      </p:grpSp>
      <p:sp>
        <p:nvSpPr>
          <p:cNvPr id="36" name="Right Brace 35"/>
          <p:cNvSpPr/>
          <p:nvPr/>
        </p:nvSpPr>
        <p:spPr>
          <a:xfrm>
            <a:off x="3352800" y="1598057"/>
            <a:ext cx="45719" cy="167854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3581400" y="1837163"/>
            <a:ext cx="38289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will be evaluated by models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mtClean="0"/>
              <a:t>compared </a:t>
            </a:r>
            <a:r>
              <a:rPr lang="en-US" smtClean="0"/>
              <a:t>to </a:t>
            </a:r>
            <a:r>
              <a:rPr lang="en-US" smtClean="0"/>
              <a:t>MOS </a:t>
            </a:r>
            <a:r>
              <a:rPr lang="en-US" smtClean="0"/>
              <a:t>of corresponding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mtClean="0"/>
              <a:t>subjective </a:t>
            </a:r>
            <a:r>
              <a:rPr lang="en-US" smtClean="0"/>
              <a:t>experiments (compare </a:t>
            </a:r>
            <a:br>
              <a:rPr lang="en-US" smtClean="0"/>
            </a:br>
            <a:r>
              <a:rPr lang="en-US" smtClean="0"/>
              <a:t>test plan 12.7)</a:t>
            </a:r>
            <a:endParaRPr lang="en-US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228600" y="4750149"/>
            <a:ext cx="304800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Group 52"/>
          <p:cNvGrpSpPr/>
          <p:nvPr/>
        </p:nvGrpSpPr>
        <p:grpSpPr>
          <a:xfrm>
            <a:off x="367015" y="4904601"/>
            <a:ext cx="3208717" cy="1419999"/>
            <a:chOff x="381000" y="5209401"/>
            <a:chExt cx="3208717" cy="1419999"/>
          </a:xfrm>
        </p:grpSpPr>
        <p:grpSp>
          <p:nvGrpSpPr>
            <p:cNvPr id="41" name="Group 40"/>
            <p:cNvGrpSpPr/>
            <p:nvPr/>
          </p:nvGrpSpPr>
          <p:grpSpPr>
            <a:xfrm>
              <a:off x="381000" y="5209401"/>
              <a:ext cx="1447800" cy="657999"/>
              <a:chOff x="381000" y="1704201"/>
              <a:chExt cx="1447800" cy="657999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381000" y="1704201"/>
                <a:ext cx="381000" cy="3048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>
                <a:off x="381000" y="2085201"/>
                <a:ext cx="144780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TextBox 43"/>
              <p:cNvSpPr txBox="1"/>
              <p:nvPr/>
            </p:nvSpPr>
            <p:spPr>
              <a:xfrm>
                <a:off x="838200" y="1718101"/>
                <a:ext cx="45692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VGA</a:t>
                </a:r>
                <a:endParaRPr lang="en-US" sz="1200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856146" y="2085201"/>
                <a:ext cx="54534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14sec</a:t>
                </a:r>
                <a:endParaRPr lang="en-US" sz="1200" dirty="0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381000" y="5985256"/>
              <a:ext cx="1447800" cy="644144"/>
              <a:chOff x="381000" y="2480056"/>
              <a:chExt cx="1447800" cy="644144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381000" y="2480056"/>
                <a:ext cx="590550" cy="277091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>
                <a:off x="381000" y="2847201"/>
                <a:ext cx="144780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xtBox 48"/>
              <p:cNvSpPr txBox="1"/>
              <p:nvPr/>
            </p:nvSpPr>
            <p:spPr>
              <a:xfrm>
                <a:off x="1007024" y="2492691"/>
                <a:ext cx="593176" cy="2518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WVGA</a:t>
                </a:r>
                <a:endParaRPr lang="en-US" sz="1200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838200" y="2847201"/>
                <a:ext cx="54534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14sec</a:t>
                </a:r>
                <a:endParaRPr lang="en-US" sz="1200" dirty="0"/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1981200" y="5237201"/>
              <a:ext cx="16085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all converted </a:t>
              </a:r>
              <a:r>
                <a:rPr lang="en-US" sz="1200" smtClean="0"/>
                <a:t>to </a:t>
              </a:r>
              <a:r>
                <a:rPr lang="en-US" sz="1200" smtClean="0"/>
                <a:t>25fps?</a:t>
              </a:r>
              <a:endParaRPr lang="en-US" sz="12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981200" y="6160322"/>
              <a:ext cx="16085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all converted </a:t>
              </a:r>
              <a:r>
                <a:rPr lang="en-US" sz="1200"/>
                <a:t>to </a:t>
              </a:r>
              <a:r>
                <a:rPr lang="en-US" sz="1200" smtClean="0"/>
                <a:t>25fps?</a:t>
              </a:r>
              <a:endParaRPr lang="en-US" sz="1200" dirty="0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4472290" y="3530949"/>
            <a:ext cx="3115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E.g. rebuffering </a:t>
            </a:r>
            <a:r>
              <a:rPr lang="en-US" b="1" dirty="0" smtClean="0"/>
              <a:t>VGA 30fps test</a:t>
            </a:r>
            <a:endParaRPr lang="en-US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6498678" y="3982196"/>
            <a:ext cx="6420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30fps</a:t>
            </a:r>
            <a:endParaRPr lang="en-US" sz="1600" dirty="0"/>
          </a:p>
        </p:txBody>
      </p:sp>
      <p:cxnSp>
        <p:nvCxnSpPr>
          <p:cNvPr id="62" name="Straight Connector 61"/>
          <p:cNvCxnSpPr/>
          <p:nvPr/>
        </p:nvCxnSpPr>
        <p:spPr>
          <a:xfrm>
            <a:off x="4319890" y="4725265"/>
            <a:ext cx="304800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4405615" y="4879717"/>
            <a:ext cx="3208717" cy="1419999"/>
            <a:chOff x="381000" y="5209401"/>
            <a:chExt cx="3208717" cy="1419999"/>
          </a:xfrm>
        </p:grpSpPr>
        <p:grpSp>
          <p:nvGrpSpPr>
            <p:cNvPr id="64" name="Group 63"/>
            <p:cNvGrpSpPr/>
            <p:nvPr/>
          </p:nvGrpSpPr>
          <p:grpSpPr>
            <a:xfrm>
              <a:off x="381000" y="5209401"/>
              <a:ext cx="1447800" cy="657999"/>
              <a:chOff x="381000" y="1704201"/>
              <a:chExt cx="1447800" cy="657999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381000" y="1704201"/>
                <a:ext cx="381000" cy="3048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3" name="Straight Connector 72"/>
              <p:cNvCxnSpPr/>
              <p:nvPr/>
            </p:nvCxnSpPr>
            <p:spPr>
              <a:xfrm>
                <a:off x="381000" y="2085201"/>
                <a:ext cx="144780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TextBox 73"/>
              <p:cNvSpPr txBox="1"/>
              <p:nvPr/>
            </p:nvSpPr>
            <p:spPr>
              <a:xfrm>
                <a:off x="838200" y="1718101"/>
                <a:ext cx="45692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VGA</a:t>
                </a:r>
                <a:endParaRPr lang="en-US" sz="1200" dirty="0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856146" y="2085201"/>
                <a:ext cx="54534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14sec</a:t>
                </a:r>
                <a:endParaRPr lang="en-US" sz="1200" dirty="0"/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381000" y="5985256"/>
              <a:ext cx="1447800" cy="644144"/>
              <a:chOff x="381000" y="2480056"/>
              <a:chExt cx="1447800" cy="644144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381000" y="2480056"/>
                <a:ext cx="590550" cy="277091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9" name="Straight Connector 68"/>
              <p:cNvCxnSpPr/>
              <p:nvPr/>
            </p:nvCxnSpPr>
            <p:spPr>
              <a:xfrm>
                <a:off x="381000" y="2847201"/>
                <a:ext cx="144780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TextBox 69"/>
              <p:cNvSpPr txBox="1"/>
              <p:nvPr/>
            </p:nvSpPr>
            <p:spPr>
              <a:xfrm>
                <a:off x="1007024" y="2492691"/>
                <a:ext cx="593176" cy="2518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WVGA</a:t>
                </a:r>
                <a:endParaRPr lang="en-US" sz="1200" dirty="0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838200" y="2847201"/>
                <a:ext cx="54534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14sec</a:t>
                </a:r>
                <a:endParaRPr lang="en-US" sz="1200" dirty="0"/>
              </a:p>
            </p:txBody>
          </p:sp>
        </p:grpSp>
        <p:sp>
          <p:nvSpPr>
            <p:cNvPr id="66" name="TextBox 65"/>
            <p:cNvSpPr txBox="1"/>
            <p:nvPr/>
          </p:nvSpPr>
          <p:spPr>
            <a:xfrm>
              <a:off x="1981200" y="5237201"/>
              <a:ext cx="16085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all converted </a:t>
              </a:r>
              <a:r>
                <a:rPr lang="en-US" sz="1200" smtClean="0"/>
                <a:t>to </a:t>
              </a:r>
              <a:r>
                <a:rPr lang="en-US" sz="1200" smtClean="0"/>
                <a:t>30fps?</a:t>
              </a:r>
              <a:endParaRPr lang="en-US" sz="12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981200" y="6160322"/>
              <a:ext cx="16085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all converted </a:t>
              </a:r>
              <a:r>
                <a:rPr lang="en-US" sz="1200"/>
                <a:t>to </a:t>
              </a:r>
              <a:r>
                <a:rPr lang="en-US" sz="1200" smtClean="0"/>
                <a:t>30fps?</a:t>
              </a:r>
              <a:endParaRPr lang="en-US" sz="1200" dirty="0"/>
            </a:p>
          </p:txBody>
        </p:sp>
      </p:grpSp>
      <p:sp>
        <p:nvSpPr>
          <p:cNvPr id="77" name="Rectangle 76"/>
          <p:cNvSpPr/>
          <p:nvPr/>
        </p:nvSpPr>
        <p:spPr>
          <a:xfrm>
            <a:off x="4419600" y="3939750"/>
            <a:ext cx="3810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Connector 77"/>
          <p:cNvCxnSpPr/>
          <p:nvPr/>
        </p:nvCxnSpPr>
        <p:spPr>
          <a:xfrm>
            <a:off x="4419600" y="4320750"/>
            <a:ext cx="198655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876800" y="3953650"/>
            <a:ext cx="4569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VGA</a:t>
            </a:r>
            <a:endParaRPr lang="en-US" sz="1200" dirty="0"/>
          </a:p>
        </p:txBody>
      </p:sp>
      <p:sp>
        <p:nvSpPr>
          <p:cNvPr id="80" name="TextBox 79"/>
          <p:cNvSpPr txBox="1"/>
          <p:nvPr/>
        </p:nvSpPr>
        <p:spPr>
          <a:xfrm>
            <a:off x="4894746" y="4320750"/>
            <a:ext cx="5453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19sec</a:t>
            </a:r>
            <a:endParaRPr lang="en-US" sz="1200" dirty="0"/>
          </a:p>
        </p:txBody>
      </p:sp>
      <p:sp>
        <p:nvSpPr>
          <p:cNvPr id="4" name="Right Brace 3"/>
          <p:cNvSpPr/>
          <p:nvPr/>
        </p:nvSpPr>
        <p:spPr>
          <a:xfrm>
            <a:off x="7987799" y="3900281"/>
            <a:ext cx="45719" cy="8249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7987799" y="4879717"/>
            <a:ext cx="45719" cy="12528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135679" y="5295781"/>
            <a:ext cx="8676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common </a:t>
            </a:r>
          </a:p>
          <a:p>
            <a:r>
              <a:rPr lang="en-US" sz="1400" smtClean="0"/>
              <a:t>set</a:t>
            </a:r>
            <a:endParaRPr lang="en-US" sz="1400"/>
          </a:p>
        </p:txBody>
      </p:sp>
      <p:sp>
        <p:nvSpPr>
          <p:cNvPr id="76" name="TextBox 75"/>
          <p:cNvSpPr txBox="1"/>
          <p:nvPr/>
        </p:nvSpPr>
        <p:spPr>
          <a:xfrm>
            <a:off x="8128591" y="4128671"/>
            <a:ext cx="5305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PVSs</a:t>
            </a:r>
          </a:p>
        </p:txBody>
      </p:sp>
    </p:spTree>
    <p:extLst>
      <p:ext uri="{BB962C8B-B14F-4D97-AF65-F5344CB8AC3E}">
        <p14:creationId xmlns:p14="http://schemas.microsoft.com/office/powerpoint/2010/main" val="2359781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1096</TotalTime>
  <Words>77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Hybrid: Illustration of  common set proposal</vt:lpstr>
    </vt:vector>
  </TitlesOfParts>
  <Company>Swissqual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Hybrid Project</dc:title>
  <dc:creator>Borer, Silvio</dc:creator>
  <cp:lastModifiedBy>Borer, Silvio</cp:lastModifiedBy>
  <cp:revision>47</cp:revision>
  <dcterms:created xsi:type="dcterms:W3CDTF">2012-12-09T19:17:51Z</dcterms:created>
  <dcterms:modified xsi:type="dcterms:W3CDTF">2012-12-11T07:40:30Z</dcterms:modified>
</cp:coreProperties>
</file>