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679" r:id="rId2"/>
    <p:sldMasterId id="2147483660" r:id="rId3"/>
  </p:sldMasterIdLst>
  <p:notesMasterIdLst>
    <p:notesMasterId r:id="rId20"/>
  </p:notesMasterIdLst>
  <p:handoutMasterIdLst>
    <p:handoutMasterId r:id="rId21"/>
  </p:handoutMasterIdLst>
  <p:sldIdLst>
    <p:sldId id="256" r:id="rId4"/>
    <p:sldId id="341" r:id="rId5"/>
    <p:sldId id="330" r:id="rId6"/>
    <p:sldId id="338" r:id="rId7"/>
    <p:sldId id="340" r:id="rId8"/>
    <p:sldId id="337" r:id="rId9"/>
    <p:sldId id="335" r:id="rId10"/>
    <p:sldId id="344" r:id="rId11"/>
    <p:sldId id="346" r:id="rId12"/>
    <p:sldId id="343" r:id="rId13"/>
    <p:sldId id="347" r:id="rId14"/>
    <p:sldId id="351" r:id="rId15"/>
    <p:sldId id="349" r:id="rId16"/>
    <p:sldId id="350" r:id="rId17"/>
    <p:sldId id="348" r:id="rId18"/>
    <p:sldId id="352" r:id="rId1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1FE101A-84AD-4EFD-A62F-B0E398A172D6}">
          <p14:sldIdLst>
            <p14:sldId id="256"/>
          </p14:sldIdLst>
        </p14:section>
        <p14:section name="Toolkit" id="{1A9B8A4B-2077-44E3-BD2F-63E0767B697D}">
          <p14:sldIdLst>
            <p14:sldId id="341"/>
            <p14:sldId id="330"/>
            <p14:sldId id="338"/>
            <p14:sldId id="340"/>
            <p14:sldId id="337"/>
            <p14:sldId id="335"/>
            <p14:sldId id="344"/>
            <p14:sldId id="346"/>
            <p14:sldId id="343"/>
            <p14:sldId id="347"/>
            <p14:sldId id="351"/>
            <p14:sldId id="349"/>
            <p14:sldId id="350"/>
            <p14:sldId id="348"/>
          </p14:sldIdLst>
        </p14:section>
        <p14:section name="Sample slides" id="{AB20A23B-3293-4ED9-B4C5-B3C6C2A3A682}">
          <p14:sldIdLst>
            <p14:sldId id="352"/>
          </p14:sldIdLst>
        </p14:section>
      </p14:sectionLst>
    </p:ext>
    <p:ext uri="{EFAFB233-063F-42B5-8137-9DF3F51BA10A}">
      <p15:sldGuideLst xmlns="" xmlns:p15="http://schemas.microsoft.com/office/powerpoint/2012/main">
        <p15:guide id="1" orient="horz" pos="2916" userDrawn="1">
          <p15:clr>
            <a:srgbClr val="A4A3A4"/>
          </p15:clr>
        </p15:guide>
        <p15:guide id="2" pos="288" userDrawn="1">
          <p15:clr>
            <a:srgbClr val="A4A3A4"/>
          </p15:clr>
        </p15:guide>
        <p15:guide id="3" orient="horz" pos="2774">
          <p15:clr>
            <a:srgbClr val="A4A3A4"/>
          </p15:clr>
        </p15:guide>
        <p15:guide id="4" orient="horz" pos="712">
          <p15:clr>
            <a:srgbClr val="A4A3A4"/>
          </p15:clr>
        </p15:guide>
        <p15:guide id="5" orient="horz" pos="390">
          <p15:clr>
            <a:srgbClr val="A4A3A4"/>
          </p15:clr>
        </p15:guide>
        <p15:guide id="6" pos="295">
          <p15:clr>
            <a:srgbClr val="A4A3A4"/>
          </p15:clr>
        </p15:guide>
        <p15:guide id="7" pos="5469">
          <p15:clr>
            <a:srgbClr val="A4A3A4"/>
          </p15:clr>
        </p15:guide>
        <p15:guide id="8" pos="2880">
          <p15:clr>
            <a:srgbClr val="A4A3A4"/>
          </p15:clr>
        </p15:guide>
        <p15:guide id="9" pos="1115">
          <p15:clr>
            <a:srgbClr val="A4A3A4"/>
          </p15:clr>
        </p15:guide>
        <p15:guide id="10" pos="1160">
          <p15:clr>
            <a:srgbClr val="A4A3A4"/>
          </p15:clr>
        </p15:guide>
        <p15:guide id="11" pos="1985">
          <p15:clr>
            <a:srgbClr val="A4A3A4"/>
          </p15:clr>
        </p15:guide>
        <p15:guide id="12" pos="2030">
          <p15:clr>
            <a:srgbClr val="A4A3A4"/>
          </p15:clr>
        </p15:guide>
        <p15:guide id="13" pos="3728">
          <p15:clr>
            <a:srgbClr val="A4A3A4"/>
          </p15:clr>
        </p15:guide>
        <p15:guide id="14" pos="3773">
          <p15:clr>
            <a:srgbClr val="A4A3A4"/>
          </p15:clr>
        </p15:guide>
        <p15:guide id="15" pos="4598">
          <p15:clr>
            <a:srgbClr val="A4A3A4"/>
          </p15:clr>
        </p15:guide>
        <p15:guide id="16" pos="465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A5529"/>
    <a:srgbClr val="3A5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61" autoAdjust="0"/>
    <p:restoredTop sz="92479" autoAdjust="0"/>
  </p:normalViewPr>
  <p:slideViewPr>
    <p:cSldViewPr snapToGrid="0" snapToObjects="1">
      <p:cViewPr>
        <p:scale>
          <a:sx n="103" d="100"/>
          <a:sy n="103" d="100"/>
        </p:scale>
        <p:origin x="-792" y="-1104"/>
      </p:cViewPr>
      <p:guideLst>
        <p:guide orient="horz" pos="2916"/>
        <p:guide orient="horz" pos="2774"/>
        <p:guide orient="horz" pos="767"/>
        <p:guide orient="horz" pos="396"/>
        <p:guide pos="288"/>
        <p:guide pos="5469"/>
        <p:guide pos="2880"/>
        <p:guide pos="1115"/>
        <p:guide pos="1160"/>
        <p:guide pos="1985"/>
        <p:guide pos="2030"/>
        <p:guide pos="3728"/>
        <p:guide pos="3773"/>
        <p:guide pos="4598"/>
        <p:guide pos="4650"/>
      </p:guideLst>
    </p:cSldViewPr>
  </p:slideViewPr>
  <p:outlineViewPr>
    <p:cViewPr>
      <p:scale>
        <a:sx n="33" d="100"/>
        <a:sy n="33" d="100"/>
      </p:scale>
      <p:origin x="0" y="2304"/>
    </p:cViewPr>
  </p:outlineViewPr>
  <p:notesTextViewPr>
    <p:cViewPr>
      <p:scale>
        <a:sx n="1" d="1"/>
        <a:sy n="1" d="1"/>
      </p:scale>
      <p:origin x="0" y="0"/>
    </p:cViewPr>
  </p:notesTextViewPr>
  <p:sorterViewPr>
    <p:cViewPr>
      <p:scale>
        <a:sx n="141" d="100"/>
        <a:sy n="141" d="100"/>
      </p:scale>
      <p:origin x="0" y="0"/>
    </p:cViewPr>
  </p:sorterViewPr>
  <p:notesViewPr>
    <p:cSldViewPr snapToGrid="0" snapToObjects="1">
      <p:cViewPr varScale="1">
        <p:scale>
          <a:sx n="187" d="100"/>
          <a:sy n="187" d="100"/>
        </p:scale>
        <p:origin x="-603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B437A6-898B-404E-8016-25339AAFCBDF}" type="datetime4">
              <a:rPr lang="en-US" smtClean="0"/>
              <a:t>September 15, 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 DOLBY LABORATORIES, INC.</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39F0AD-B548-4596-8C44-4DBCCBD3B918}" type="slidenum">
              <a:rPr lang="en-US" smtClean="0"/>
              <a:t>‹#›</a:t>
            </a:fld>
            <a:endParaRPr lang="en-US"/>
          </a:p>
        </p:txBody>
      </p:sp>
    </p:spTree>
    <p:extLst>
      <p:ext uri="{BB962C8B-B14F-4D97-AF65-F5344CB8AC3E}">
        <p14:creationId xmlns:p14="http://schemas.microsoft.com/office/powerpoint/2010/main" val="393172428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2.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3152" y="128016"/>
            <a:ext cx="5715000" cy="458788"/>
          </a:xfrm>
          <a:prstGeom prst="rect">
            <a:avLst/>
          </a:prstGeom>
        </p:spPr>
        <p:txBody>
          <a:bodyPr vert="horz" lIns="0" tIns="0" rIns="0" bIns="0" rtlCol="0" anchor="b" anchorCtr="0"/>
          <a:lstStyle>
            <a:lvl1pPr algn="l">
              <a:defRPr sz="1800">
                <a:latin typeface="Dolby Gustan Thin" panose="02010600040501010103" pitchFamily="50" charset="0"/>
                <a:ea typeface="Dolby Gustan Thin" panose="02010600040501010103" pitchFamily="50" charset="0"/>
              </a:defRPr>
            </a:lvl1pPr>
          </a:lstStyle>
          <a:p>
            <a:endParaRPr lang="en-US" dirty="0"/>
          </a:p>
        </p:txBody>
      </p:sp>
      <p:sp>
        <p:nvSpPr>
          <p:cNvPr id="4" name="Slide Image Placeholder 3"/>
          <p:cNvSpPr>
            <a:spLocks noGrp="1" noRot="1" noChangeAspect="1"/>
          </p:cNvSpPr>
          <p:nvPr>
            <p:ph type="sldImg" idx="2"/>
          </p:nvPr>
        </p:nvSpPr>
        <p:spPr>
          <a:xfrm>
            <a:off x="1042416" y="850392"/>
            <a:ext cx="4782312" cy="269005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57600"/>
            <a:ext cx="6016752" cy="4800600"/>
          </a:xfrm>
          <a:prstGeom prst="rect">
            <a:avLst/>
          </a:prstGeom>
        </p:spPr>
        <p:txBody>
          <a:bodyPr vert="horz" lIns="0" tIns="0" rIns="0" bIns="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245352" y="8915400"/>
            <a:ext cx="548640" cy="182880"/>
          </a:xfrm>
          <a:prstGeom prst="rect">
            <a:avLst/>
          </a:prstGeom>
        </p:spPr>
        <p:txBody>
          <a:bodyPr vert="horz" lIns="0" tIns="0" rIns="0" bIns="0" rtlCol="0" anchor="b"/>
          <a:lstStyle>
            <a:lvl1pPr algn="r">
              <a:defRPr sz="800"/>
            </a:lvl1pPr>
          </a:lstStyle>
          <a:p>
            <a:fld id="{42ABE80F-F520-43FF-B812-D77F2A9E5A39}" type="slidenum">
              <a:rPr lang="en-US" smtClean="0"/>
              <a:pPr/>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52400"/>
            <a:ext cx="623585" cy="432950"/>
          </a:xfrm>
          <a:prstGeom prst="rect">
            <a:avLst/>
          </a:prstGeom>
        </p:spPr>
      </p:pic>
      <p:sp>
        <p:nvSpPr>
          <p:cNvPr id="9" name="Footer Placeholder 5"/>
          <p:cNvSpPr>
            <a:spLocks noGrp="1"/>
          </p:cNvSpPr>
          <p:nvPr>
            <p:ph type="ftr" sz="quarter" idx="4"/>
          </p:nvPr>
        </p:nvSpPr>
        <p:spPr>
          <a:xfrm>
            <a:off x="76200" y="8915400"/>
            <a:ext cx="3931920" cy="182880"/>
          </a:xfrm>
          <a:prstGeom prst="rect">
            <a:avLst/>
          </a:prstGeom>
        </p:spPr>
        <p:txBody>
          <a:bodyPr vert="horz" lIns="0" tIns="0" rIns="0" bIns="0" rtlCol="0" anchor="b" anchorCtr="0"/>
          <a:lstStyle>
            <a:lvl1pPr algn="l">
              <a:defRPr sz="800">
                <a:latin typeface="+mn-lt"/>
              </a:defRPr>
            </a:lvl1pPr>
          </a:lstStyle>
          <a:p>
            <a:r>
              <a:rPr lang="en-US" dirty="0" smtClean="0"/>
              <a:t>© DOLBY LABORATORIES, INC.</a:t>
            </a:r>
          </a:p>
        </p:txBody>
      </p:sp>
      <p:sp>
        <p:nvSpPr>
          <p:cNvPr id="10" name="Date Placeholder 9"/>
          <p:cNvSpPr>
            <a:spLocks noGrp="1"/>
          </p:cNvSpPr>
          <p:nvPr>
            <p:ph type="dt" idx="1"/>
          </p:nvPr>
        </p:nvSpPr>
        <p:spPr>
          <a:xfrm>
            <a:off x="4361688" y="8915400"/>
            <a:ext cx="1737360" cy="182880"/>
          </a:xfrm>
          <a:prstGeom prst="rect">
            <a:avLst/>
          </a:prstGeom>
        </p:spPr>
        <p:txBody>
          <a:bodyPr vert="horz" lIns="0" tIns="0" rIns="0" bIns="0" rtlCol="0" anchor="b" anchorCtr="0"/>
          <a:lstStyle>
            <a:lvl1pPr algn="r">
              <a:defRPr sz="800"/>
            </a:lvl1pPr>
          </a:lstStyle>
          <a:p>
            <a:fld id="{E210D73F-9532-4440-893F-B796E3AA2DC0}" type="datetime4">
              <a:rPr lang="en-US" smtClean="0"/>
              <a:t>September 15, 2015</a:t>
            </a:fld>
            <a:endParaRPr lang="en-US"/>
          </a:p>
        </p:txBody>
      </p:sp>
      <p:cxnSp>
        <p:nvCxnSpPr>
          <p:cNvPr id="11" name="Straight Connector 10"/>
          <p:cNvCxnSpPr/>
          <p:nvPr/>
        </p:nvCxnSpPr>
        <p:spPr>
          <a:xfrm>
            <a:off x="76200" y="685800"/>
            <a:ext cx="664338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711182"/>
      </p:ext>
    </p:extLst>
  </p:cSld>
  <p:clrMap bg1="lt1" tx1="dk1" bg2="lt2" tx2="dk2" accent1="accent1" accent2="accent2" accent3="accent3" accent4="accent4" accent5="accent5" accent6="accent6" hlink="hlink" folHlink="folHlink"/>
  <p:hf hdr="0"/>
  <p:notesStyle>
    <a:lvl1pPr marL="128016" indent="-128016" algn="l" defTabSz="685800" rtl="0" eaLnBrk="1" latinLnBrk="0" hangingPunct="1">
      <a:spcBef>
        <a:spcPts val="900"/>
      </a:spcBef>
      <a:buFont typeface="Arial" panose="020B0604020202020204" pitchFamily="34" charset="0"/>
      <a:buChar char="•"/>
      <a:defRPr sz="1400" kern="1200">
        <a:solidFill>
          <a:schemeClr val="tx2"/>
        </a:solidFill>
        <a:latin typeface="+mn-lt"/>
        <a:ea typeface="+mn-ea"/>
        <a:cs typeface="+mn-cs"/>
      </a:defRPr>
    </a:lvl1pPr>
    <a:lvl2pPr marL="256032" indent="-82296" algn="l" defTabSz="685800" rtl="0" eaLnBrk="1" latinLnBrk="0" hangingPunct="1">
      <a:spcBef>
        <a:spcPts val="400"/>
      </a:spcBef>
      <a:buFont typeface="Arial" panose="020B0604020202020204" pitchFamily="34" charset="0"/>
      <a:buChar char="–"/>
      <a:defRPr sz="1200" kern="1200">
        <a:solidFill>
          <a:schemeClr val="tx2"/>
        </a:solidFill>
        <a:latin typeface="+mn-lt"/>
        <a:ea typeface="+mn-ea"/>
        <a:cs typeface="+mn-cs"/>
      </a:defRPr>
    </a:lvl2pPr>
    <a:lvl3pPr marL="384048" indent="-82296" algn="l" defTabSz="685800" rtl="0" eaLnBrk="1" latinLnBrk="0" hangingPunct="1">
      <a:spcBef>
        <a:spcPts val="200"/>
      </a:spcBef>
      <a:buFont typeface="Arial" panose="020B0604020202020204" pitchFamily="34" charset="0"/>
      <a:buChar char="•"/>
      <a:defRPr sz="1000" kern="1200">
        <a:solidFill>
          <a:schemeClr val="tx2"/>
        </a:solidFill>
        <a:latin typeface="+mn-lt"/>
        <a:ea typeface="+mn-ea"/>
        <a:cs typeface="+mn-cs"/>
      </a:defRPr>
    </a:lvl3pPr>
    <a:lvl4pPr marL="512064" indent="-91440" algn="l" defTabSz="685800" rtl="0" eaLnBrk="1" latinLnBrk="0" hangingPunct="1">
      <a:spcBef>
        <a:spcPts val="200"/>
      </a:spcBef>
      <a:buFont typeface="Arial" panose="020B0604020202020204" pitchFamily="34" charset="0"/>
      <a:buChar char="–"/>
      <a:defRPr sz="900" kern="1200">
        <a:solidFill>
          <a:schemeClr val="tx2"/>
        </a:solidFill>
        <a:latin typeface="+mn-lt"/>
        <a:ea typeface="+mn-ea"/>
        <a:cs typeface="+mn-cs"/>
      </a:defRPr>
    </a:lvl4pPr>
    <a:lvl5pPr marL="603504" indent="-91440" algn="l" defTabSz="685800" rtl="0" eaLnBrk="1" latinLnBrk="0" hangingPunct="1">
      <a:spcBef>
        <a:spcPts val="200"/>
      </a:spcBef>
      <a:buFont typeface="Arial" panose="020B0604020202020204" pitchFamily="34" charset="0"/>
      <a:buChar char="•"/>
      <a:defRPr sz="900" kern="1200">
        <a:solidFill>
          <a:schemeClr val="tx2"/>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850900"/>
            <a:ext cx="4781550" cy="26892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BE80F-F520-43FF-B812-D77F2A9E5A3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 DOLBY LABORATORIES, INC.</a:t>
            </a:r>
            <a:endParaRPr lang="en-US" dirty="0" smtClean="0"/>
          </a:p>
        </p:txBody>
      </p:sp>
      <p:sp>
        <p:nvSpPr>
          <p:cNvPr id="6" name="Date Placeholder 5"/>
          <p:cNvSpPr>
            <a:spLocks noGrp="1"/>
          </p:cNvSpPr>
          <p:nvPr>
            <p:ph type="dt" idx="12"/>
          </p:nvPr>
        </p:nvSpPr>
        <p:spPr/>
        <p:txBody>
          <a:bodyPr/>
          <a:lstStyle/>
          <a:p>
            <a:fld id="{E210D73F-9532-4440-893F-B796E3AA2DC0}" type="datetime4">
              <a:rPr lang="en-US" smtClean="0"/>
              <a:t>September 15, 2015</a:t>
            </a:fld>
            <a:endParaRPr lang="en-US"/>
          </a:p>
        </p:txBody>
      </p:sp>
    </p:spTree>
    <p:extLst>
      <p:ext uri="{BB962C8B-B14F-4D97-AF65-F5344CB8AC3E}">
        <p14:creationId xmlns:p14="http://schemas.microsoft.com/office/powerpoint/2010/main" val="4247791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67512"/>
            <a:ext cx="5486400" cy="758952"/>
          </a:xfrm>
        </p:spPr>
        <p:txBody>
          <a:bodyPr anchor="b">
            <a:normAutofit/>
          </a:bodyPr>
          <a:lstStyle>
            <a:lvl1pPr algn="l">
              <a:defRPr sz="2400">
                <a:latin typeface="Dolby Gustan Medium" panose="02010600040501010103" pitchFamily="50" charset="0"/>
                <a:ea typeface="Dolby Gustan Medium" panose="02010600040501010103" pitchFamily="50"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1618488"/>
            <a:ext cx="5486400" cy="1335024"/>
          </a:xfrm>
        </p:spPr>
        <p:txBody>
          <a:bodyPr>
            <a:normAutofit/>
          </a:bodyPr>
          <a:lstStyle>
            <a:lvl1pPr marL="0" indent="0" algn="l">
              <a:spcBef>
                <a:spcPts val="0"/>
              </a:spcBef>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7FE13D-9B18-4615-A309-7F437D6B4D7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cxnSp>
        <p:nvCxnSpPr>
          <p:cNvPr id="7" name="Straight Connector 6"/>
          <p:cNvCxnSpPr/>
          <p:nvPr userDrawn="1"/>
        </p:nvCxnSpPr>
        <p:spPr>
          <a:xfrm>
            <a:off x="457200" y="4645152"/>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reeform 9"/>
          <p:cNvSpPr>
            <a:spLocks noChangeAspect="1" noEditPoints="1"/>
          </p:cNvSpPr>
          <p:nvPr userDrawn="1"/>
        </p:nvSpPr>
        <p:spPr bwMode="auto">
          <a:xfrm>
            <a:off x="457200" y="457200"/>
            <a:ext cx="533400" cy="370254"/>
          </a:xfrm>
          <a:custGeom>
            <a:avLst/>
            <a:gdLst>
              <a:gd name="T0" fmla="*/ 0 w 1626"/>
              <a:gd name="T1" fmla="*/ 0 h 1128"/>
              <a:gd name="T2" fmla="*/ 0 w 1626"/>
              <a:gd name="T3" fmla="*/ 1128 h 1128"/>
              <a:gd name="T4" fmla="*/ 1626 w 1626"/>
              <a:gd name="T5" fmla="*/ 1128 h 1128"/>
              <a:gd name="T6" fmla="*/ 1626 w 1626"/>
              <a:gd name="T7" fmla="*/ 0 h 1128"/>
              <a:gd name="T8" fmla="*/ 0 w 1626"/>
              <a:gd name="T9" fmla="*/ 0 h 1128"/>
              <a:gd name="T10" fmla="*/ 377 w 1626"/>
              <a:gd name="T11" fmla="*/ 982 h 1128"/>
              <a:gd name="T12" fmla="*/ 191 w 1626"/>
              <a:gd name="T13" fmla="*/ 982 h 1128"/>
              <a:gd name="T14" fmla="*/ 191 w 1626"/>
              <a:gd name="T15" fmla="*/ 146 h 1128"/>
              <a:gd name="T16" fmla="*/ 377 w 1626"/>
              <a:gd name="T17" fmla="*/ 146 h 1128"/>
              <a:gd name="T18" fmla="*/ 730 w 1626"/>
              <a:gd name="T19" fmla="*/ 562 h 1128"/>
              <a:gd name="T20" fmla="*/ 377 w 1626"/>
              <a:gd name="T21" fmla="*/ 982 h 1128"/>
              <a:gd name="T22" fmla="*/ 1435 w 1626"/>
              <a:gd name="T23" fmla="*/ 982 h 1128"/>
              <a:gd name="T24" fmla="*/ 1248 w 1626"/>
              <a:gd name="T25" fmla="*/ 982 h 1128"/>
              <a:gd name="T26" fmla="*/ 895 w 1626"/>
              <a:gd name="T27" fmla="*/ 562 h 1128"/>
              <a:gd name="T28" fmla="*/ 1248 w 1626"/>
              <a:gd name="T29" fmla="*/ 146 h 1128"/>
              <a:gd name="T30" fmla="*/ 1435 w 1626"/>
              <a:gd name="T31" fmla="*/ 146 h 1128"/>
              <a:gd name="T32" fmla="*/ 1435 w 1626"/>
              <a:gd name="T33" fmla="*/ 9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1128">
                <a:moveTo>
                  <a:pt x="0" y="0"/>
                </a:moveTo>
                <a:cubicBezTo>
                  <a:pt x="0" y="1128"/>
                  <a:pt x="0" y="1128"/>
                  <a:pt x="0" y="1128"/>
                </a:cubicBezTo>
                <a:cubicBezTo>
                  <a:pt x="1626" y="1128"/>
                  <a:pt x="1626" y="1128"/>
                  <a:pt x="1626" y="1128"/>
                </a:cubicBezTo>
                <a:cubicBezTo>
                  <a:pt x="1626" y="0"/>
                  <a:pt x="1626" y="0"/>
                  <a:pt x="1626" y="0"/>
                </a:cubicBezTo>
                <a:lnTo>
                  <a:pt x="0" y="0"/>
                </a:lnTo>
                <a:close/>
                <a:moveTo>
                  <a:pt x="377" y="982"/>
                </a:moveTo>
                <a:cubicBezTo>
                  <a:pt x="191" y="982"/>
                  <a:pt x="191" y="982"/>
                  <a:pt x="191" y="982"/>
                </a:cubicBezTo>
                <a:cubicBezTo>
                  <a:pt x="191" y="146"/>
                  <a:pt x="191" y="146"/>
                  <a:pt x="191" y="146"/>
                </a:cubicBezTo>
                <a:cubicBezTo>
                  <a:pt x="377" y="146"/>
                  <a:pt x="377" y="146"/>
                  <a:pt x="377" y="146"/>
                </a:cubicBezTo>
                <a:cubicBezTo>
                  <a:pt x="569" y="146"/>
                  <a:pt x="730" y="337"/>
                  <a:pt x="730" y="562"/>
                </a:cubicBezTo>
                <a:cubicBezTo>
                  <a:pt x="730" y="794"/>
                  <a:pt x="569" y="982"/>
                  <a:pt x="377" y="982"/>
                </a:cubicBezTo>
                <a:close/>
                <a:moveTo>
                  <a:pt x="1435" y="982"/>
                </a:moveTo>
                <a:cubicBezTo>
                  <a:pt x="1248" y="982"/>
                  <a:pt x="1248" y="982"/>
                  <a:pt x="1248" y="982"/>
                </a:cubicBezTo>
                <a:cubicBezTo>
                  <a:pt x="1056" y="982"/>
                  <a:pt x="895" y="794"/>
                  <a:pt x="895" y="562"/>
                </a:cubicBezTo>
                <a:cubicBezTo>
                  <a:pt x="895" y="337"/>
                  <a:pt x="1056" y="146"/>
                  <a:pt x="1248" y="146"/>
                </a:cubicBezTo>
                <a:cubicBezTo>
                  <a:pt x="1435" y="146"/>
                  <a:pt x="1435" y="146"/>
                  <a:pt x="1435" y="146"/>
                </a:cubicBezTo>
                <a:lnTo>
                  <a:pt x="1435" y="982"/>
                </a:lnTo>
                <a:close/>
              </a:path>
            </a:pathLst>
          </a:custGeom>
          <a:solidFill>
            <a:schemeClr val="bg1"/>
          </a:solidFill>
          <a:ln>
            <a:noFill/>
          </a:ln>
          <a:extLst/>
        </p:spPr>
        <p:txBody>
          <a:bodyPr vert="horz" wrap="square" lIns="34289" tIns="17144" rIns="34289" bIns="17144" numCol="1" anchor="t" anchorCtr="0" compatLnSpc="1">
            <a:prstTxWarp prst="textNoShape">
              <a:avLst/>
            </a:prstTxWarp>
          </a:bodyPr>
          <a:lstStyle/>
          <a:p>
            <a:endParaRPr lang="en-US"/>
          </a:p>
        </p:txBody>
      </p:sp>
    </p:spTree>
    <p:extLst>
      <p:ext uri="{BB962C8B-B14F-4D97-AF65-F5344CB8AC3E}">
        <p14:creationId xmlns:p14="http://schemas.microsoft.com/office/powerpoint/2010/main" val="3888429900"/>
      </p:ext>
    </p:extLst>
  </p:cSld>
  <p:clrMapOvr>
    <a:masterClrMapping/>
  </p:clrMapOvr>
  <p:timing>
    <p:tnLst>
      <p:par>
        <p:cTn xmlns:p14="http://schemas.microsoft.com/office/powerpoint/2010/main" id="1" dur="indefinite" restart="never" nodeType="tmRoot"/>
      </p:par>
    </p:tnLst>
  </p:timing>
  <p:hf hdr="0" ftr="0" dt="0"/>
  <p:extLst mod="1">
    <p:ext uri="{DCECCB84-F9BA-43D5-87BE-67443E8EF086}">
      <p15:sldGuideLst xmlns="" xmlns:p15="http://schemas.microsoft.com/office/powerpoint/2012/main">
        <p15:guide id="1" orient="horz" pos="420">
          <p15:clr>
            <a:srgbClr val="FBAE40"/>
          </p15:clr>
        </p15:guide>
        <p15:guide id="2" pos="288">
          <p15:clr>
            <a:srgbClr val="FBAE40"/>
          </p15:clr>
        </p15:guide>
        <p15:guide id="3" orient="horz" pos="900">
          <p15:clr>
            <a:srgbClr val="FBAE40"/>
          </p15:clr>
        </p15:guide>
        <p15:guide id="4" orient="horz" pos="1020">
          <p15:clr>
            <a:srgbClr val="FBAE40"/>
          </p15:clr>
        </p15:guide>
        <p15:guide id="5" orient="horz" pos="1860">
          <p15:clr>
            <a:srgbClr val="FBAE40"/>
          </p15:clr>
        </p15:guide>
        <p15:guide id="6" pos="37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772400" cy="2011680"/>
          </a:xfrm>
        </p:spPr>
        <p:txBody>
          <a:bodyPr anchor="b">
            <a:normAutofit/>
          </a:bodyPr>
          <a:lstStyle>
            <a:lvl1pPr>
              <a:defRPr sz="5400">
                <a:latin typeface="Dolby Gustan Thin" panose="02010600040501010103" pitchFamily="50" charset="0"/>
                <a:ea typeface="Dolby Gustan Thin" panose="02010600040501010103" pitchFamily="50"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6539DC5-C0CA-4205-85FF-CBCD7E15F88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sp>
        <p:nvSpPr>
          <p:cNvPr id="7" name="Shape 37"/>
          <p:cNvSpPr/>
          <p:nvPr userDrawn="1"/>
        </p:nvSpPr>
        <p:spPr>
          <a:xfrm>
            <a:off x="469737" y="3143250"/>
            <a:ext cx="642306" cy="0"/>
          </a:xfrm>
          <a:prstGeom prst="line">
            <a:avLst/>
          </a:prstGeom>
          <a:ln w="50800">
            <a:solidFill>
              <a:schemeClr val="accent1"/>
            </a:solidFill>
            <a:miter lim="400000"/>
          </a:ln>
        </p:spPr>
        <p:txBody>
          <a:bodyPr lIns="0" tIns="0" rIns="0" bIns="0" anchor="ctr"/>
          <a:lstStyle/>
          <a:p>
            <a:pPr lvl="0" algn="l" defTabSz="171422">
              <a:defRPr sz="1200">
                <a:latin typeface="Helvetica"/>
                <a:ea typeface="Helvetica"/>
                <a:cs typeface="Helvetica"/>
                <a:sym typeface="Helvetica"/>
              </a:defRPr>
            </a:pPr>
            <a:endParaRPr dirty="0">
              <a:latin typeface="Verdana"/>
              <a:ea typeface="Verdana"/>
              <a:cs typeface="Verdana"/>
            </a:endParaRPr>
          </a:p>
        </p:txBody>
      </p:sp>
      <p:sp>
        <p:nvSpPr>
          <p:cNvPr id="8" name="Freeform 9"/>
          <p:cNvSpPr>
            <a:spLocks noChangeAspect="1" noEditPoints="1"/>
          </p:cNvSpPr>
          <p:nvPr userDrawn="1"/>
        </p:nvSpPr>
        <p:spPr bwMode="auto">
          <a:xfrm>
            <a:off x="457200" y="457200"/>
            <a:ext cx="533400" cy="370254"/>
          </a:xfrm>
          <a:custGeom>
            <a:avLst/>
            <a:gdLst>
              <a:gd name="T0" fmla="*/ 0 w 1626"/>
              <a:gd name="T1" fmla="*/ 0 h 1128"/>
              <a:gd name="T2" fmla="*/ 0 w 1626"/>
              <a:gd name="T3" fmla="*/ 1128 h 1128"/>
              <a:gd name="T4" fmla="*/ 1626 w 1626"/>
              <a:gd name="T5" fmla="*/ 1128 h 1128"/>
              <a:gd name="T6" fmla="*/ 1626 w 1626"/>
              <a:gd name="T7" fmla="*/ 0 h 1128"/>
              <a:gd name="T8" fmla="*/ 0 w 1626"/>
              <a:gd name="T9" fmla="*/ 0 h 1128"/>
              <a:gd name="T10" fmla="*/ 377 w 1626"/>
              <a:gd name="T11" fmla="*/ 982 h 1128"/>
              <a:gd name="T12" fmla="*/ 191 w 1626"/>
              <a:gd name="T13" fmla="*/ 982 h 1128"/>
              <a:gd name="T14" fmla="*/ 191 w 1626"/>
              <a:gd name="T15" fmla="*/ 146 h 1128"/>
              <a:gd name="T16" fmla="*/ 377 w 1626"/>
              <a:gd name="T17" fmla="*/ 146 h 1128"/>
              <a:gd name="T18" fmla="*/ 730 w 1626"/>
              <a:gd name="T19" fmla="*/ 562 h 1128"/>
              <a:gd name="T20" fmla="*/ 377 w 1626"/>
              <a:gd name="T21" fmla="*/ 982 h 1128"/>
              <a:gd name="T22" fmla="*/ 1435 w 1626"/>
              <a:gd name="T23" fmla="*/ 982 h 1128"/>
              <a:gd name="T24" fmla="*/ 1248 w 1626"/>
              <a:gd name="T25" fmla="*/ 982 h 1128"/>
              <a:gd name="T26" fmla="*/ 895 w 1626"/>
              <a:gd name="T27" fmla="*/ 562 h 1128"/>
              <a:gd name="T28" fmla="*/ 1248 w 1626"/>
              <a:gd name="T29" fmla="*/ 146 h 1128"/>
              <a:gd name="T30" fmla="*/ 1435 w 1626"/>
              <a:gd name="T31" fmla="*/ 146 h 1128"/>
              <a:gd name="T32" fmla="*/ 1435 w 1626"/>
              <a:gd name="T33" fmla="*/ 9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1128">
                <a:moveTo>
                  <a:pt x="0" y="0"/>
                </a:moveTo>
                <a:cubicBezTo>
                  <a:pt x="0" y="1128"/>
                  <a:pt x="0" y="1128"/>
                  <a:pt x="0" y="1128"/>
                </a:cubicBezTo>
                <a:cubicBezTo>
                  <a:pt x="1626" y="1128"/>
                  <a:pt x="1626" y="1128"/>
                  <a:pt x="1626" y="1128"/>
                </a:cubicBezTo>
                <a:cubicBezTo>
                  <a:pt x="1626" y="0"/>
                  <a:pt x="1626" y="0"/>
                  <a:pt x="1626" y="0"/>
                </a:cubicBezTo>
                <a:lnTo>
                  <a:pt x="0" y="0"/>
                </a:lnTo>
                <a:close/>
                <a:moveTo>
                  <a:pt x="377" y="982"/>
                </a:moveTo>
                <a:cubicBezTo>
                  <a:pt x="191" y="982"/>
                  <a:pt x="191" y="982"/>
                  <a:pt x="191" y="982"/>
                </a:cubicBezTo>
                <a:cubicBezTo>
                  <a:pt x="191" y="146"/>
                  <a:pt x="191" y="146"/>
                  <a:pt x="191" y="146"/>
                </a:cubicBezTo>
                <a:cubicBezTo>
                  <a:pt x="377" y="146"/>
                  <a:pt x="377" y="146"/>
                  <a:pt x="377" y="146"/>
                </a:cubicBezTo>
                <a:cubicBezTo>
                  <a:pt x="569" y="146"/>
                  <a:pt x="730" y="337"/>
                  <a:pt x="730" y="562"/>
                </a:cubicBezTo>
                <a:cubicBezTo>
                  <a:pt x="730" y="794"/>
                  <a:pt x="569" y="982"/>
                  <a:pt x="377" y="982"/>
                </a:cubicBezTo>
                <a:close/>
                <a:moveTo>
                  <a:pt x="1435" y="982"/>
                </a:moveTo>
                <a:cubicBezTo>
                  <a:pt x="1248" y="982"/>
                  <a:pt x="1248" y="982"/>
                  <a:pt x="1248" y="982"/>
                </a:cubicBezTo>
                <a:cubicBezTo>
                  <a:pt x="1056" y="982"/>
                  <a:pt x="895" y="794"/>
                  <a:pt x="895" y="562"/>
                </a:cubicBezTo>
                <a:cubicBezTo>
                  <a:pt x="895" y="337"/>
                  <a:pt x="1056" y="146"/>
                  <a:pt x="1248" y="146"/>
                </a:cubicBezTo>
                <a:cubicBezTo>
                  <a:pt x="1435" y="146"/>
                  <a:pt x="1435" y="146"/>
                  <a:pt x="1435" y="146"/>
                </a:cubicBezTo>
                <a:lnTo>
                  <a:pt x="1435" y="982"/>
                </a:lnTo>
                <a:close/>
              </a:path>
            </a:pathLst>
          </a:custGeom>
          <a:solidFill>
            <a:schemeClr val="bg1"/>
          </a:solidFill>
          <a:ln>
            <a:noFill/>
          </a:ln>
          <a:extLst/>
        </p:spPr>
        <p:txBody>
          <a:bodyPr vert="horz" wrap="square" lIns="34289" tIns="17144" rIns="34289" bIns="17144" numCol="1" anchor="t" anchorCtr="0" compatLnSpc="1">
            <a:prstTxWarp prst="textNoShape">
              <a:avLst/>
            </a:prstTxWarp>
          </a:bodyPr>
          <a:lstStyle/>
          <a:p>
            <a:endParaRPr lang="en-US"/>
          </a:p>
        </p:txBody>
      </p:sp>
    </p:spTree>
    <p:extLst>
      <p:ext uri="{BB962C8B-B14F-4D97-AF65-F5344CB8AC3E}">
        <p14:creationId xmlns:p14="http://schemas.microsoft.com/office/powerpoint/2010/main" val="199899805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576">
          <p15:clr>
            <a:srgbClr val="FBAE40"/>
          </p15:clr>
        </p15:guide>
        <p15:guide id="2" pos="288">
          <p15:clr>
            <a:srgbClr val="FBAE40"/>
          </p15:clr>
        </p15:guide>
        <p15:guide id="3" pos="5184">
          <p15:clr>
            <a:srgbClr val="FBAE40"/>
          </p15:clr>
        </p15:guide>
        <p15:guide id="4" orient="horz" pos="18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ndowpa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38DE74-03E3-4DFF-B792-22ACFFE77471}" type="datetime4">
              <a:rPr lang="en-US" smtClean="0"/>
              <a:t>September 15, 2015</a:t>
            </a:fld>
            <a:endParaRPr lang="en-US"/>
          </a:p>
        </p:txBody>
      </p:sp>
      <p:sp>
        <p:nvSpPr>
          <p:cNvPr id="4" name="Footer Placeholder 3"/>
          <p:cNvSpPr>
            <a:spLocks noGrp="1"/>
          </p:cNvSpPr>
          <p:nvPr>
            <p:ph type="ftr" sz="quarter" idx="11"/>
          </p:nvPr>
        </p:nvSpPr>
        <p:spPr/>
        <p:txBody>
          <a:bodyPr/>
          <a:lstStyle/>
          <a:p>
            <a:r>
              <a:rPr lang="en-US" smtClean="0"/>
              <a:t>PRESENTATION TITLE GOES HERE</a:t>
            </a:r>
            <a:endParaRPr lang="en-US"/>
          </a:p>
        </p:txBody>
      </p:sp>
      <p:sp>
        <p:nvSpPr>
          <p:cNvPr id="5" name="Slide Number Placeholder 4"/>
          <p:cNvSpPr>
            <a:spLocks noGrp="1"/>
          </p:cNvSpPr>
          <p:nvPr>
            <p:ph type="sldNum" sz="quarter" idx="12"/>
          </p:nvPr>
        </p:nvSpPr>
        <p:spPr/>
        <p:txBody>
          <a:bodyPr/>
          <a:lstStyle/>
          <a:p>
            <a:fld id="{10B06525-092D-44E2-A584-E03EB74BB032}" type="slidenum">
              <a:rPr lang="en-US" smtClean="0"/>
              <a:t>‹#›</a:t>
            </a:fld>
            <a:endParaRPr lang="en-US"/>
          </a:p>
        </p:txBody>
      </p:sp>
    </p:spTree>
    <p:extLst>
      <p:ext uri="{BB962C8B-B14F-4D97-AF65-F5344CB8AC3E}">
        <p14:creationId xmlns:p14="http://schemas.microsoft.com/office/powerpoint/2010/main" val="1681822061"/>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916">
          <p15:clr>
            <a:srgbClr val="FBAE40"/>
          </p15:clr>
        </p15:guide>
        <p15:guide id="2" pos="288">
          <p15:clr>
            <a:srgbClr val="FBAE40"/>
          </p15:clr>
        </p15:guide>
        <p15:guide id="3" pos="54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dea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914400"/>
            <a:ext cx="7772400" cy="2011680"/>
          </a:xfrm>
        </p:spPr>
        <p:txBody>
          <a:bodyPr anchor="b">
            <a:normAutofit/>
          </a:bodyPr>
          <a:lstStyle>
            <a:lvl1pPr>
              <a:defRPr sz="6900">
                <a:latin typeface="Dolby Gustan Thin" panose="02010600040501010103" pitchFamily="50" charset="0"/>
                <a:ea typeface="Dolby Gustan Thin" panose="02010600040501010103" pitchFamily="50"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6539DC5-C0CA-4205-85FF-CBCD7E15F88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sp>
        <p:nvSpPr>
          <p:cNvPr id="7" name="Freeform 9"/>
          <p:cNvSpPr>
            <a:spLocks noChangeAspect="1" noEditPoints="1"/>
          </p:cNvSpPr>
          <p:nvPr userDrawn="1"/>
        </p:nvSpPr>
        <p:spPr bwMode="auto">
          <a:xfrm>
            <a:off x="457200" y="457200"/>
            <a:ext cx="533400" cy="370254"/>
          </a:xfrm>
          <a:custGeom>
            <a:avLst/>
            <a:gdLst>
              <a:gd name="T0" fmla="*/ 0 w 1626"/>
              <a:gd name="T1" fmla="*/ 0 h 1128"/>
              <a:gd name="T2" fmla="*/ 0 w 1626"/>
              <a:gd name="T3" fmla="*/ 1128 h 1128"/>
              <a:gd name="T4" fmla="*/ 1626 w 1626"/>
              <a:gd name="T5" fmla="*/ 1128 h 1128"/>
              <a:gd name="T6" fmla="*/ 1626 w 1626"/>
              <a:gd name="T7" fmla="*/ 0 h 1128"/>
              <a:gd name="T8" fmla="*/ 0 w 1626"/>
              <a:gd name="T9" fmla="*/ 0 h 1128"/>
              <a:gd name="T10" fmla="*/ 377 w 1626"/>
              <a:gd name="T11" fmla="*/ 982 h 1128"/>
              <a:gd name="T12" fmla="*/ 191 w 1626"/>
              <a:gd name="T13" fmla="*/ 982 h 1128"/>
              <a:gd name="T14" fmla="*/ 191 w 1626"/>
              <a:gd name="T15" fmla="*/ 146 h 1128"/>
              <a:gd name="T16" fmla="*/ 377 w 1626"/>
              <a:gd name="T17" fmla="*/ 146 h 1128"/>
              <a:gd name="T18" fmla="*/ 730 w 1626"/>
              <a:gd name="T19" fmla="*/ 562 h 1128"/>
              <a:gd name="T20" fmla="*/ 377 w 1626"/>
              <a:gd name="T21" fmla="*/ 982 h 1128"/>
              <a:gd name="T22" fmla="*/ 1435 w 1626"/>
              <a:gd name="T23" fmla="*/ 982 h 1128"/>
              <a:gd name="T24" fmla="*/ 1248 w 1626"/>
              <a:gd name="T25" fmla="*/ 982 h 1128"/>
              <a:gd name="T26" fmla="*/ 895 w 1626"/>
              <a:gd name="T27" fmla="*/ 562 h 1128"/>
              <a:gd name="T28" fmla="*/ 1248 w 1626"/>
              <a:gd name="T29" fmla="*/ 146 h 1128"/>
              <a:gd name="T30" fmla="*/ 1435 w 1626"/>
              <a:gd name="T31" fmla="*/ 146 h 1128"/>
              <a:gd name="T32" fmla="*/ 1435 w 1626"/>
              <a:gd name="T33" fmla="*/ 9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1128">
                <a:moveTo>
                  <a:pt x="0" y="0"/>
                </a:moveTo>
                <a:cubicBezTo>
                  <a:pt x="0" y="1128"/>
                  <a:pt x="0" y="1128"/>
                  <a:pt x="0" y="1128"/>
                </a:cubicBezTo>
                <a:cubicBezTo>
                  <a:pt x="1626" y="1128"/>
                  <a:pt x="1626" y="1128"/>
                  <a:pt x="1626" y="1128"/>
                </a:cubicBezTo>
                <a:cubicBezTo>
                  <a:pt x="1626" y="0"/>
                  <a:pt x="1626" y="0"/>
                  <a:pt x="1626" y="0"/>
                </a:cubicBezTo>
                <a:lnTo>
                  <a:pt x="0" y="0"/>
                </a:lnTo>
                <a:close/>
                <a:moveTo>
                  <a:pt x="377" y="982"/>
                </a:moveTo>
                <a:cubicBezTo>
                  <a:pt x="191" y="982"/>
                  <a:pt x="191" y="982"/>
                  <a:pt x="191" y="982"/>
                </a:cubicBezTo>
                <a:cubicBezTo>
                  <a:pt x="191" y="146"/>
                  <a:pt x="191" y="146"/>
                  <a:pt x="191" y="146"/>
                </a:cubicBezTo>
                <a:cubicBezTo>
                  <a:pt x="377" y="146"/>
                  <a:pt x="377" y="146"/>
                  <a:pt x="377" y="146"/>
                </a:cubicBezTo>
                <a:cubicBezTo>
                  <a:pt x="569" y="146"/>
                  <a:pt x="730" y="337"/>
                  <a:pt x="730" y="562"/>
                </a:cubicBezTo>
                <a:cubicBezTo>
                  <a:pt x="730" y="794"/>
                  <a:pt x="569" y="982"/>
                  <a:pt x="377" y="982"/>
                </a:cubicBezTo>
                <a:close/>
                <a:moveTo>
                  <a:pt x="1435" y="982"/>
                </a:moveTo>
                <a:cubicBezTo>
                  <a:pt x="1248" y="982"/>
                  <a:pt x="1248" y="982"/>
                  <a:pt x="1248" y="982"/>
                </a:cubicBezTo>
                <a:cubicBezTo>
                  <a:pt x="1056" y="982"/>
                  <a:pt x="895" y="794"/>
                  <a:pt x="895" y="562"/>
                </a:cubicBezTo>
                <a:cubicBezTo>
                  <a:pt x="895" y="337"/>
                  <a:pt x="1056" y="146"/>
                  <a:pt x="1248" y="146"/>
                </a:cubicBezTo>
                <a:cubicBezTo>
                  <a:pt x="1435" y="146"/>
                  <a:pt x="1435" y="146"/>
                  <a:pt x="1435" y="146"/>
                </a:cubicBezTo>
                <a:lnTo>
                  <a:pt x="1435" y="982"/>
                </a:lnTo>
                <a:close/>
              </a:path>
            </a:pathLst>
          </a:custGeom>
          <a:solidFill>
            <a:schemeClr val="bg1"/>
          </a:solidFill>
          <a:ln>
            <a:noFill/>
          </a:ln>
          <a:extLst/>
        </p:spPr>
        <p:txBody>
          <a:bodyPr vert="horz" wrap="square" lIns="34289" tIns="17144" rIns="34289" bIns="17144" numCol="1" anchor="t" anchorCtr="0" compatLnSpc="1">
            <a:prstTxWarp prst="textNoShape">
              <a:avLst/>
            </a:prstTxWarp>
          </a:bodyPr>
          <a:lstStyle/>
          <a:p>
            <a:endParaRPr lang="en-US"/>
          </a:p>
        </p:txBody>
      </p:sp>
    </p:spTree>
    <p:extLst>
      <p:ext uri="{BB962C8B-B14F-4D97-AF65-F5344CB8AC3E}">
        <p14:creationId xmlns:p14="http://schemas.microsoft.com/office/powerpoint/2010/main" val="351312530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576">
          <p15:clr>
            <a:srgbClr val="FBAE40"/>
          </p15:clr>
        </p15:guide>
        <p15:guide id="2" pos="408">
          <p15:clr>
            <a:srgbClr val="FBAE40"/>
          </p15:clr>
        </p15:guide>
        <p15:guide id="3" pos="5304">
          <p15:clr>
            <a:srgbClr val="FBAE40"/>
          </p15:clr>
        </p15:guide>
        <p15:guide id="4" orient="horz" pos="18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dea Option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914400"/>
            <a:ext cx="7772400" cy="2011680"/>
          </a:xfrm>
        </p:spPr>
        <p:txBody>
          <a:bodyPr anchor="b">
            <a:normAutofit/>
          </a:bodyPr>
          <a:lstStyle>
            <a:lvl1pPr>
              <a:defRPr sz="6900">
                <a:latin typeface="Dolby Gustan Thin" panose="02010600040501010103" pitchFamily="50" charset="0"/>
                <a:ea typeface="Dolby Gustan Thin" panose="02010600040501010103" pitchFamily="50"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6539DC5-C0CA-4205-85FF-CBCD7E15F88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sp>
        <p:nvSpPr>
          <p:cNvPr id="7" name="Freeform 9"/>
          <p:cNvSpPr>
            <a:spLocks noChangeAspect="1" noEditPoints="1"/>
          </p:cNvSpPr>
          <p:nvPr userDrawn="1"/>
        </p:nvSpPr>
        <p:spPr bwMode="auto">
          <a:xfrm>
            <a:off x="457200" y="457200"/>
            <a:ext cx="533400" cy="370254"/>
          </a:xfrm>
          <a:custGeom>
            <a:avLst/>
            <a:gdLst>
              <a:gd name="T0" fmla="*/ 0 w 1626"/>
              <a:gd name="T1" fmla="*/ 0 h 1128"/>
              <a:gd name="T2" fmla="*/ 0 w 1626"/>
              <a:gd name="T3" fmla="*/ 1128 h 1128"/>
              <a:gd name="T4" fmla="*/ 1626 w 1626"/>
              <a:gd name="T5" fmla="*/ 1128 h 1128"/>
              <a:gd name="T6" fmla="*/ 1626 w 1626"/>
              <a:gd name="T7" fmla="*/ 0 h 1128"/>
              <a:gd name="T8" fmla="*/ 0 w 1626"/>
              <a:gd name="T9" fmla="*/ 0 h 1128"/>
              <a:gd name="T10" fmla="*/ 377 w 1626"/>
              <a:gd name="T11" fmla="*/ 982 h 1128"/>
              <a:gd name="T12" fmla="*/ 191 w 1626"/>
              <a:gd name="T13" fmla="*/ 982 h 1128"/>
              <a:gd name="T14" fmla="*/ 191 w 1626"/>
              <a:gd name="T15" fmla="*/ 146 h 1128"/>
              <a:gd name="T16" fmla="*/ 377 w 1626"/>
              <a:gd name="T17" fmla="*/ 146 h 1128"/>
              <a:gd name="T18" fmla="*/ 730 w 1626"/>
              <a:gd name="T19" fmla="*/ 562 h 1128"/>
              <a:gd name="T20" fmla="*/ 377 w 1626"/>
              <a:gd name="T21" fmla="*/ 982 h 1128"/>
              <a:gd name="T22" fmla="*/ 1435 w 1626"/>
              <a:gd name="T23" fmla="*/ 982 h 1128"/>
              <a:gd name="T24" fmla="*/ 1248 w 1626"/>
              <a:gd name="T25" fmla="*/ 982 h 1128"/>
              <a:gd name="T26" fmla="*/ 895 w 1626"/>
              <a:gd name="T27" fmla="*/ 562 h 1128"/>
              <a:gd name="T28" fmla="*/ 1248 w 1626"/>
              <a:gd name="T29" fmla="*/ 146 h 1128"/>
              <a:gd name="T30" fmla="*/ 1435 w 1626"/>
              <a:gd name="T31" fmla="*/ 146 h 1128"/>
              <a:gd name="T32" fmla="*/ 1435 w 1626"/>
              <a:gd name="T33" fmla="*/ 9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1128">
                <a:moveTo>
                  <a:pt x="0" y="0"/>
                </a:moveTo>
                <a:cubicBezTo>
                  <a:pt x="0" y="1128"/>
                  <a:pt x="0" y="1128"/>
                  <a:pt x="0" y="1128"/>
                </a:cubicBezTo>
                <a:cubicBezTo>
                  <a:pt x="1626" y="1128"/>
                  <a:pt x="1626" y="1128"/>
                  <a:pt x="1626" y="1128"/>
                </a:cubicBezTo>
                <a:cubicBezTo>
                  <a:pt x="1626" y="0"/>
                  <a:pt x="1626" y="0"/>
                  <a:pt x="1626" y="0"/>
                </a:cubicBezTo>
                <a:lnTo>
                  <a:pt x="0" y="0"/>
                </a:lnTo>
                <a:close/>
                <a:moveTo>
                  <a:pt x="377" y="982"/>
                </a:moveTo>
                <a:cubicBezTo>
                  <a:pt x="191" y="982"/>
                  <a:pt x="191" y="982"/>
                  <a:pt x="191" y="982"/>
                </a:cubicBezTo>
                <a:cubicBezTo>
                  <a:pt x="191" y="146"/>
                  <a:pt x="191" y="146"/>
                  <a:pt x="191" y="146"/>
                </a:cubicBezTo>
                <a:cubicBezTo>
                  <a:pt x="377" y="146"/>
                  <a:pt x="377" y="146"/>
                  <a:pt x="377" y="146"/>
                </a:cubicBezTo>
                <a:cubicBezTo>
                  <a:pt x="569" y="146"/>
                  <a:pt x="730" y="337"/>
                  <a:pt x="730" y="562"/>
                </a:cubicBezTo>
                <a:cubicBezTo>
                  <a:pt x="730" y="794"/>
                  <a:pt x="569" y="982"/>
                  <a:pt x="377" y="982"/>
                </a:cubicBezTo>
                <a:close/>
                <a:moveTo>
                  <a:pt x="1435" y="982"/>
                </a:moveTo>
                <a:cubicBezTo>
                  <a:pt x="1248" y="982"/>
                  <a:pt x="1248" y="982"/>
                  <a:pt x="1248" y="982"/>
                </a:cubicBezTo>
                <a:cubicBezTo>
                  <a:pt x="1056" y="982"/>
                  <a:pt x="895" y="794"/>
                  <a:pt x="895" y="562"/>
                </a:cubicBezTo>
                <a:cubicBezTo>
                  <a:pt x="895" y="337"/>
                  <a:pt x="1056" y="146"/>
                  <a:pt x="1248" y="146"/>
                </a:cubicBezTo>
                <a:cubicBezTo>
                  <a:pt x="1435" y="146"/>
                  <a:pt x="1435" y="146"/>
                  <a:pt x="1435" y="146"/>
                </a:cubicBezTo>
                <a:lnTo>
                  <a:pt x="1435" y="982"/>
                </a:lnTo>
                <a:close/>
              </a:path>
            </a:pathLst>
          </a:custGeom>
          <a:solidFill>
            <a:schemeClr val="bg1"/>
          </a:solidFill>
          <a:ln>
            <a:noFill/>
          </a:ln>
          <a:extLst/>
        </p:spPr>
        <p:txBody>
          <a:bodyPr vert="horz" wrap="square" lIns="34289" tIns="17144" rIns="34289" bIns="17144" numCol="1" anchor="t" anchorCtr="0" compatLnSpc="1">
            <a:prstTxWarp prst="textNoShape">
              <a:avLst/>
            </a:prstTxWarp>
          </a:bodyPr>
          <a:lstStyle/>
          <a:p>
            <a:endParaRPr lang="en-US"/>
          </a:p>
        </p:txBody>
      </p:sp>
    </p:spTree>
    <p:extLst>
      <p:ext uri="{BB962C8B-B14F-4D97-AF65-F5344CB8AC3E}">
        <p14:creationId xmlns:p14="http://schemas.microsoft.com/office/powerpoint/2010/main" val="3824156836"/>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576">
          <p15:clr>
            <a:srgbClr val="FBAE40"/>
          </p15:clr>
        </p15:guide>
        <p15:guide id="2" pos="408">
          <p15:clr>
            <a:srgbClr val="FBAE40"/>
          </p15:clr>
        </p15:guide>
        <p15:guide id="3" pos="5304">
          <p15:clr>
            <a:srgbClr val="FBAE40"/>
          </p15:clr>
        </p15:guide>
        <p15:guide id="4" orient="horz" pos="18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5D2C56D2-E391-46F6-ADC1-AD9CA00FFB2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pic>
        <p:nvPicPr>
          <p:cNvPr id="7" name="svg&gt;.pdf"/>
          <p:cNvPicPr/>
          <p:nvPr userDrawn="1"/>
        </p:nvPicPr>
        <p:blipFill>
          <a:blip r:embed="rId3" cstate="screen">
            <a:alphaModFix amt="9000"/>
            <a:extLst>
              <a:ext uri="{28A0092B-C50C-407E-A947-70E740481C1C}">
                <a14:useLocalDpi xmlns:a14="http://schemas.microsoft.com/office/drawing/2010/main"/>
              </a:ext>
            </a:extLst>
          </a:blip>
          <a:stretch>
            <a:fillRect/>
          </a:stretch>
        </p:blipFill>
        <p:spPr>
          <a:xfrm>
            <a:off x="685784" y="1085851"/>
            <a:ext cx="7543821" cy="3615140"/>
          </a:xfrm>
          <a:prstGeom prst="rect">
            <a:avLst/>
          </a:prstGeom>
          <a:ln w="12700">
            <a:miter lim="400000"/>
          </a:ln>
        </p:spPr>
      </p:pic>
    </p:spTree>
    <p:extLst>
      <p:ext uri="{BB962C8B-B14F-4D97-AF65-F5344CB8AC3E}">
        <p14:creationId xmlns:p14="http://schemas.microsoft.com/office/powerpoint/2010/main" val="4130920346"/>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6">
          <p15:clr>
            <a:srgbClr val="FBAE40"/>
          </p15:clr>
        </p15:guide>
        <p15:guide id="2" pos="288">
          <p15:clr>
            <a:srgbClr val="FBAE40"/>
          </p15:clr>
        </p15:guide>
        <p15:guide id="3" orient="horz" pos="683">
          <p15:clr>
            <a:srgbClr val="FBAE40"/>
          </p15:clr>
        </p15:guide>
        <p15:guide id="4" orient="horz" pos="2961">
          <p15:clr>
            <a:srgbClr val="FBAE40"/>
          </p15:clr>
        </p15:guide>
        <p15:guide id="5" pos="51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Full Screen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accent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38DE74-03E3-4DFF-B792-22ACFFE77471}" type="datetime4">
              <a:rPr lang="en-US" smtClean="0"/>
              <a:t>September 15, 2015</a:t>
            </a:fld>
            <a:endParaRPr lang="en-US"/>
          </a:p>
        </p:txBody>
      </p:sp>
      <p:sp>
        <p:nvSpPr>
          <p:cNvPr id="4" name="Footer Placeholder 3"/>
          <p:cNvSpPr>
            <a:spLocks noGrp="1"/>
          </p:cNvSpPr>
          <p:nvPr>
            <p:ph type="ftr" sz="quarter" idx="11"/>
          </p:nvPr>
        </p:nvSpPr>
        <p:spPr/>
        <p:txBody>
          <a:bodyPr/>
          <a:lstStyle/>
          <a:p>
            <a:r>
              <a:rPr lang="en-US" smtClean="0"/>
              <a:t>PRESENTATION TITLE GOES HERE</a:t>
            </a:r>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10B06525-092D-44E2-A584-E03EB74BB032}" type="slidenum">
              <a:rPr lang="en-US" smtClean="0"/>
              <a:pPr/>
              <a:t>‹#›</a:t>
            </a:fld>
            <a:endParaRPr lang="en-US"/>
          </a:p>
        </p:txBody>
      </p:sp>
      <p:sp>
        <p:nvSpPr>
          <p:cNvPr id="7" name="Footer Placeholder 4"/>
          <p:cNvSpPr txBox="1">
            <a:spLocks/>
          </p:cNvSpPr>
          <p:nvPr userDrawn="1"/>
        </p:nvSpPr>
        <p:spPr>
          <a:xfrm>
            <a:off x="6126480" y="4855464"/>
            <a:ext cx="2286000" cy="73152"/>
          </a:xfrm>
          <a:prstGeom prst="rect">
            <a:avLst/>
          </a:prstGeom>
        </p:spPr>
        <p:txBody>
          <a:bodyPr vert="horz" lIns="0" tIns="0" rIns="0" bIns="0" rtlCol="0" anchor="t" anchorCtr="0">
            <a:noAutofit/>
          </a:bodyPr>
          <a:lstStyle>
            <a:defPPr>
              <a:defRPr lang="en-US"/>
            </a:defPPr>
            <a:lvl1pPr marL="0" algn="l" defTabSz="685891" rtl="0" eaLnBrk="1" latinLnBrk="0" hangingPunct="1">
              <a:defRPr sz="500" kern="500" cap="all" spc="50">
                <a:solidFill>
                  <a:schemeClr val="bg1"/>
                </a:solidFill>
                <a:latin typeface="Dolby Gustan"/>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pPr algn="r"/>
            <a:r>
              <a:rPr lang="en-US" baseline="0" dirty="0" smtClean="0">
                <a:solidFill>
                  <a:schemeClr val="tx1"/>
                </a:solidFill>
                <a:latin typeface="+mn-lt"/>
              </a:rPr>
              <a:t>CONFIDENTIAL</a:t>
            </a:r>
            <a:r>
              <a:rPr lang="en-US" dirty="0" smtClean="0">
                <a:solidFill>
                  <a:schemeClr val="tx1"/>
                </a:solidFill>
                <a:latin typeface="+mn-lt"/>
              </a:rPr>
              <a:t> INFORMATION © 2015 DOLBY LABORATORIES, INC.</a:t>
            </a:r>
          </a:p>
        </p:txBody>
      </p:sp>
    </p:spTree>
    <p:extLst>
      <p:ext uri="{BB962C8B-B14F-4D97-AF65-F5344CB8AC3E}">
        <p14:creationId xmlns:p14="http://schemas.microsoft.com/office/powerpoint/2010/main" val="264256539"/>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8">
          <p15:clr>
            <a:srgbClr val="FBAE40"/>
          </p15:clr>
        </p15:guide>
        <p15:guide id="2" pos="288">
          <p15:clr>
            <a:srgbClr val="FBAE40"/>
          </p15:clr>
        </p15:guide>
        <p15:guide id="3" pos="51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Full Screen Photo Revers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38DE74-03E3-4DFF-B792-22ACFFE77471}" type="datetime4">
              <a:rPr lang="en-US" smtClean="0"/>
              <a:t>September 15, 2015</a:t>
            </a:fld>
            <a:endParaRPr lang="en-US"/>
          </a:p>
        </p:txBody>
      </p:sp>
      <p:sp>
        <p:nvSpPr>
          <p:cNvPr id="4" name="Footer Placeholder 3"/>
          <p:cNvSpPr>
            <a:spLocks noGrp="1"/>
          </p:cNvSpPr>
          <p:nvPr>
            <p:ph type="ftr" sz="quarter" idx="11"/>
          </p:nvPr>
        </p:nvSpPr>
        <p:spPr/>
        <p:txBody>
          <a:bodyPr/>
          <a:lstStyle/>
          <a:p>
            <a:r>
              <a:rPr lang="en-US" smtClean="0"/>
              <a:t>PRESENTATION TITLE GOES HERE</a:t>
            </a:r>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0B06525-092D-44E2-A584-E03EB74BB032}" type="slidenum">
              <a:rPr lang="en-US" smtClean="0"/>
              <a:pPr/>
              <a:t>‹#›</a:t>
            </a:fld>
            <a:endParaRPr lang="en-US"/>
          </a:p>
        </p:txBody>
      </p:sp>
    </p:spTree>
    <p:extLst>
      <p:ext uri="{BB962C8B-B14F-4D97-AF65-F5344CB8AC3E}">
        <p14:creationId xmlns:p14="http://schemas.microsoft.com/office/powerpoint/2010/main" val="1697272486"/>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8">
          <p15:clr>
            <a:srgbClr val="FBAE40"/>
          </p15:clr>
        </p15:guide>
        <p15:guide id="2" pos="288">
          <p15:clr>
            <a:srgbClr val="FBAE40"/>
          </p15:clr>
        </p15:guide>
        <p15:guide id="3" pos="51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Final">
    <p:spTree>
      <p:nvGrpSpPr>
        <p:cNvPr id="1" name=""/>
        <p:cNvGrpSpPr/>
        <p:nvPr/>
      </p:nvGrpSpPr>
      <p:grpSpPr>
        <a:xfrm>
          <a:off x="0" y="0"/>
          <a:ext cx="0" cy="0"/>
          <a:chOff x="0" y="0"/>
          <a:chExt cx="0" cy="0"/>
        </a:xfrm>
      </p:grpSpPr>
      <p:pic>
        <p:nvPicPr>
          <p:cNvPr id="2" name="Picture 1" descr="D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0500" y="2171700"/>
            <a:ext cx="1143000" cy="787400"/>
          </a:xfrm>
          <a:prstGeom prst="rect">
            <a:avLst/>
          </a:prstGeom>
        </p:spPr>
      </p:pic>
    </p:spTree>
    <p:extLst>
      <p:ext uri="{BB962C8B-B14F-4D97-AF65-F5344CB8AC3E}">
        <p14:creationId xmlns:p14="http://schemas.microsoft.com/office/powerpoint/2010/main" val="1818774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67512"/>
            <a:ext cx="5486400" cy="758952"/>
          </a:xfrm>
        </p:spPr>
        <p:txBody>
          <a:bodyPr anchor="b">
            <a:normAutofit/>
          </a:bodyPr>
          <a:lstStyle>
            <a:lvl1pPr algn="l">
              <a:defRPr sz="2400">
                <a:latin typeface="Dolby Gustan Medium" panose="02010600040501010103" pitchFamily="50" charset="0"/>
                <a:ea typeface="Dolby Gustan Medium" panose="02010600040501010103"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618488"/>
            <a:ext cx="5486400" cy="1335024"/>
          </a:xfrm>
        </p:spPr>
        <p:txBody>
          <a:bodyPr>
            <a:normAutofit/>
          </a:bodyPr>
          <a:lstStyle>
            <a:lvl1pPr marL="0" indent="0" algn="l">
              <a:spcBef>
                <a:spcPts val="0"/>
              </a:spcBef>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37FE13D-9B18-4615-A309-7F437D6B4D7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cxnSp>
        <p:nvCxnSpPr>
          <p:cNvPr id="7" name="Straight Connector 6"/>
          <p:cNvCxnSpPr/>
          <p:nvPr userDrawn="1"/>
        </p:nvCxnSpPr>
        <p:spPr>
          <a:xfrm>
            <a:off x="457200" y="4645152"/>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reeform 9"/>
          <p:cNvSpPr>
            <a:spLocks noChangeAspect="1" noEditPoints="1"/>
          </p:cNvSpPr>
          <p:nvPr userDrawn="1"/>
        </p:nvSpPr>
        <p:spPr bwMode="auto">
          <a:xfrm>
            <a:off x="457200" y="457200"/>
            <a:ext cx="533400" cy="370254"/>
          </a:xfrm>
          <a:custGeom>
            <a:avLst/>
            <a:gdLst>
              <a:gd name="T0" fmla="*/ 0 w 1626"/>
              <a:gd name="T1" fmla="*/ 0 h 1128"/>
              <a:gd name="T2" fmla="*/ 0 w 1626"/>
              <a:gd name="T3" fmla="*/ 1128 h 1128"/>
              <a:gd name="T4" fmla="*/ 1626 w 1626"/>
              <a:gd name="T5" fmla="*/ 1128 h 1128"/>
              <a:gd name="T6" fmla="*/ 1626 w 1626"/>
              <a:gd name="T7" fmla="*/ 0 h 1128"/>
              <a:gd name="T8" fmla="*/ 0 w 1626"/>
              <a:gd name="T9" fmla="*/ 0 h 1128"/>
              <a:gd name="T10" fmla="*/ 377 w 1626"/>
              <a:gd name="T11" fmla="*/ 982 h 1128"/>
              <a:gd name="T12" fmla="*/ 191 w 1626"/>
              <a:gd name="T13" fmla="*/ 982 h 1128"/>
              <a:gd name="T14" fmla="*/ 191 w 1626"/>
              <a:gd name="T15" fmla="*/ 146 h 1128"/>
              <a:gd name="T16" fmla="*/ 377 w 1626"/>
              <a:gd name="T17" fmla="*/ 146 h 1128"/>
              <a:gd name="T18" fmla="*/ 730 w 1626"/>
              <a:gd name="T19" fmla="*/ 562 h 1128"/>
              <a:gd name="T20" fmla="*/ 377 w 1626"/>
              <a:gd name="T21" fmla="*/ 982 h 1128"/>
              <a:gd name="T22" fmla="*/ 1435 w 1626"/>
              <a:gd name="T23" fmla="*/ 982 h 1128"/>
              <a:gd name="T24" fmla="*/ 1248 w 1626"/>
              <a:gd name="T25" fmla="*/ 982 h 1128"/>
              <a:gd name="T26" fmla="*/ 895 w 1626"/>
              <a:gd name="T27" fmla="*/ 562 h 1128"/>
              <a:gd name="T28" fmla="*/ 1248 w 1626"/>
              <a:gd name="T29" fmla="*/ 146 h 1128"/>
              <a:gd name="T30" fmla="*/ 1435 w 1626"/>
              <a:gd name="T31" fmla="*/ 146 h 1128"/>
              <a:gd name="T32" fmla="*/ 1435 w 1626"/>
              <a:gd name="T33" fmla="*/ 9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1128">
                <a:moveTo>
                  <a:pt x="0" y="0"/>
                </a:moveTo>
                <a:cubicBezTo>
                  <a:pt x="0" y="1128"/>
                  <a:pt x="0" y="1128"/>
                  <a:pt x="0" y="1128"/>
                </a:cubicBezTo>
                <a:cubicBezTo>
                  <a:pt x="1626" y="1128"/>
                  <a:pt x="1626" y="1128"/>
                  <a:pt x="1626" y="1128"/>
                </a:cubicBezTo>
                <a:cubicBezTo>
                  <a:pt x="1626" y="0"/>
                  <a:pt x="1626" y="0"/>
                  <a:pt x="1626" y="0"/>
                </a:cubicBezTo>
                <a:lnTo>
                  <a:pt x="0" y="0"/>
                </a:lnTo>
                <a:close/>
                <a:moveTo>
                  <a:pt x="377" y="982"/>
                </a:moveTo>
                <a:cubicBezTo>
                  <a:pt x="191" y="982"/>
                  <a:pt x="191" y="982"/>
                  <a:pt x="191" y="982"/>
                </a:cubicBezTo>
                <a:cubicBezTo>
                  <a:pt x="191" y="146"/>
                  <a:pt x="191" y="146"/>
                  <a:pt x="191" y="146"/>
                </a:cubicBezTo>
                <a:cubicBezTo>
                  <a:pt x="377" y="146"/>
                  <a:pt x="377" y="146"/>
                  <a:pt x="377" y="146"/>
                </a:cubicBezTo>
                <a:cubicBezTo>
                  <a:pt x="569" y="146"/>
                  <a:pt x="730" y="337"/>
                  <a:pt x="730" y="562"/>
                </a:cubicBezTo>
                <a:cubicBezTo>
                  <a:pt x="730" y="794"/>
                  <a:pt x="569" y="982"/>
                  <a:pt x="377" y="982"/>
                </a:cubicBezTo>
                <a:close/>
                <a:moveTo>
                  <a:pt x="1435" y="982"/>
                </a:moveTo>
                <a:cubicBezTo>
                  <a:pt x="1248" y="982"/>
                  <a:pt x="1248" y="982"/>
                  <a:pt x="1248" y="982"/>
                </a:cubicBezTo>
                <a:cubicBezTo>
                  <a:pt x="1056" y="982"/>
                  <a:pt x="895" y="794"/>
                  <a:pt x="895" y="562"/>
                </a:cubicBezTo>
                <a:cubicBezTo>
                  <a:pt x="895" y="337"/>
                  <a:pt x="1056" y="146"/>
                  <a:pt x="1248" y="146"/>
                </a:cubicBezTo>
                <a:cubicBezTo>
                  <a:pt x="1435" y="146"/>
                  <a:pt x="1435" y="146"/>
                  <a:pt x="1435" y="146"/>
                </a:cubicBezTo>
                <a:lnTo>
                  <a:pt x="1435" y="982"/>
                </a:lnTo>
                <a:close/>
              </a:path>
            </a:pathLst>
          </a:custGeom>
          <a:solidFill>
            <a:schemeClr val="bg1"/>
          </a:solidFill>
          <a:ln>
            <a:noFill/>
          </a:ln>
          <a:extLst/>
        </p:spPr>
        <p:txBody>
          <a:bodyPr vert="horz" wrap="square" lIns="34289" tIns="17144" rIns="34289" bIns="17144" numCol="1" anchor="t" anchorCtr="0" compatLnSpc="1">
            <a:prstTxWarp prst="textNoShape">
              <a:avLst/>
            </a:prstTxWarp>
          </a:bodyPr>
          <a:lstStyle/>
          <a:p>
            <a:endParaRPr lang="en-US"/>
          </a:p>
        </p:txBody>
      </p:sp>
    </p:spTree>
    <p:extLst>
      <p:ext uri="{BB962C8B-B14F-4D97-AF65-F5344CB8AC3E}">
        <p14:creationId xmlns:p14="http://schemas.microsoft.com/office/powerpoint/2010/main" val="3522841832"/>
      </p:ext>
    </p:extLst>
  </p:cSld>
  <p:clrMapOvr>
    <a:masterClrMapping/>
  </p:clrMapOvr>
  <p:timing>
    <p:tnLst>
      <p:par>
        <p:cTn xmlns:p14="http://schemas.microsoft.com/office/powerpoint/2010/main" id="1" dur="indefinite" restart="never" nodeType="tmRoot"/>
      </p:par>
    </p:tnLst>
  </p:timing>
  <p:hf hdr="0" ftr="0" dt="0"/>
  <p:extLst mod="1">
    <p:ext uri="{DCECCB84-F9BA-43D5-87BE-67443E8EF086}">
      <p15:sldGuideLst xmlns="" xmlns:p15="http://schemas.microsoft.com/office/powerpoint/2012/main">
        <p15:guide id="1" orient="horz" pos="420">
          <p15:clr>
            <a:srgbClr val="FBAE40"/>
          </p15:clr>
        </p15:guide>
        <p15:guide id="2" pos="288">
          <p15:clr>
            <a:srgbClr val="FBAE40"/>
          </p15:clr>
        </p15:guide>
        <p15:guide id="3" orient="horz" pos="900">
          <p15:clr>
            <a:srgbClr val="FBAE40"/>
          </p15:clr>
        </p15:guide>
        <p15:guide id="4" orient="horz" pos="1020">
          <p15:clr>
            <a:srgbClr val="FBAE40"/>
          </p15:clr>
        </p15:guide>
        <p15:guide id="5" orient="horz" pos="1860">
          <p15:clr>
            <a:srgbClr val="FBAE40"/>
          </p15:clr>
        </p15:guide>
        <p15:guide id="6" pos="3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ption 2">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69264"/>
            <a:ext cx="7772400" cy="2020824"/>
          </a:xfrm>
        </p:spPr>
        <p:txBody>
          <a:bodyPr anchor="b">
            <a:normAutofit/>
          </a:bodyPr>
          <a:lstStyle>
            <a:lvl1pPr algn="l">
              <a:defRPr sz="5400">
                <a:latin typeface="Dolby Gustan Thin" panose="02010600040501010103" pitchFamily="50" charset="0"/>
                <a:ea typeface="Dolby Gustan Thin" panose="02010600040501010103" pitchFamily="50"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37FE13D-9B18-4615-A309-7F437D6B4D7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sp>
        <p:nvSpPr>
          <p:cNvPr id="7" name="Freeform 6"/>
          <p:cNvSpPr>
            <a:spLocks noChangeAspect="1" noEditPoints="1"/>
          </p:cNvSpPr>
          <p:nvPr userDrawn="1"/>
        </p:nvSpPr>
        <p:spPr bwMode="auto">
          <a:xfrm>
            <a:off x="457200" y="457200"/>
            <a:ext cx="533400" cy="370254"/>
          </a:xfrm>
          <a:custGeom>
            <a:avLst/>
            <a:gdLst>
              <a:gd name="T0" fmla="*/ 0 w 1626"/>
              <a:gd name="T1" fmla="*/ 0 h 1128"/>
              <a:gd name="T2" fmla="*/ 0 w 1626"/>
              <a:gd name="T3" fmla="*/ 1128 h 1128"/>
              <a:gd name="T4" fmla="*/ 1626 w 1626"/>
              <a:gd name="T5" fmla="*/ 1128 h 1128"/>
              <a:gd name="T6" fmla="*/ 1626 w 1626"/>
              <a:gd name="T7" fmla="*/ 0 h 1128"/>
              <a:gd name="T8" fmla="*/ 0 w 1626"/>
              <a:gd name="T9" fmla="*/ 0 h 1128"/>
              <a:gd name="T10" fmla="*/ 377 w 1626"/>
              <a:gd name="T11" fmla="*/ 982 h 1128"/>
              <a:gd name="T12" fmla="*/ 191 w 1626"/>
              <a:gd name="T13" fmla="*/ 982 h 1128"/>
              <a:gd name="T14" fmla="*/ 191 w 1626"/>
              <a:gd name="T15" fmla="*/ 146 h 1128"/>
              <a:gd name="T16" fmla="*/ 377 w 1626"/>
              <a:gd name="T17" fmla="*/ 146 h 1128"/>
              <a:gd name="T18" fmla="*/ 730 w 1626"/>
              <a:gd name="T19" fmla="*/ 562 h 1128"/>
              <a:gd name="T20" fmla="*/ 377 w 1626"/>
              <a:gd name="T21" fmla="*/ 982 h 1128"/>
              <a:gd name="T22" fmla="*/ 1435 w 1626"/>
              <a:gd name="T23" fmla="*/ 982 h 1128"/>
              <a:gd name="T24" fmla="*/ 1248 w 1626"/>
              <a:gd name="T25" fmla="*/ 982 h 1128"/>
              <a:gd name="T26" fmla="*/ 895 w 1626"/>
              <a:gd name="T27" fmla="*/ 562 h 1128"/>
              <a:gd name="T28" fmla="*/ 1248 w 1626"/>
              <a:gd name="T29" fmla="*/ 146 h 1128"/>
              <a:gd name="T30" fmla="*/ 1435 w 1626"/>
              <a:gd name="T31" fmla="*/ 146 h 1128"/>
              <a:gd name="T32" fmla="*/ 1435 w 1626"/>
              <a:gd name="T33" fmla="*/ 9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1128">
                <a:moveTo>
                  <a:pt x="0" y="0"/>
                </a:moveTo>
                <a:cubicBezTo>
                  <a:pt x="0" y="1128"/>
                  <a:pt x="0" y="1128"/>
                  <a:pt x="0" y="1128"/>
                </a:cubicBezTo>
                <a:cubicBezTo>
                  <a:pt x="1626" y="1128"/>
                  <a:pt x="1626" y="1128"/>
                  <a:pt x="1626" y="1128"/>
                </a:cubicBezTo>
                <a:cubicBezTo>
                  <a:pt x="1626" y="0"/>
                  <a:pt x="1626" y="0"/>
                  <a:pt x="1626" y="0"/>
                </a:cubicBezTo>
                <a:lnTo>
                  <a:pt x="0" y="0"/>
                </a:lnTo>
                <a:close/>
                <a:moveTo>
                  <a:pt x="377" y="982"/>
                </a:moveTo>
                <a:cubicBezTo>
                  <a:pt x="191" y="982"/>
                  <a:pt x="191" y="982"/>
                  <a:pt x="191" y="982"/>
                </a:cubicBezTo>
                <a:cubicBezTo>
                  <a:pt x="191" y="146"/>
                  <a:pt x="191" y="146"/>
                  <a:pt x="191" y="146"/>
                </a:cubicBezTo>
                <a:cubicBezTo>
                  <a:pt x="377" y="146"/>
                  <a:pt x="377" y="146"/>
                  <a:pt x="377" y="146"/>
                </a:cubicBezTo>
                <a:cubicBezTo>
                  <a:pt x="569" y="146"/>
                  <a:pt x="730" y="337"/>
                  <a:pt x="730" y="562"/>
                </a:cubicBezTo>
                <a:cubicBezTo>
                  <a:pt x="730" y="794"/>
                  <a:pt x="569" y="982"/>
                  <a:pt x="377" y="982"/>
                </a:cubicBezTo>
                <a:close/>
                <a:moveTo>
                  <a:pt x="1435" y="982"/>
                </a:moveTo>
                <a:cubicBezTo>
                  <a:pt x="1248" y="982"/>
                  <a:pt x="1248" y="982"/>
                  <a:pt x="1248" y="982"/>
                </a:cubicBezTo>
                <a:cubicBezTo>
                  <a:pt x="1056" y="982"/>
                  <a:pt x="895" y="794"/>
                  <a:pt x="895" y="562"/>
                </a:cubicBezTo>
                <a:cubicBezTo>
                  <a:pt x="895" y="337"/>
                  <a:pt x="1056" y="146"/>
                  <a:pt x="1248" y="146"/>
                </a:cubicBezTo>
                <a:cubicBezTo>
                  <a:pt x="1435" y="146"/>
                  <a:pt x="1435" y="146"/>
                  <a:pt x="1435" y="146"/>
                </a:cubicBezTo>
                <a:lnTo>
                  <a:pt x="1435" y="982"/>
                </a:lnTo>
                <a:close/>
              </a:path>
            </a:pathLst>
          </a:custGeom>
          <a:solidFill>
            <a:schemeClr val="bg1"/>
          </a:solidFill>
          <a:ln>
            <a:noFill/>
          </a:ln>
          <a:extLst/>
        </p:spPr>
        <p:txBody>
          <a:bodyPr vert="horz" wrap="square" lIns="34289" tIns="17144" rIns="34289" bIns="17144" numCol="1" anchor="t" anchorCtr="0" compatLnSpc="1">
            <a:prstTxWarp prst="textNoShape">
              <a:avLst/>
            </a:prstTxWarp>
          </a:bodyPr>
          <a:lstStyle/>
          <a:p>
            <a:endParaRPr lang="en-US"/>
          </a:p>
        </p:txBody>
      </p:sp>
      <p:sp>
        <p:nvSpPr>
          <p:cNvPr id="9" name="Text Placeholder 8"/>
          <p:cNvSpPr>
            <a:spLocks noGrp="1"/>
          </p:cNvSpPr>
          <p:nvPr>
            <p:ph type="body" sz="quarter" idx="13"/>
          </p:nvPr>
        </p:nvSpPr>
        <p:spPr>
          <a:xfrm>
            <a:off x="457200" y="3566160"/>
            <a:ext cx="7772400" cy="1177290"/>
          </a:xfrm>
        </p:spPr>
        <p:txBody>
          <a:bodyPr/>
          <a:lstStyle>
            <a:lvl1pPr marL="0" indent="0">
              <a:buNone/>
              <a:defRPr sz="1800">
                <a:latin typeface="Dolby Gustan Thin" panose="02010600040501010103" pitchFamily="50" charset="0"/>
                <a:ea typeface="Dolby Gustan Thin" panose="02010600040501010103" pitchFamily="50" charset="0"/>
              </a:defRPr>
            </a:lvl1pPr>
            <a:lvl2pPr marL="0" indent="0">
              <a:buNone/>
              <a:defRPr sz="1100">
                <a:solidFill>
                  <a:schemeClr val="accent1"/>
                </a:solidFill>
                <a:latin typeface="Dolby Gustan Bold" panose="02010600040501010103" pitchFamily="50" charset="0"/>
                <a:ea typeface="Dolby Gustan Bold" panose="02010600040501010103" pitchFamily="50" charset="0"/>
              </a:defRPr>
            </a:lvl2pPr>
          </a:lstStyle>
          <a:p>
            <a:pPr lvl="0"/>
            <a:r>
              <a:rPr lang="en-US" dirty="0" smtClean="0"/>
              <a:t>Click to edit Master text styles</a:t>
            </a:r>
          </a:p>
          <a:p>
            <a:pPr lvl="1"/>
            <a:r>
              <a:rPr lang="en-US" dirty="0" smtClean="0"/>
              <a:t>Second level</a:t>
            </a:r>
          </a:p>
        </p:txBody>
      </p:sp>
      <p:sp>
        <p:nvSpPr>
          <p:cNvPr id="10" name="Shape 13"/>
          <p:cNvSpPr/>
          <p:nvPr userDrawn="1"/>
        </p:nvSpPr>
        <p:spPr>
          <a:xfrm>
            <a:off x="457200" y="3145536"/>
            <a:ext cx="642306" cy="0"/>
          </a:xfrm>
          <a:prstGeom prst="line">
            <a:avLst/>
          </a:prstGeom>
          <a:ln w="38100">
            <a:solidFill>
              <a:schemeClr val="accent1"/>
            </a:solidFill>
            <a:miter lim="400000"/>
          </a:ln>
        </p:spPr>
        <p:txBody>
          <a:bodyPr lIns="0" tIns="0" rIns="0" bIns="0" anchor="ctr"/>
          <a:lstStyle/>
          <a:p>
            <a:pPr lvl="0" algn="l" defTabSz="171422">
              <a:defRPr sz="1200">
                <a:latin typeface="Helvetica"/>
                <a:ea typeface="Helvetica"/>
                <a:cs typeface="Helvetica"/>
                <a:sym typeface="Helvetica"/>
              </a:defRPr>
            </a:pPr>
            <a:endParaRPr dirty="0">
              <a:latin typeface="Verdana"/>
              <a:ea typeface="Verdana"/>
              <a:cs typeface="Verdana"/>
            </a:endParaRPr>
          </a:p>
        </p:txBody>
      </p:sp>
      <p:sp>
        <p:nvSpPr>
          <p:cNvPr id="12" name="Text Placeholder 11"/>
          <p:cNvSpPr>
            <a:spLocks noGrp="1"/>
          </p:cNvSpPr>
          <p:nvPr>
            <p:ph type="body" sz="quarter" idx="14" hasCustomPrompt="1"/>
          </p:nvPr>
        </p:nvSpPr>
        <p:spPr>
          <a:xfrm>
            <a:off x="457200" y="3257550"/>
            <a:ext cx="2286000" cy="228600"/>
          </a:xfrm>
        </p:spPr>
        <p:txBody>
          <a:bodyPr>
            <a:normAutofit/>
          </a:bodyPr>
          <a:lstStyle>
            <a:lvl1pPr marL="0" indent="0">
              <a:buNone/>
              <a:defRPr sz="1200"/>
            </a:lvl1pPr>
          </a:lstStyle>
          <a:p>
            <a:pPr lvl="0"/>
            <a:r>
              <a:rPr lang="en-US" dirty="0" smtClean="0"/>
              <a:t>Click to enter date</a:t>
            </a:r>
          </a:p>
        </p:txBody>
      </p:sp>
    </p:spTree>
    <p:extLst>
      <p:ext uri="{BB962C8B-B14F-4D97-AF65-F5344CB8AC3E}">
        <p14:creationId xmlns:p14="http://schemas.microsoft.com/office/powerpoint/2010/main" val="1572237417"/>
      </p:ext>
    </p:extLst>
  </p:cSld>
  <p:clrMapOvr>
    <a:masterClrMapping/>
  </p:clrMapOvr>
  <p:timing>
    <p:tnLst>
      <p:par>
        <p:cTn xmlns:p14="http://schemas.microsoft.com/office/powerpoint/2010/main" id="1" dur="indefinite" restart="never" nodeType="tmRoot"/>
      </p:par>
    </p:tnLst>
  </p:timing>
  <p:hf hdr="0" ftr="0" dt="0"/>
  <p:extLst mod="1">
    <p:ext uri="{DCECCB84-F9BA-43D5-87BE-67443E8EF086}">
      <p15:sldGuideLst xmlns="" xmlns:p15="http://schemas.microsoft.com/office/powerpoint/2012/main">
        <p15:guide id="1" orient="horz" pos="612">
          <p15:clr>
            <a:srgbClr val="FBAE40"/>
          </p15:clr>
        </p15:guide>
        <p15:guide id="2" pos="288">
          <p15:clr>
            <a:srgbClr val="FBAE40"/>
          </p15:clr>
        </p15:guide>
        <p15:guide id="3" orient="horz" pos="1884">
          <p15:clr>
            <a:srgbClr val="FBAE40"/>
          </p15:clr>
        </p15:guide>
        <p15:guide id="4" orient="horz" pos="2244">
          <p15:clr>
            <a:srgbClr val="FBAE40"/>
          </p15:clr>
        </p15:guide>
        <p15:guide id="5" orient="horz" pos="2988">
          <p15:clr>
            <a:srgbClr val="FBAE40"/>
          </p15:clr>
        </p15:guide>
        <p15:guide id="6" pos="5184">
          <p15:clr>
            <a:srgbClr val="FBAE40"/>
          </p15:clr>
        </p15:guide>
        <p15:guide id="7" orient="horz" pos="2052">
          <p15:clr>
            <a:srgbClr val="FBAE40"/>
          </p15:clr>
        </p15:guide>
        <p15:guide id="8" orient="horz" pos="21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69264"/>
            <a:ext cx="7772400" cy="2020824"/>
          </a:xfrm>
        </p:spPr>
        <p:txBody>
          <a:bodyPr anchor="b">
            <a:noAutofit/>
          </a:bodyPr>
          <a:lstStyle>
            <a:lvl1pPr algn="l">
              <a:defRPr sz="5400">
                <a:latin typeface="Dolby Gustan Thin" panose="02010600040501010103" pitchFamily="50" charset="0"/>
                <a:ea typeface="Dolby Gustan Thin" panose="02010600040501010103" pitchFamily="50"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37FE13D-9B18-4615-A309-7F437D6B4D7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sp>
        <p:nvSpPr>
          <p:cNvPr id="7" name="Freeform 6"/>
          <p:cNvSpPr>
            <a:spLocks noChangeAspect="1" noEditPoints="1"/>
          </p:cNvSpPr>
          <p:nvPr userDrawn="1"/>
        </p:nvSpPr>
        <p:spPr bwMode="auto">
          <a:xfrm>
            <a:off x="457200" y="457200"/>
            <a:ext cx="533400" cy="370254"/>
          </a:xfrm>
          <a:custGeom>
            <a:avLst/>
            <a:gdLst>
              <a:gd name="T0" fmla="*/ 0 w 1626"/>
              <a:gd name="T1" fmla="*/ 0 h 1128"/>
              <a:gd name="T2" fmla="*/ 0 w 1626"/>
              <a:gd name="T3" fmla="*/ 1128 h 1128"/>
              <a:gd name="T4" fmla="*/ 1626 w 1626"/>
              <a:gd name="T5" fmla="*/ 1128 h 1128"/>
              <a:gd name="T6" fmla="*/ 1626 w 1626"/>
              <a:gd name="T7" fmla="*/ 0 h 1128"/>
              <a:gd name="T8" fmla="*/ 0 w 1626"/>
              <a:gd name="T9" fmla="*/ 0 h 1128"/>
              <a:gd name="T10" fmla="*/ 377 w 1626"/>
              <a:gd name="T11" fmla="*/ 982 h 1128"/>
              <a:gd name="T12" fmla="*/ 191 w 1626"/>
              <a:gd name="T13" fmla="*/ 982 h 1128"/>
              <a:gd name="T14" fmla="*/ 191 w 1626"/>
              <a:gd name="T15" fmla="*/ 146 h 1128"/>
              <a:gd name="T16" fmla="*/ 377 w 1626"/>
              <a:gd name="T17" fmla="*/ 146 h 1128"/>
              <a:gd name="T18" fmla="*/ 730 w 1626"/>
              <a:gd name="T19" fmla="*/ 562 h 1128"/>
              <a:gd name="T20" fmla="*/ 377 w 1626"/>
              <a:gd name="T21" fmla="*/ 982 h 1128"/>
              <a:gd name="T22" fmla="*/ 1435 w 1626"/>
              <a:gd name="T23" fmla="*/ 982 h 1128"/>
              <a:gd name="T24" fmla="*/ 1248 w 1626"/>
              <a:gd name="T25" fmla="*/ 982 h 1128"/>
              <a:gd name="T26" fmla="*/ 895 w 1626"/>
              <a:gd name="T27" fmla="*/ 562 h 1128"/>
              <a:gd name="T28" fmla="*/ 1248 w 1626"/>
              <a:gd name="T29" fmla="*/ 146 h 1128"/>
              <a:gd name="T30" fmla="*/ 1435 w 1626"/>
              <a:gd name="T31" fmla="*/ 146 h 1128"/>
              <a:gd name="T32" fmla="*/ 1435 w 1626"/>
              <a:gd name="T33" fmla="*/ 9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1128">
                <a:moveTo>
                  <a:pt x="0" y="0"/>
                </a:moveTo>
                <a:cubicBezTo>
                  <a:pt x="0" y="1128"/>
                  <a:pt x="0" y="1128"/>
                  <a:pt x="0" y="1128"/>
                </a:cubicBezTo>
                <a:cubicBezTo>
                  <a:pt x="1626" y="1128"/>
                  <a:pt x="1626" y="1128"/>
                  <a:pt x="1626" y="1128"/>
                </a:cubicBezTo>
                <a:cubicBezTo>
                  <a:pt x="1626" y="0"/>
                  <a:pt x="1626" y="0"/>
                  <a:pt x="1626" y="0"/>
                </a:cubicBezTo>
                <a:lnTo>
                  <a:pt x="0" y="0"/>
                </a:lnTo>
                <a:close/>
                <a:moveTo>
                  <a:pt x="377" y="982"/>
                </a:moveTo>
                <a:cubicBezTo>
                  <a:pt x="191" y="982"/>
                  <a:pt x="191" y="982"/>
                  <a:pt x="191" y="982"/>
                </a:cubicBezTo>
                <a:cubicBezTo>
                  <a:pt x="191" y="146"/>
                  <a:pt x="191" y="146"/>
                  <a:pt x="191" y="146"/>
                </a:cubicBezTo>
                <a:cubicBezTo>
                  <a:pt x="377" y="146"/>
                  <a:pt x="377" y="146"/>
                  <a:pt x="377" y="146"/>
                </a:cubicBezTo>
                <a:cubicBezTo>
                  <a:pt x="569" y="146"/>
                  <a:pt x="730" y="337"/>
                  <a:pt x="730" y="562"/>
                </a:cubicBezTo>
                <a:cubicBezTo>
                  <a:pt x="730" y="794"/>
                  <a:pt x="569" y="982"/>
                  <a:pt x="377" y="982"/>
                </a:cubicBezTo>
                <a:close/>
                <a:moveTo>
                  <a:pt x="1435" y="982"/>
                </a:moveTo>
                <a:cubicBezTo>
                  <a:pt x="1248" y="982"/>
                  <a:pt x="1248" y="982"/>
                  <a:pt x="1248" y="982"/>
                </a:cubicBezTo>
                <a:cubicBezTo>
                  <a:pt x="1056" y="982"/>
                  <a:pt x="895" y="794"/>
                  <a:pt x="895" y="562"/>
                </a:cubicBezTo>
                <a:cubicBezTo>
                  <a:pt x="895" y="337"/>
                  <a:pt x="1056" y="146"/>
                  <a:pt x="1248" y="146"/>
                </a:cubicBezTo>
                <a:cubicBezTo>
                  <a:pt x="1435" y="146"/>
                  <a:pt x="1435" y="146"/>
                  <a:pt x="1435" y="146"/>
                </a:cubicBezTo>
                <a:lnTo>
                  <a:pt x="1435" y="982"/>
                </a:lnTo>
                <a:close/>
              </a:path>
            </a:pathLst>
          </a:custGeom>
          <a:solidFill>
            <a:schemeClr val="bg1"/>
          </a:solidFill>
          <a:ln>
            <a:noFill/>
          </a:ln>
          <a:extLst/>
        </p:spPr>
        <p:txBody>
          <a:bodyPr vert="horz" wrap="square" lIns="34289" tIns="17144" rIns="34289" bIns="17144" numCol="1" anchor="t" anchorCtr="0" compatLnSpc="1">
            <a:prstTxWarp prst="textNoShape">
              <a:avLst/>
            </a:prstTxWarp>
          </a:bodyPr>
          <a:lstStyle/>
          <a:p>
            <a:endParaRPr lang="en-US"/>
          </a:p>
        </p:txBody>
      </p:sp>
      <p:sp>
        <p:nvSpPr>
          <p:cNvPr id="9" name="Text Placeholder 8"/>
          <p:cNvSpPr>
            <a:spLocks noGrp="1"/>
          </p:cNvSpPr>
          <p:nvPr>
            <p:ph type="body" sz="quarter" idx="13"/>
          </p:nvPr>
        </p:nvSpPr>
        <p:spPr>
          <a:xfrm>
            <a:off x="457200" y="3566160"/>
            <a:ext cx="7772400" cy="1177290"/>
          </a:xfrm>
        </p:spPr>
        <p:txBody>
          <a:bodyPr>
            <a:noAutofit/>
          </a:bodyPr>
          <a:lstStyle>
            <a:lvl1pPr marL="0" indent="0">
              <a:buNone/>
              <a:defRPr sz="1800">
                <a:latin typeface="Dolby Gustan Thin" panose="02010600040501010103" pitchFamily="50" charset="0"/>
                <a:ea typeface="Dolby Gustan Thin" panose="02010600040501010103" pitchFamily="50" charset="0"/>
              </a:defRPr>
            </a:lvl1pPr>
            <a:lvl2pPr marL="0" indent="0">
              <a:buNone/>
              <a:defRPr sz="1100">
                <a:solidFill>
                  <a:schemeClr val="accent1"/>
                </a:solidFill>
                <a:latin typeface="Dolby Gustan Bold" panose="02010600040501010103" pitchFamily="50" charset="0"/>
                <a:ea typeface="Dolby Gustan Bold" panose="02010600040501010103" pitchFamily="50" charset="0"/>
              </a:defRPr>
            </a:lvl2pPr>
          </a:lstStyle>
          <a:p>
            <a:pPr lvl="0"/>
            <a:r>
              <a:rPr lang="en-US" smtClean="0"/>
              <a:t>Click to edit Master text styles</a:t>
            </a:r>
          </a:p>
          <a:p>
            <a:pPr lvl="1"/>
            <a:r>
              <a:rPr lang="en-US" smtClean="0"/>
              <a:t>Second level</a:t>
            </a:r>
          </a:p>
        </p:txBody>
      </p:sp>
      <p:sp>
        <p:nvSpPr>
          <p:cNvPr id="10" name="Shape 13"/>
          <p:cNvSpPr/>
          <p:nvPr userDrawn="1"/>
        </p:nvSpPr>
        <p:spPr>
          <a:xfrm>
            <a:off x="457200" y="3145536"/>
            <a:ext cx="642306" cy="0"/>
          </a:xfrm>
          <a:prstGeom prst="line">
            <a:avLst/>
          </a:prstGeom>
          <a:ln w="38100">
            <a:solidFill>
              <a:schemeClr val="accent1"/>
            </a:solidFill>
            <a:miter lim="400000"/>
          </a:ln>
        </p:spPr>
        <p:txBody>
          <a:bodyPr lIns="0" tIns="0" rIns="0" bIns="0" anchor="ctr"/>
          <a:lstStyle/>
          <a:p>
            <a:pPr lvl="0" algn="l" defTabSz="171422">
              <a:defRPr sz="1200">
                <a:latin typeface="Helvetica"/>
                <a:ea typeface="Helvetica"/>
                <a:cs typeface="Helvetica"/>
                <a:sym typeface="Helvetica"/>
              </a:defRPr>
            </a:pPr>
            <a:endParaRPr dirty="0">
              <a:latin typeface="Verdana"/>
              <a:ea typeface="Verdana"/>
              <a:cs typeface="Verdana"/>
            </a:endParaRPr>
          </a:p>
        </p:txBody>
      </p:sp>
      <p:sp>
        <p:nvSpPr>
          <p:cNvPr id="12" name="Text Placeholder 11"/>
          <p:cNvSpPr>
            <a:spLocks noGrp="1"/>
          </p:cNvSpPr>
          <p:nvPr>
            <p:ph type="body" sz="quarter" idx="14" hasCustomPrompt="1"/>
          </p:nvPr>
        </p:nvSpPr>
        <p:spPr>
          <a:xfrm>
            <a:off x="457200" y="3257550"/>
            <a:ext cx="2286000" cy="228600"/>
          </a:xfrm>
        </p:spPr>
        <p:txBody>
          <a:bodyPr>
            <a:noAutofit/>
          </a:bodyPr>
          <a:lstStyle>
            <a:lvl1pPr marL="0" indent="0">
              <a:buNone/>
              <a:defRPr sz="1200"/>
            </a:lvl1pPr>
          </a:lstStyle>
          <a:p>
            <a:pPr lvl="0"/>
            <a:r>
              <a:rPr lang="en-US" dirty="0" smtClean="0"/>
              <a:t>Click to enter date</a:t>
            </a:r>
          </a:p>
        </p:txBody>
      </p:sp>
    </p:spTree>
    <p:extLst>
      <p:ext uri="{BB962C8B-B14F-4D97-AF65-F5344CB8AC3E}">
        <p14:creationId xmlns:p14="http://schemas.microsoft.com/office/powerpoint/2010/main" val="3646262775"/>
      </p:ext>
    </p:extLst>
  </p:cSld>
  <p:clrMapOvr>
    <a:masterClrMapping/>
  </p:clrMapOvr>
  <p:timing>
    <p:tnLst>
      <p:par>
        <p:cTn xmlns:p14="http://schemas.microsoft.com/office/powerpoint/2010/main" id="1" dur="indefinite" restart="never" nodeType="tmRoot"/>
      </p:par>
    </p:tnLst>
  </p:timing>
  <p:hf hdr="0" ftr="0" dt="0"/>
  <p:extLst mod="1">
    <p:ext uri="{DCECCB84-F9BA-43D5-87BE-67443E8EF086}">
      <p15:sldGuideLst xmlns="" xmlns:p15="http://schemas.microsoft.com/office/powerpoint/2012/main">
        <p15:guide id="1" orient="horz" pos="612">
          <p15:clr>
            <a:srgbClr val="FBAE40"/>
          </p15:clr>
        </p15:guide>
        <p15:guide id="2" pos="288">
          <p15:clr>
            <a:srgbClr val="FBAE40"/>
          </p15:clr>
        </p15:guide>
        <p15:guide id="3" orient="horz" pos="1884">
          <p15:clr>
            <a:srgbClr val="FBAE40"/>
          </p15:clr>
        </p15:guide>
        <p15:guide id="4" orient="horz" pos="2244">
          <p15:clr>
            <a:srgbClr val="FBAE40"/>
          </p15:clr>
        </p15:guide>
        <p15:guide id="5" orient="horz" pos="2988">
          <p15:clr>
            <a:srgbClr val="FBAE40"/>
          </p15:clr>
        </p15:guide>
        <p15:guide id="6" pos="5184">
          <p15:clr>
            <a:srgbClr val="FBAE40"/>
          </p15:clr>
        </p15:guide>
        <p15:guide id="7" orient="horz" pos="2052">
          <p15:clr>
            <a:srgbClr val="FBAE40"/>
          </p15:clr>
        </p15:guide>
        <p15:guide id="8" orient="horz" pos="21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12"/>
            <a:ext cx="7772400" cy="322783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D2C56D2-E391-46F6-ADC1-AD9CA00FFB2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spTree>
    <p:extLst>
      <p:ext uri="{BB962C8B-B14F-4D97-AF65-F5344CB8AC3E}">
        <p14:creationId xmlns:p14="http://schemas.microsoft.com/office/powerpoint/2010/main" val="3236896622"/>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6">
          <p15:clr>
            <a:srgbClr val="FBAE40"/>
          </p15:clr>
        </p15:guide>
        <p15:guide id="2" pos="288">
          <p15:clr>
            <a:srgbClr val="FBAE40"/>
          </p15:clr>
        </p15:guide>
        <p15:guide id="3" orient="horz" pos="708">
          <p15:clr>
            <a:srgbClr val="FBAE40"/>
          </p15:clr>
        </p15:guide>
        <p15:guide id="4" orient="horz" pos="2742">
          <p15:clr>
            <a:srgbClr val="FBAE40"/>
          </p15:clr>
        </p15:guide>
        <p15:guide id="5" pos="518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No 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12"/>
            <a:ext cx="7772400" cy="322783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D2C56D2-E391-46F6-ADC1-AD9CA00FFB2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0B06525-092D-44E2-A584-E03EB74BB032}" type="slidenum">
              <a:rPr lang="en-US" smtClean="0"/>
              <a:pPr/>
              <a:t>‹#›</a:t>
            </a:fld>
            <a:endParaRPr lang="en-US"/>
          </a:p>
        </p:txBody>
      </p:sp>
      <p:sp>
        <p:nvSpPr>
          <p:cNvPr id="7" name="Footer Placeholder 4"/>
          <p:cNvSpPr txBox="1">
            <a:spLocks/>
          </p:cNvSpPr>
          <p:nvPr userDrawn="1"/>
        </p:nvSpPr>
        <p:spPr>
          <a:xfrm>
            <a:off x="6126480" y="4855464"/>
            <a:ext cx="2286000" cy="73152"/>
          </a:xfrm>
          <a:prstGeom prst="rect">
            <a:avLst/>
          </a:prstGeom>
        </p:spPr>
        <p:txBody>
          <a:bodyPr vert="horz" lIns="0" tIns="0" rIns="0" bIns="0" rtlCol="0" anchor="t" anchorCtr="0">
            <a:noAutofit/>
          </a:bodyPr>
          <a:lstStyle>
            <a:defPPr>
              <a:defRPr lang="en-US"/>
            </a:defPPr>
            <a:lvl1pPr marL="0" algn="l" defTabSz="685891" rtl="0" eaLnBrk="1" latinLnBrk="0" hangingPunct="1">
              <a:defRPr sz="500" kern="500" cap="all" spc="50">
                <a:solidFill>
                  <a:schemeClr val="bg1"/>
                </a:solidFill>
                <a:latin typeface="Dolby Gustan"/>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pPr algn="r"/>
            <a:r>
              <a:rPr lang="en-US" baseline="0" dirty="0" smtClean="0">
                <a:solidFill>
                  <a:schemeClr val="tx1"/>
                </a:solidFill>
                <a:latin typeface="+mn-lt"/>
              </a:rPr>
              <a:t>CONFIDENTIAL</a:t>
            </a:r>
            <a:r>
              <a:rPr lang="en-US" dirty="0" smtClean="0">
                <a:solidFill>
                  <a:schemeClr val="tx1"/>
                </a:solidFill>
                <a:latin typeface="+mn-lt"/>
              </a:rPr>
              <a:t> INFORMATION © 2015 DOLBY LABORATORIES, INC.</a:t>
            </a:r>
          </a:p>
        </p:txBody>
      </p:sp>
    </p:spTree>
    <p:extLst>
      <p:ext uri="{BB962C8B-B14F-4D97-AF65-F5344CB8AC3E}">
        <p14:creationId xmlns:p14="http://schemas.microsoft.com/office/powerpoint/2010/main" val="406397383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6">
          <p15:clr>
            <a:srgbClr val="FBAE40"/>
          </p15:clr>
        </p15:guide>
        <p15:guide id="2" pos="288">
          <p15:clr>
            <a:srgbClr val="FBAE40"/>
          </p15:clr>
        </p15:guide>
        <p15:guide id="3" orient="horz" pos="708">
          <p15:clr>
            <a:srgbClr val="FBAE40"/>
          </p15:clr>
        </p15:guide>
        <p15:guide id="4" orient="horz" pos="2742">
          <p15:clr>
            <a:srgbClr val="FBAE40"/>
          </p15:clr>
        </p15:guide>
        <p15:guide id="5" pos="51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accent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338DE74-03E3-4DFF-B792-22ACFFE77471}" type="datetime4">
              <a:rPr lang="en-US" smtClean="0"/>
              <a:t>September 15, 2015</a:t>
            </a:fld>
            <a:endParaRPr lang="en-US"/>
          </a:p>
        </p:txBody>
      </p:sp>
      <p:sp>
        <p:nvSpPr>
          <p:cNvPr id="4" name="Footer Placeholder 3"/>
          <p:cNvSpPr>
            <a:spLocks noGrp="1"/>
          </p:cNvSpPr>
          <p:nvPr>
            <p:ph type="ftr" sz="quarter" idx="11"/>
          </p:nvPr>
        </p:nvSpPr>
        <p:spPr/>
        <p:txBody>
          <a:bodyPr/>
          <a:lstStyle/>
          <a:p>
            <a:r>
              <a:rPr lang="en-US" smtClean="0"/>
              <a:t>PRESENTATION TITLE GOES HERE</a:t>
            </a:r>
            <a:endParaRPr lang="en-US"/>
          </a:p>
        </p:txBody>
      </p:sp>
      <p:sp>
        <p:nvSpPr>
          <p:cNvPr id="5" name="Slide Number Placeholder 4"/>
          <p:cNvSpPr>
            <a:spLocks noGrp="1"/>
          </p:cNvSpPr>
          <p:nvPr>
            <p:ph type="sldNum" sz="quarter" idx="12"/>
          </p:nvPr>
        </p:nvSpPr>
        <p:spPr/>
        <p:txBody>
          <a:bodyPr/>
          <a:lstStyle/>
          <a:p>
            <a:fld id="{10B06525-092D-44E2-A584-E03EB74BB032}" type="slidenum">
              <a:rPr lang="en-US" smtClean="0"/>
              <a:t>‹#›</a:t>
            </a:fld>
            <a:endParaRPr lang="en-US"/>
          </a:p>
        </p:txBody>
      </p:sp>
    </p:spTree>
    <p:extLst>
      <p:ext uri="{BB962C8B-B14F-4D97-AF65-F5344CB8AC3E}">
        <p14:creationId xmlns:p14="http://schemas.microsoft.com/office/powerpoint/2010/main" val="3696424653"/>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8">
          <p15:clr>
            <a:srgbClr val="FBAE40"/>
          </p15:clr>
        </p15:guide>
        <p15:guide id="2" pos="288">
          <p15:clr>
            <a:srgbClr val="FBAE40"/>
          </p15:clr>
        </p15:guide>
        <p15:guide id="3" pos="51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Full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12"/>
            <a:ext cx="7772400" cy="32278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D2C56D2-E391-46F6-ADC1-AD9CA00FFB2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cxnSp>
        <p:nvCxnSpPr>
          <p:cNvPr id="8" name="Straight Connector 7"/>
          <p:cNvCxnSpPr/>
          <p:nvPr userDrawn="1"/>
        </p:nvCxnSpPr>
        <p:spPr>
          <a:xfrm flipV="1">
            <a:off x="457200" y="896112"/>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457200" y="4645152"/>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298361"/>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6">
          <p15:clr>
            <a:srgbClr val="FBAE40"/>
          </p15:clr>
        </p15:guide>
        <p15:guide id="2" pos="288">
          <p15:clr>
            <a:srgbClr val="FBAE40"/>
          </p15:clr>
        </p15:guide>
        <p15:guide id="3" orient="horz" pos="708">
          <p15:clr>
            <a:srgbClr val="FBAE40"/>
          </p15:clr>
        </p15:guide>
        <p15:guide id="4" orient="horz" pos="2742">
          <p15:clr>
            <a:srgbClr val="FBAE40"/>
          </p15:clr>
        </p15:guide>
        <p15:guide id="5" pos="51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24712"/>
            <a:ext cx="3657600" cy="322783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124712"/>
            <a:ext cx="3657600" cy="322783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CE85078-BF91-4DD3-9ACD-62D0E6253EFD}" type="datetime4">
              <a:rPr lang="en-US" smtClean="0"/>
              <a:t>September 15, 2015</a:t>
            </a:fld>
            <a:endParaRPr lang="en-US"/>
          </a:p>
        </p:txBody>
      </p:sp>
      <p:sp>
        <p:nvSpPr>
          <p:cNvPr id="6" name="Footer Placeholder 5"/>
          <p:cNvSpPr>
            <a:spLocks noGrp="1"/>
          </p:cNvSpPr>
          <p:nvPr>
            <p:ph type="ftr" sz="quarter" idx="11"/>
          </p:nvPr>
        </p:nvSpPr>
        <p:spPr/>
        <p:txBody>
          <a:bodyPr/>
          <a:lstStyle/>
          <a:p>
            <a:r>
              <a:rPr lang="en-US" smtClean="0"/>
              <a:t>PRESENTATION TITLE GOES HERE</a:t>
            </a:r>
            <a:endParaRPr lang="en-US"/>
          </a:p>
        </p:txBody>
      </p:sp>
      <p:sp>
        <p:nvSpPr>
          <p:cNvPr id="7" name="Slide Number Placeholder 6"/>
          <p:cNvSpPr>
            <a:spLocks noGrp="1"/>
          </p:cNvSpPr>
          <p:nvPr>
            <p:ph type="sldNum" sz="quarter" idx="12"/>
          </p:nvPr>
        </p:nvSpPr>
        <p:spPr/>
        <p:txBody>
          <a:bodyPr/>
          <a:lstStyle/>
          <a:p>
            <a:fld id="{10B06525-092D-44E2-A584-E03EB74BB032}" type="slidenum">
              <a:rPr lang="en-US" smtClean="0"/>
              <a:t>‹#›</a:t>
            </a:fld>
            <a:endParaRPr lang="en-US"/>
          </a:p>
        </p:txBody>
      </p:sp>
    </p:spTree>
    <p:extLst>
      <p:ext uri="{BB962C8B-B14F-4D97-AF65-F5344CB8AC3E}">
        <p14:creationId xmlns:p14="http://schemas.microsoft.com/office/powerpoint/2010/main" val="2713515929"/>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8">
          <p15:clr>
            <a:srgbClr val="FBAE40"/>
          </p15:clr>
        </p15:guide>
        <p15:guide id="2" pos="288">
          <p15:clr>
            <a:srgbClr val="FBAE40"/>
          </p15:clr>
        </p15:guide>
        <p15:guide id="3" pos="5184">
          <p15:clr>
            <a:srgbClr val="FBAE40"/>
          </p15:clr>
        </p15:guide>
        <p15:guide id="4" orient="horz" pos="708">
          <p15:clr>
            <a:srgbClr val="FBAE40"/>
          </p15:clr>
        </p15:guide>
        <p15:guide id="5" orient="horz" pos="2742">
          <p15:clr>
            <a:srgbClr val="FBAE40"/>
          </p15:clr>
        </p15:guide>
        <p15:guide id="6" pos="2592">
          <p15:clr>
            <a:srgbClr val="FBAE40"/>
          </p15:clr>
        </p15:guide>
        <p15:guide id="7"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hre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98064"/>
            <a:ext cx="8229600" cy="1371600"/>
          </a:xfrm>
        </p:spPr>
        <p:txBody>
          <a:bodyPr tIns="0" anchor="t" anchorCtr="0">
            <a:noAutofit/>
          </a:bodyPr>
          <a:lstStyle>
            <a:lvl1pPr algn="ctr">
              <a:defRPr sz="2400">
                <a:solidFill>
                  <a:schemeClr val="accent1"/>
                </a:solidFill>
                <a:latin typeface="Dolby Gustan Medium" panose="02010600040501010103" pitchFamily="50" charset="0"/>
                <a:ea typeface="Dolby Gustan Medium" panose="02010600040501010103" pitchFamily="50" charset="0"/>
              </a:defRPr>
            </a:lvl1pPr>
          </a:lstStyle>
          <a:p>
            <a:r>
              <a:rPr lang="en-US" dirty="0" smtClean="0"/>
              <a:t>Click to add a quote or statement</a:t>
            </a:r>
            <a:endParaRPr lang="en-US" dirty="0"/>
          </a:p>
        </p:txBody>
      </p:sp>
      <p:sp>
        <p:nvSpPr>
          <p:cNvPr id="3" name="Content Placeholder 2"/>
          <p:cNvSpPr>
            <a:spLocks noGrp="1"/>
          </p:cNvSpPr>
          <p:nvPr>
            <p:ph sz="half" idx="1"/>
          </p:nvPr>
        </p:nvSpPr>
        <p:spPr>
          <a:xfrm>
            <a:off x="457200" y="987552"/>
            <a:ext cx="2670048" cy="1554480"/>
          </a:xfrm>
        </p:spPr>
        <p:txBody>
          <a:bodyPr>
            <a:normAutofit/>
          </a:bodyPr>
          <a:lstStyle>
            <a:lvl1pPr marL="0" indent="0" algn="ctr">
              <a:buNone/>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p:txBody>
      </p:sp>
      <p:sp>
        <p:nvSpPr>
          <p:cNvPr id="4" name="Content Placeholder 3"/>
          <p:cNvSpPr>
            <a:spLocks noGrp="1"/>
          </p:cNvSpPr>
          <p:nvPr>
            <p:ph sz="half" idx="2"/>
          </p:nvPr>
        </p:nvSpPr>
        <p:spPr>
          <a:xfrm>
            <a:off x="3318869" y="987552"/>
            <a:ext cx="2587752" cy="1554480"/>
          </a:xfrm>
        </p:spPr>
        <p:txBody>
          <a:bodyPr>
            <a:normAutofit/>
          </a:bodyPr>
          <a:lstStyle>
            <a:lvl1pPr marL="0" indent="0" algn="ctr">
              <a:buNone/>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CE85078-BF91-4DD3-9ACD-62D0E6253EFD}" type="datetime4">
              <a:rPr lang="en-US" smtClean="0"/>
              <a:t>September 15, 2015</a:t>
            </a:fld>
            <a:endParaRPr lang="en-US"/>
          </a:p>
        </p:txBody>
      </p:sp>
      <p:sp>
        <p:nvSpPr>
          <p:cNvPr id="6" name="Footer Placeholder 5"/>
          <p:cNvSpPr>
            <a:spLocks noGrp="1"/>
          </p:cNvSpPr>
          <p:nvPr>
            <p:ph type="ftr" sz="quarter" idx="11"/>
          </p:nvPr>
        </p:nvSpPr>
        <p:spPr/>
        <p:txBody>
          <a:bodyPr/>
          <a:lstStyle/>
          <a:p>
            <a:r>
              <a:rPr lang="en-US" smtClean="0"/>
              <a:t>PRESENTATION TITLE GOES HERE</a:t>
            </a:r>
            <a:endParaRPr lang="en-US"/>
          </a:p>
        </p:txBody>
      </p:sp>
      <p:sp>
        <p:nvSpPr>
          <p:cNvPr id="7" name="Slide Number Placeholder 6"/>
          <p:cNvSpPr>
            <a:spLocks noGrp="1"/>
          </p:cNvSpPr>
          <p:nvPr>
            <p:ph type="sldNum" sz="quarter" idx="12"/>
          </p:nvPr>
        </p:nvSpPr>
        <p:spPr/>
        <p:txBody>
          <a:bodyPr/>
          <a:lstStyle/>
          <a:p>
            <a:fld id="{10B06525-092D-44E2-A584-E03EB74BB032}" type="slidenum">
              <a:rPr lang="en-US" smtClean="0"/>
              <a:t>‹#›</a:t>
            </a:fld>
            <a:endParaRPr lang="en-US"/>
          </a:p>
        </p:txBody>
      </p:sp>
      <p:sp>
        <p:nvSpPr>
          <p:cNvPr id="8" name="Content Placeholder 3"/>
          <p:cNvSpPr>
            <a:spLocks noGrp="1"/>
          </p:cNvSpPr>
          <p:nvPr>
            <p:ph sz="half" idx="13"/>
          </p:nvPr>
        </p:nvSpPr>
        <p:spPr>
          <a:xfrm>
            <a:off x="6098241" y="987552"/>
            <a:ext cx="2587752" cy="1554480"/>
          </a:xfrm>
        </p:spPr>
        <p:txBody>
          <a:bodyPr>
            <a:normAutofit/>
          </a:bodyPr>
          <a:lstStyle>
            <a:lvl1pPr marL="0" indent="0" algn="ctr">
              <a:buNone/>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103171647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621">
          <p15:clr>
            <a:srgbClr val="FBAE40"/>
          </p15:clr>
        </p15:guide>
        <p15:guide id="2" pos="288">
          <p15:clr>
            <a:srgbClr val="FBAE40"/>
          </p15:clr>
        </p15:guide>
        <p15:guide id="3" pos="5472">
          <p15:clr>
            <a:srgbClr val="FBAE40"/>
          </p15:clr>
        </p15:guide>
        <p15:guide id="4" orient="horz" pos="1601">
          <p15:clr>
            <a:srgbClr val="FBAE40"/>
          </p15:clr>
        </p15:guide>
        <p15:guide id="5" orient="horz" pos="2628">
          <p15:clr>
            <a:srgbClr val="FBAE40"/>
          </p15:clr>
        </p15:guide>
        <p15:guide id="6" pos="1971">
          <p15:clr>
            <a:srgbClr val="FBAE40"/>
          </p15:clr>
        </p15:guide>
        <p15:guide id="7" pos="2088">
          <p15:clr>
            <a:srgbClr val="FBAE40"/>
          </p15:clr>
        </p15:guide>
        <p15:guide id="8" orient="horz" pos="1764">
          <p15:clr>
            <a:srgbClr val="FBAE40"/>
          </p15:clr>
        </p15:guide>
        <p15:guide id="9" pos="3720">
          <p15:clr>
            <a:srgbClr val="FBAE40"/>
          </p15:clr>
        </p15:guide>
        <p15:guide id="10"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D2C56D2-E391-46F6-ADC1-AD9CA00FFB2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cxnSp>
        <p:nvCxnSpPr>
          <p:cNvPr id="8" name="Straight Connector 7"/>
          <p:cNvCxnSpPr/>
          <p:nvPr userDrawn="1"/>
        </p:nvCxnSpPr>
        <p:spPr>
          <a:xfrm flipV="1">
            <a:off x="457200" y="896112"/>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457200" y="4645152"/>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65605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6">
          <p15:clr>
            <a:srgbClr val="FBAE40"/>
          </p15:clr>
        </p15:guide>
        <p15:guide id="2" pos="288">
          <p15:clr>
            <a:srgbClr val="FBAE40"/>
          </p15:clr>
        </p15:guide>
        <p15:guide id="3" pos="51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772400" cy="2011680"/>
          </a:xfrm>
        </p:spPr>
        <p:txBody>
          <a:bodyPr anchor="b">
            <a:normAutofit/>
          </a:bodyPr>
          <a:lstStyle>
            <a:lvl1pPr>
              <a:defRPr sz="5400">
                <a:latin typeface="Dolby Gustan Thin" panose="02010600040501010103" pitchFamily="50" charset="0"/>
                <a:ea typeface="Dolby Gustan Thin" panose="02010600040501010103" pitchFamily="50"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6539DC5-C0CA-4205-85FF-CBCD7E15F88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sp>
        <p:nvSpPr>
          <p:cNvPr id="7" name="Shape 37"/>
          <p:cNvSpPr/>
          <p:nvPr userDrawn="1"/>
        </p:nvSpPr>
        <p:spPr>
          <a:xfrm>
            <a:off x="469737" y="3143250"/>
            <a:ext cx="642306" cy="0"/>
          </a:xfrm>
          <a:prstGeom prst="line">
            <a:avLst/>
          </a:prstGeom>
          <a:ln w="50800">
            <a:solidFill>
              <a:schemeClr val="accent1"/>
            </a:solidFill>
            <a:miter lim="400000"/>
          </a:ln>
        </p:spPr>
        <p:txBody>
          <a:bodyPr lIns="0" tIns="0" rIns="0" bIns="0" anchor="ctr"/>
          <a:lstStyle/>
          <a:p>
            <a:pPr lvl="0" algn="l" defTabSz="171422">
              <a:defRPr sz="1200">
                <a:latin typeface="Helvetica"/>
                <a:ea typeface="Helvetica"/>
                <a:cs typeface="Helvetica"/>
                <a:sym typeface="Helvetica"/>
              </a:defRPr>
            </a:pPr>
            <a:endParaRPr dirty="0">
              <a:latin typeface="Verdana"/>
              <a:ea typeface="Verdana"/>
              <a:cs typeface="Verdana"/>
            </a:endParaRPr>
          </a:p>
        </p:txBody>
      </p:sp>
      <p:sp>
        <p:nvSpPr>
          <p:cNvPr id="8" name="Freeform 9"/>
          <p:cNvSpPr>
            <a:spLocks noChangeAspect="1" noEditPoints="1"/>
          </p:cNvSpPr>
          <p:nvPr userDrawn="1"/>
        </p:nvSpPr>
        <p:spPr bwMode="auto">
          <a:xfrm>
            <a:off x="457200" y="457200"/>
            <a:ext cx="533400" cy="370254"/>
          </a:xfrm>
          <a:custGeom>
            <a:avLst/>
            <a:gdLst>
              <a:gd name="T0" fmla="*/ 0 w 1626"/>
              <a:gd name="T1" fmla="*/ 0 h 1128"/>
              <a:gd name="T2" fmla="*/ 0 w 1626"/>
              <a:gd name="T3" fmla="*/ 1128 h 1128"/>
              <a:gd name="T4" fmla="*/ 1626 w 1626"/>
              <a:gd name="T5" fmla="*/ 1128 h 1128"/>
              <a:gd name="T6" fmla="*/ 1626 w 1626"/>
              <a:gd name="T7" fmla="*/ 0 h 1128"/>
              <a:gd name="T8" fmla="*/ 0 w 1626"/>
              <a:gd name="T9" fmla="*/ 0 h 1128"/>
              <a:gd name="T10" fmla="*/ 377 w 1626"/>
              <a:gd name="T11" fmla="*/ 982 h 1128"/>
              <a:gd name="T12" fmla="*/ 191 w 1626"/>
              <a:gd name="T13" fmla="*/ 982 h 1128"/>
              <a:gd name="T14" fmla="*/ 191 w 1626"/>
              <a:gd name="T15" fmla="*/ 146 h 1128"/>
              <a:gd name="T16" fmla="*/ 377 w 1626"/>
              <a:gd name="T17" fmla="*/ 146 h 1128"/>
              <a:gd name="T18" fmla="*/ 730 w 1626"/>
              <a:gd name="T19" fmla="*/ 562 h 1128"/>
              <a:gd name="T20" fmla="*/ 377 w 1626"/>
              <a:gd name="T21" fmla="*/ 982 h 1128"/>
              <a:gd name="T22" fmla="*/ 1435 w 1626"/>
              <a:gd name="T23" fmla="*/ 982 h 1128"/>
              <a:gd name="T24" fmla="*/ 1248 w 1626"/>
              <a:gd name="T25" fmla="*/ 982 h 1128"/>
              <a:gd name="T26" fmla="*/ 895 w 1626"/>
              <a:gd name="T27" fmla="*/ 562 h 1128"/>
              <a:gd name="T28" fmla="*/ 1248 w 1626"/>
              <a:gd name="T29" fmla="*/ 146 h 1128"/>
              <a:gd name="T30" fmla="*/ 1435 w 1626"/>
              <a:gd name="T31" fmla="*/ 146 h 1128"/>
              <a:gd name="T32" fmla="*/ 1435 w 1626"/>
              <a:gd name="T33" fmla="*/ 9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1128">
                <a:moveTo>
                  <a:pt x="0" y="0"/>
                </a:moveTo>
                <a:cubicBezTo>
                  <a:pt x="0" y="1128"/>
                  <a:pt x="0" y="1128"/>
                  <a:pt x="0" y="1128"/>
                </a:cubicBezTo>
                <a:cubicBezTo>
                  <a:pt x="1626" y="1128"/>
                  <a:pt x="1626" y="1128"/>
                  <a:pt x="1626" y="1128"/>
                </a:cubicBezTo>
                <a:cubicBezTo>
                  <a:pt x="1626" y="0"/>
                  <a:pt x="1626" y="0"/>
                  <a:pt x="1626" y="0"/>
                </a:cubicBezTo>
                <a:lnTo>
                  <a:pt x="0" y="0"/>
                </a:lnTo>
                <a:close/>
                <a:moveTo>
                  <a:pt x="377" y="982"/>
                </a:moveTo>
                <a:cubicBezTo>
                  <a:pt x="191" y="982"/>
                  <a:pt x="191" y="982"/>
                  <a:pt x="191" y="982"/>
                </a:cubicBezTo>
                <a:cubicBezTo>
                  <a:pt x="191" y="146"/>
                  <a:pt x="191" y="146"/>
                  <a:pt x="191" y="146"/>
                </a:cubicBezTo>
                <a:cubicBezTo>
                  <a:pt x="377" y="146"/>
                  <a:pt x="377" y="146"/>
                  <a:pt x="377" y="146"/>
                </a:cubicBezTo>
                <a:cubicBezTo>
                  <a:pt x="569" y="146"/>
                  <a:pt x="730" y="337"/>
                  <a:pt x="730" y="562"/>
                </a:cubicBezTo>
                <a:cubicBezTo>
                  <a:pt x="730" y="794"/>
                  <a:pt x="569" y="982"/>
                  <a:pt x="377" y="982"/>
                </a:cubicBezTo>
                <a:close/>
                <a:moveTo>
                  <a:pt x="1435" y="982"/>
                </a:moveTo>
                <a:cubicBezTo>
                  <a:pt x="1248" y="982"/>
                  <a:pt x="1248" y="982"/>
                  <a:pt x="1248" y="982"/>
                </a:cubicBezTo>
                <a:cubicBezTo>
                  <a:pt x="1056" y="982"/>
                  <a:pt x="895" y="794"/>
                  <a:pt x="895" y="562"/>
                </a:cubicBezTo>
                <a:cubicBezTo>
                  <a:pt x="895" y="337"/>
                  <a:pt x="1056" y="146"/>
                  <a:pt x="1248" y="146"/>
                </a:cubicBezTo>
                <a:cubicBezTo>
                  <a:pt x="1435" y="146"/>
                  <a:pt x="1435" y="146"/>
                  <a:pt x="1435" y="146"/>
                </a:cubicBezTo>
                <a:lnTo>
                  <a:pt x="1435" y="982"/>
                </a:lnTo>
                <a:close/>
              </a:path>
            </a:pathLst>
          </a:custGeom>
          <a:solidFill>
            <a:schemeClr val="bg1"/>
          </a:solidFill>
          <a:ln>
            <a:noFill/>
          </a:ln>
          <a:extLst/>
        </p:spPr>
        <p:txBody>
          <a:bodyPr vert="horz" wrap="square" lIns="34289" tIns="17144" rIns="34289" bIns="17144" numCol="1" anchor="t" anchorCtr="0" compatLnSpc="1">
            <a:prstTxWarp prst="textNoShape">
              <a:avLst/>
            </a:prstTxWarp>
          </a:bodyPr>
          <a:lstStyle/>
          <a:p>
            <a:endParaRPr lang="en-US"/>
          </a:p>
        </p:txBody>
      </p:sp>
    </p:spTree>
    <p:extLst>
      <p:ext uri="{BB962C8B-B14F-4D97-AF65-F5344CB8AC3E}">
        <p14:creationId xmlns:p14="http://schemas.microsoft.com/office/powerpoint/2010/main" val="3316272058"/>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576">
          <p15:clr>
            <a:srgbClr val="FBAE40"/>
          </p15:clr>
        </p15:guide>
        <p15:guide id="2" pos="288">
          <p15:clr>
            <a:srgbClr val="FBAE40"/>
          </p15:clr>
        </p15:guide>
        <p15:guide id="3" pos="5184">
          <p15:clr>
            <a:srgbClr val="FBAE40"/>
          </p15:clr>
        </p15:guide>
        <p15:guide id="4" orient="horz" pos="18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indowpa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38DE74-03E3-4DFF-B792-22ACFFE77471}" type="datetime4">
              <a:rPr lang="en-US" smtClean="0"/>
              <a:t>September 15, 2015</a:t>
            </a:fld>
            <a:endParaRPr lang="en-US"/>
          </a:p>
        </p:txBody>
      </p:sp>
      <p:sp>
        <p:nvSpPr>
          <p:cNvPr id="4" name="Footer Placeholder 3"/>
          <p:cNvSpPr>
            <a:spLocks noGrp="1"/>
          </p:cNvSpPr>
          <p:nvPr>
            <p:ph type="ftr" sz="quarter" idx="11"/>
          </p:nvPr>
        </p:nvSpPr>
        <p:spPr/>
        <p:txBody>
          <a:bodyPr/>
          <a:lstStyle/>
          <a:p>
            <a:r>
              <a:rPr lang="en-US" smtClean="0"/>
              <a:t>PRESENTATION TITLE GOES HERE</a:t>
            </a:r>
            <a:endParaRPr lang="en-US"/>
          </a:p>
        </p:txBody>
      </p:sp>
      <p:sp>
        <p:nvSpPr>
          <p:cNvPr id="5" name="Slide Number Placeholder 4"/>
          <p:cNvSpPr>
            <a:spLocks noGrp="1"/>
          </p:cNvSpPr>
          <p:nvPr>
            <p:ph type="sldNum" sz="quarter" idx="12"/>
          </p:nvPr>
        </p:nvSpPr>
        <p:spPr/>
        <p:txBody>
          <a:bodyPr/>
          <a:lstStyle/>
          <a:p>
            <a:fld id="{10B06525-092D-44E2-A584-E03EB74BB032}" type="slidenum">
              <a:rPr lang="en-US" smtClean="0"/>
              <a:t>‹#›</a:t>
            </a:fld>
            <a:endParaRPr lang="en-US"/>
          </a:p>
        </p:txBody>
      </p:sp>
    </p:spTree>
    <p:extLst>
      <p:ext uri="{BB962C8B-B14F-4D97-AF65-F5344CB8AC3E}">
        <p14:creationId xmlns:p14="http://schemas.microsoft.com/office/powerpoint/2010/main" val="3422595941"/>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916">
          <p15:clr>
            <a:srgbClr val="FBAE40"/>
          </p15:clr>
        </p15:guide>
        <p15:guide id="2" pos="288">
          <p15:clr>
            <a:srgbClr val="FBAE40"/>
          </p15:clr>
        </p15:guide>
        <p15:guide id="3" pos="547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Idea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914400"/>
            <a:ext cx="7772400" cy="2011680"/>
          </a:xfrm>
        </p:spPr>
        <p:txBody>
          <a:bodyPr anchor="b">
            <a:normAutofit/>
          </a:bodyPr>
          <a:lstStyle>
            <a:lvl1pPr>
              <a:defRPr sz="6900">
                <a:latin typeface="Dolby Gustan Thin" panose="02010600040501010103" pitchFamily="50" charset="0"/>
                <a:ea typeface="Dolby Gustan Thin" panose="02010600040501010103" pitchFamily="50"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6539DC5-C0CA-4205-85FF-CBCD7E15F88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sp>
        <p:nvSpPr>
          <p:cNvPr id="7" name="Freeform 9"/>
          <p:cNvSpPr>
            <a:spLocks noChangeAspect="1" noEditPoints="1"/>
          </p:cNvSpPr>
          <p:nvPr userDrawn="1"/>
        </p:nvSpPr>
        <p:spPr bwMode="auto">
          <a:xfrm>
            <a:off x="457200" y="457200"/>
            <a:ext cx="533400" cy="370254"/>
          </a:xfrm>
          <a:custGeom>
            <a:avLst/>
            <a:gdLst>
              <a:gd name="T0" fmla="*/ 0 w 1626"/>
              <a:gd name="T1" fmla="*/ 0 h 1128"/>
              <a:gd name="T2" fmla="*/ 0 w 1626"/>
              <a:gd name="T3" fmla="*/ 1128 h 1128"/>
              <a:gd name="T4" fmla="*/ 1626 w 1626"/>
              <a:gd name="T5" fmla="*/ 1128 h 1128"/>
              <a:gd name="T6" fmla="*/ 1626 w 1626"/>
              <a:gd name="T7" fmla="*/ 0 h 1128"/>
              <a:gd name="T8" fmla="*/ 0 w 1626"/>
              <a:gd name="T9" fmla="*/ 0 h 1128"/>
              <a:gd name="T10" fmla="*/ 377 w 1626"/>
              <a:gd name="T11" fmla="*/ 982 h 1128"/>
              <a:gd name="T12" fmla="*/ 191 w 1626"/>
              <a:gd name="T13" fmla="*/ 982 h 1128"/>
              <a:gd name="T14" fmla="*/ 191 w 1626"/>
              <a:gd name="T15" fmla="*/ 146 h 1128"/>
              <a:gd name="T16" fmla="*/ 377 w 1626"/>
              <a:gd name="T17" fmla="*/ 146 h 1128"/>
              <a:gd name="T18" fmla="*/ 730 w 1626"/>
              <a:gd name="T19" fmla="*/ 562 h 1128"/>
              <a:gd name="T20" fmla="*/ 377 w 1626"/>
              <a:gd name="T21" fmla="*/ 982 h 1128"/>
              <a:gd name="T22" fmla="*/ 1435 w 1626"/>
              <a:gd name="T23" fmla="*/ 982 h 1128"/>
              <a:gd name="T24" fmla="*/ 1248 w 1626"/>
              <a:gd name="T25" fmla="*/ 982 h 1128"/>
              <a:gd name="T26" fmla="*/ 895 w 1626"/>
              <a:gd name="T27" fmla="*/ 562 h 1128"/>
              <a:gd name="T28" fmla="*/ 1248 w 1626"/>
              <a:gd name="T29" fmla="*/ 146 h 1128"/>
              <a:gd name="T30" fmla="*/ 1435 w 1626"/>
              <a:gd name="T31" fmla="*/ 146 h 1128"/>
              <a:gd name="T32" fmla="*/ 1435 w 1626"/>
              <a:gd name="T33" fmla="*/ 9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1128">
                <a:moveTo>
                  <a:pt x="0" y="0"/>
                </a:moveTo>
                <a:cubicBezTo>
                  <a:pt x="0" y="1128"/>
                  <a:pt x="0" y="1128"/>
                  <a:pt x="0" y="1128"/>
                </a:cubicBezTo>
                <a:cubicBezTo>
                  <a:pt x="1626" y="1128"/>
                  <a:pt x="1626" y="1128"/>
                  <a:pt x="1626" y="1128"/>
                </a:cubicBezTo>
                <a:cubicBezTo>
                  <a:pt x="1626" y="0"/>
                  <a:pt x="1626" y="0"/>
                  <a:pt x="1626" y="0"/>
                </a:cubicBezTo>
                <a:lnTo>
                  <a:pt x="0" y="0"/>
                </a:lnTo>
                <a:close/>
                <a:moveTo>
                  <a:pt x="377" y="982"/>
                </a:moveTo>
                <a:cubicBezTo>
                  <a:pt x="191" y="982"/>
                  <a:pt x="191" y="982"/>
                  <a:pt x="191" y="982"/>
                </a:cubicBezTo>
                <a:cubicBezTo>
                  <a:pt x="191" y="146"/>
                  <a:pt x="191" y="146"/>
                  <a:pt x="191" y="146"/>
                </a:cubicBezTo>
                <a:cubicBezTo>
                  <a:pt x="377" y="146"/>
                  <a:pt x="377" y="146"/>
                  <a:pt x="377" y="146"/>
                </a:cubicBezTo>
                <a:cubicBezTo>
                  <a:pt x="569" y="146"/>
                  <a:pt x="730" y="337"/>
                  <a:pt x="730" y="562"/>
                </a:cubicBezTo>
                <a:cubicBezTo>
                  <a:pt x="730" y="794"/>
                  <a:pt x="569" y="982"/>
                  <a:pt x="377" y="982"/>
                </a:cubicBezTo>
                <a:close/>
                <a:moveTo>
                  <a:pt x="1435" y="982"/>
                </a:moveTo>
                <a:cubicBezTo>
                  <a:pt x="1248" y="982"/>
                  <a:pt x="1248" y="982"/>
                  <a:pt x="1248" y="982"/>
                </a:cubicBezTo>
                <a:cubicBezTo>
                  <a:pt x="1056" y="982"/>
                  <a:pt x="895" y="794"/>
                  <a:pt x="895" y="562"/>
                </a:cubicBezTo>
                <a:cubicBezTo>
                  <a:pt x="895" y="337"/>
                  <a:pt x="1056" y="146"/>
                  <a:pt x="1248" y="146"/>
                </a:cubicBezTo>
                <a:cubicBezTo>
                  <a:pt x="1435" y="146"/>
                  <a:pt x="1435" y="146"/>
                  <a:pt x="1435" y="146"/>
                </a:cubicBezTo>
                <a:lnTo>
                  <a:pt x="1435" y="982"/>
                </a:lnTo>
                <a:close/>
              </a:path>
            </a:pathLst>
          </a:custGeom>
          <a:solidFill>
            <a:schemeClr val="bg1"/>
          </a:solidFill>
          <a:ln>
            <a:noFill/>
          </a:ln>
          <a:extLst/>
        </p:spPr>
        <p:txBody>
          <a:bodyPr vert="horz" wrap="square" lIns="34289" tIns="17144" rIns="34289" bIns="17144" numCol="1" anchor="t" anchorCtr="0" compatLnSpc="1">
            <a:prstTxWarp prst="textNoShape">
              <a:avLst/>
            </a:prstTxWarp>
          </a:bodyPr>
          <a:lstStyle/>
          <a:p>
            <a:endParaRPr lang="en-US"/>
          </a:p>
        </p:txBody>
      </p:sp>
    </p:spTree>
    <p:extLst>
      <p:ext uri="{BB962C8B-B14F-4D97-AF65-F5344CB8AC3E}">
        <p14:creationId xmlns:p14="http://schemas.microsoft.com/office/powerpoint/2010/main" val="1484078716"/>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576">
          <p15:clr>
            <a:srgbClr val="FBAE40"/>
          </p15:clr>
        </p15:guide>
        <p15:guide id="2" pos="408">
          <p15:clr>
            <a:srgbClr val="FBAE40"/>
          </p15:clr>
        </p15:guide>
        <p15:guide id="3" pos="5304">
          <p15:clr>
            <a:srgbClr val="FBAE40"/>
          </p15:clr>
        </p15:guide>
        <p15:guide id="4" orient="horz" pos="18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24712"/>
            <a:ext cx="7772400" cy="3227832"/>
          </a:xfrm>
        </p:spPr>
        <p:txBody>
          <a:bodyPr>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2C56D2-E391-46F6-ADC1-AD9CA00FFB2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spTree>
    <p:extLst>
      <p:ext uri="{BB962C8B-B14F-4D97-AF65-F5344CB8AC3E}">
        <p14:creationId xmlns:p14="http://schemas.microsoft.com/office/powerpoint/2010/main" val="1692556748"/>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6">
          <p15:clr>
            <a:srgbClr val="FBAE40"/>
          </p15:clr>
        </p15:guide>
        <p15:guide id="2" pos="288">
          <p15:clr>
            <a:srgbClr val="FBAE40"/>
          </p15:clr>
        </p15:guide>
        <p15:guide id="3" orient="horz" pos="708">
          <p15:clr>
            <a:srgbClr val="FBAE40"/>
          </p15:clr>
        </p15:guide>
        <p15:guide id="4" orient="horz" pos="2742">
          <p15:clr>
            <a:srgbClr val="FBAE40"/>
          </p15:clr>
        </p15:guide>
        <p15:guide id="5" pos="518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Idea Option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914400"/>
            <a:ext cx="7772400" cy="2011680"/>
          </a:xfrm>
        </p:spPr>
        <p:txBody>
          <a:bodyPr anchor="b">
            <a:normAutofit/>
          </a:bodyPr>
          <a:lstStyle>
            <a:lvl1pPr>
              <a:defRPr sz="6900">
                <a:latin typeface="Dolby Gustan Thin" panose="02010600040501010103" pitchFamily="50" charset="0"/>
                <a:ea typeface="Dolby Gustan Thin" panose="02010600040501010103" pitchFamily="50"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6539DC5-C0CA-4205-85FF-CBCD7E15F88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sp>
        <p:nvSpPr>
          <p:cNvPr id="7" name="Freeform 9"/>
          <p:cNvSpPr>
            <a:spLocks noChangeAspect="1" noEditPoints="1"/>
          </p:cNvSpPr>
          <p:nvPr userDrawn="1"/>
        </p:nvSpPr>
        <p:spPr bwMode="auto">
          <a:xfrm>
            <a:off x="457200" y="457200"/>
            <a:ext cx="533400" cy="370254"/>
          </a:xfrm>
          <a:custGeom>
            <a:avLst/>
            <a:gdLst>
              <a:gd name="T0" fmla="*/ 0 w 1626"/>
              <a:gd name="T1" fmla="*/ 0 h 1128"/>
              <a:gd name="T2" fmla="*/ 0 w 1626"/>
              <a:gd name="T3" fmla="*/ 1128 h 1128"/>
              <a:gd name="T4" fmla="*/ 1626 w 1626"/>
              <a:gd name="T5" fmla="*/ 1128 h 1128"/>
              <a:gd name="T6" fmla="*/ 1626 w 1626"/>
              <a:gd name="T7" fmla="*/ 0 h 1128"/>
              <a:gd name="T8" fmla="*/ 0 w 1626"/>
              <a:gd name="T9" fmla="*/ 0 h 1128"/>
              <a:gd name="T10" fmla="*/ 377 w 1626"/>
              <a:gd name="T11" fmla="*/ 982 h 1128"/>
              <a:gd name="T12" fmla="*/ 191 w 1626"/>
              <a:gd name="T13" fmla="*/ 982 h 1128"/>
              <a:gd name="T14" fmla="*/ 191 w 1626"/>
              <a:gd name="T15" fmla="*/ 146 h 1128"/>
              <a:gd name="T16" fmla="*/ 377 w 1626"/>
              <a:gd name="T17" fmla="*/ 146 h 1128"/>
              <a:gd name="T18" fmla="*/ 730 w 1626"/>
              <a:gd name="T19" fmla="*/ 562 h 1128"/>
              <a:gd name="T20" fmla="*/ 377 w 1626"/>
              <a:gd name="T21" fmla="*/ 982 h 1128"/>
              <a:gd name="T22" fmla="*/ 1435 w 1626"/>
              <a:gd name="T23" fmla="*/ 982 h 1128"/>
              <a:gd name="T24" fmla="*/ 1248 w 1626"/>
              <a:gd name="T25" fmla="*/ 982 h 1128"/>
              <a:gd name="T26" fmla="*/ 895 w 1626"/>
              <a:gd name="T27" fmla="*/ 562 h 1128"/>
              <a:gd name="T28" fmla="*/ 1248 w 1626"/>
              <a:gd name="T29" fmla="*/ 146 h 1128"/>
              <a:gd name="T30" fmla="*/ 1435 w 1626"/>
              <a:gd name="T31" fmla="*/ 146 h 1128"/>
              <a:gd name="T32" fmla="*/ 1435 w 1626"/>
              <a:gd name="T33" fmla="*/ 9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1128">
                <a:moveTo>
                  <a:pt x="0" y="0"/>
                </a:moveTo>
                <a:cubicBezTo>
                  <a:pt x="0" y="1128"/>
                  <a:pt x="0" y="1128"/>
                  <a:pt x="0" y="1128"/>
                </a:cubicBezTo>
                <a:cubicBezTo>
                  <a:pt x="1626" y="1128"/>
                  <a:pt x="1626" y="1128"/>
                  <a:pt x="1626" y="1128"/>
                </a:cubicBezTo>
                <a:cubicBezTo>
                  <a:pt x="1626" y="0"/>
                  <a:pt x="1626" y="0"/>
                  <a:pt x="1626" y="0"/>
                </a:cubicBezTo>
                <a:lnTo>
                  <a:pt x="0" y="0"/>
                </a:lnTo>
                <a:close/>
                <a:moveTo>
                  <a:pt x="377" y="982"/>
                </a:moveTo>
                <a:cubicBezTo>
                  <a:pt x="191" y="982"/>
                  <a:pt x="191" y="982"/>
                  <a:pt x="191" y="982"/>
                </a:cubicBezTo>
                <a:cubicBezTo>
                  <a:pt x="191" y="146"/>
                  <a:pt x="191" y="146"/>
                  <a:pt x="191" y="146"/>
                </a:cubicBezTo>
                <a:cubicBezTo>
                  <a:pt x="377" y="146"/>
                  <a:pt x="377" y="146"/>
                  <a:pt x="377" y="146"/>
                </a:cubicBezTo>
                <a:cubicBezTo>
                  <a:pt x="569" y="146"/>
                  <a:pt x="730" y="337"/>
                  <a:pt x="730" y="562"/>
                </a:cubicBezTo>
                <a:cubicBezTo>
                  <a:pt x="730" y="794"/>
                  <a:pt x="569" y="982"/>
                  <a:pt x="377" y="982"/>
                </a:cubicBezTo>
                <a:close/>
                <a:moveTo>
                  <a:pt x="1435" y="982"/>
                </a:moveTo>
                <a:cubicBezTo>
                  <a:pt x="1248" y="982"/>
                  <a:pt x="1248" y="982"/>
                  <a:pt x="1248" y="982"/>
                </a:cubicBezTo>
                <a:cubicBezTo>
                  <a:pt x="1056" y="982"/>
                  <a:pt x="895" y="794"/>
                  <a:pt x="895" y="562"/>
                </a:cubicBezTo>
                <a:cubicBezTo>
                  <a:pt x="895" y="337"/>
                  <a:pt x="1056" y="146"/>
                  <a:pt x="1248" y="146"/>
                </a:cubicBezTo>
                <a:cubicBezTo>
                  <a:pt x="1435" y="146"/>
                  <a:pt x="1435" y="146"/>
                  <a:pt x="1435" y="146"/>
                </a:cubicBezTo>
                <a:lnTo>
                  <a:pt x="1435" y="982"/>
                </a:lnTo>
                <a:close/>
              </a:path>
            </a:pathLst>
          </a:custGeom>
          <a:solidFill>
            <a:schemeClr val="bg1"/>
          </a:solidFill>
          <a:ln>
            <a:noFill/>
          </a:ln>
          <a:extLst/>
        </p:spPr>
        <p:txBody>
          <a:bodyPr vert="horz" wrap="square" lIns="34289" tIns="17144" rIns="34289" bIns="17144" numCol="1" anchor="t" anchorCtr="0" compatLnSpc="1">
            <a:prstTxWarp prst="textNoShape">
              <a:avLst/>
            </a:prstTxWarp>
          </a:bodyPr>
          <a:lstStyle/>
          <a:p>
            <a:endParaRPr lang="en-US"/>
          </a:p>
        </p:txBody>
      </p:sp>
    </p:spTree>
    <p:extLst>
      <p:ext uri="{BB962C8B-B14F-4D97-AF65-F5344CB8AC3E}">
        <p14:creationId xmlns:p14="http://schemas.microsoft.com/office/powerpoint/2010/main" val="2089389542"/>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576">
          <p15:clr>
            <a:srgbClr val="FBAE40"/>
          </p15:clr>
        </p15:guide>
        <p15:guide id="2" pos="408">
          <p15:clr>
            <a:srgbClr val="FBAE40"/>
          </p15:clr>
        </p15:guide>
        <p15:guide id="3" pos="5304">
          <p15:clr>
            <a:srgbClr val="FBAE40"/>
          </p15:clr>
        </p15:guide>
        <p15:guide id="4" orient="horz" pos="18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D2C56D2-E391-46F6-ADC1-AD9CA00FFB2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pic>
        <p:nvPicPr>
          <p:cNvPr id="7" name="svg&gt;.pdf"/>
          <p:cNvPicPr/>
          <p:nvPr userDrawn="1"/>
        </p:nvPicPr>
        <p:blipFill>
          <a:blip r:embed="rId3" cstate="screen">
            <a:alphaModFix amt="9000"/>
            <a:extLst>
              <a:ext uri="{28A0092B-C50C-407E-A947-70E740481C1C}">
                <a14:useLocalDpi xmlns:a14="http://schemas.microsoft.com/office/drawing/2010/main"/>
              </a:ext>
            </a:extLst>
          </a:blip>
          <a:stretch>
            <a:fillRect/>
          </a:stretch>
        </p:blipFill>
        <p:spPr>
          <a:xfrm>
            <a:off x="685784" y="1085851"/>
            <a:ext cx="7543821" cy="3615140"/>
          </a:xfrm>
          <a:prstGeom prst="rect">
            <a:avLst/>
          </a:prstGeom>
          <a:ln w="12700">
            <a:miter lim="400000"/>
          </a:ln>
        </p:spPr>
      </p:pic>
    </p:spTree>
    <p:extLst>
      <p:ext uri="{BB962C8B-B14F-4D97-AF65-F5344CB8AC3E}">
        <p14:creationId xmlns:p14="http://schemas.microsoft.com/office/powerpoint/2010/main" val="125811700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6">
          <p15:clr>
            <a:srgbClr val="FBAE40"/>
          </p15:clr>
        </p15:guide>
        <p15:guide id="2" pos="288">
          <p15:clr>
            <a:srgbClr val="FBAE40"/>
          </p15:clr>
        </p15:guide>
        <p15:guide id="3" orient="horz" pos="683">
          <p15:clr>
            <a:srgbClr val="FBAE40"/>
          </p15:clr>
        </p15:guide>
        <p15:guide id="4" orient="horz" pos="2961">
          <p15:clr>
            <a:srgbClr val="FBAE40"/>
          </p15:clr>
        </p15:guide>
        <p15:guide id="5" pos="518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Full Screen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accent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338DE74-03E3-4DFF-B792-22ACFFE77471}" type="datetime4">
              <a:rPr lang="en-US" smtClean="0"/>
              <a:t>September 15, 2015</a:t>
            </a:fld>
            <a:endParaRPr lang="en-US"/>
          </a:p>
        </p:txBody>
      </p:sp>
      <p:sp>
        <p:nvSpPr>
          <p:cNvPr id="4" name="Footer Placeholder 3"/>
          <p:cNvSpPr>
            <a:spLocks noGrp="1"/>
          </p:cNvSpPr>
          <p:nvPr>
            <p:ph type="ftr" sz="quarter" idx="11"/>
          </p:nvPr>
        </p:nvSpPr>
        <p:spPr/>
        <p:txBody>
          <a:bodyPr/>
          <a:lstStyle/>
          <a:p>
            <a:r>
              <a:rPr lang="en-US" smtClean="0"/>
              <a:t>PRESENTATION TITLE GOES HERE</a:t>
            </a:r>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10B06525-092D-44E2-A584-E03EB74BB032}" type="slidenum">
              <a:rPr lang="en-US" smtClean="0"/>
              <a:pPr/>
              <a:t>‹#›</a:t>
            </a:fld>
            <a:endParaRPr lang="en-US"/>
          </a:p>
        </p:txBody>
      </p:sp>
      <p:sp>
        <p:nvSpPr>
          <p:cNvPr id="7" name="Footer Placeholder 4"/>
          <p:cNvSpPr txBox="1">
            <a:spLocks/>
          </p:cNvSpPr>
          <p:nvPr userDrawn="1"/>
        </p:nvSpPr>
        <p:spPr>
          <a:xfrm>
            <a:off x="6126480" y="4855464"/>
            <a:ext cx="2286000" cy="73152"/>
          </a:xfrm>
          <a:prstGeom prst="rect">
            <a:avLst/>
          </a:prstGeom>
        </p:spPr>
        <p:txBody>
          <a:bodyPr vert="horz" lIns="0" tIns="0" rIns="0" bIns="0" rtlCol="0" anchor="t" anchorCtr="0">
            <a:noAutofit/>
          </a:bodyPr>
          <a:lstStyle>
            <a:defPPr>
              <a:defRPr lang="en-US"/>
            </a:defPPr>
            <a:lvl1pPr marL="0" algn="l" defTabSz="685891" rtl="0" eaLnBrk="1" latinLnBrk="0" hangingPunct="1">
              <a:defRPr sz="500" kern="500" cap="all" spc="50">
                <a:solidFill>
                  <a:schemeClr val="bg1"/>
                </a:solidFill>
                <a:latin typeface="Dolby Gustan"/>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pPr algn="r"/>
            <a:r>
              <a:rPr lang="en-US" baseline="0" dirty="0" smtClean="0">
                <a:solidFill>
                  <a:schemeClr val="tx1"/>
                </a:solidFill>
                <a:latin typeface="+mn-lt"/>
              </a:rPr>
              <a:t>CONFIDENTIAL</a:t>
            </a:r>
            <a:r>
              <a:rPr lang="en-US" dirty="0" smtClean="0">
                <a:solidFill>
                  <a:schemeClr val="tx1"/>
                </a:solidFill>
                <a:latin typeface="+mn-lt"/>
              </a:rPr>
              <a:t> INFORMATION © 2015 DOLBY LABORATORIES, INC.</a:t>
            </a:r>
          </a:p>
        </p:txBody>
      </p:sp>
    </p:spTree>
    <p:extLst>
      <p:ext uri="{BB962C8B-B14F-4D97-AF65-F5344CB8AC3E}">
        <p14:creationId xmlns:p14="http://schemas.microsoft.com/office/powerpoint/2010/main" val="4695570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8">
          <p15:clr>
            <a:srgbClr val="FBAE40"/>
          </p15:clr>
        </p15:guide>
        <p15:guide id="2" pos="288">
          <p15:clr>
            <a:srgbClr val="FBAE40"/>
          </p15:clr>
        </p15:guide>
        <p15:guide id="3" pos="5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Full Screen Photo Revers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338DE74-03E3-4DFF-B792-22ACFFE77471}" type="datetime4">
              <a:rPr lang="en-US" smtClean="0"/>
              <a:t>September 15, 2015</a:t>
            </a:fld>
            <a:endParaRPr lang="en-US"/>
          </a:p>
        </p:txBody>
      </p:sp>
      <p:sp>
        <p:nvSpPr>
          <p:cNvPr id="4" name="Footer Placeholder 3"/>
          <p:cNvSpPr>
            <a:spLocks noGrp="1"/>
          </p:cNvSpPr>
          <p:nvPr>
            <p:ph type="ftr" sz="quarter" idx="11"/>
          </p:nvPr>
        </p:nvSpPr>
        <p:spPr/>
        <p:txBody>
          <a:bodyPr/>
          <a:lstStyle/>
          <a:p>
            <a:r>
              <a:rPr lang="en-US" smtClean="0"/>
              <a:t>PRESENTATION TITLE GOES HERE</a:t>
            </a:r>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0B06525-092D-44E2-A584-E03EB74BB032}" type="slidenum">
              <a:rPr lang="en-US" smtClean="0"/>
              <a:pPr/>
              <a:t>‹#›</a:t>
            </a:fld>
            <a:endParaRPr lang="en-US"/>
          </a:p>
        </p:txBody>
      </p:sp>
    </p:spTree>
    <p:extLst>
      <p:ext uri="{BB962C8B-B14F-4D97-AF65-F5344CB8AC3E}">
        <p14:creationId xmlns:p14="http://schemas.microsoft.com/office/powerpoint/2010/main" val="2074760281"/>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8">
          <p15:clr>
            <a:srgbClr val="FBAE40"/>
          </p15:clr>
        </p15:guide>
        <p15:guide id="2" pos="288">
          <p15:clr>
            <a:srgbClr val="FBAE40"/>
          </p15:clr>
        </p15:guide>
        <p15:guide id="3" pos="51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Final">
    <p:spTree>
      <p:nvGrpSpPr>
        <p:cNvPr id="1" name=""/>
        <p:cNvGrpSpPr/>
        <p:nvPr/>
      </p:nvGrpSpPr>
      <p:grpSpPr>
        <a:xfrm>
          <a:off x="0" y="0"/>
          <a:ext cx="0" cy="0"/>
          <a:chOff x="0" y="0"/>
          <a:chExt cx="0" cy="0"/>
        </a:xfrm>
      </p:grpSpPr>
      <p:pic>
        <p:nvPicPr>
          <p:cNvPr id="2" name="Picture 1" descr="D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0500" y="2171700"/>
            <a:ext cx="1143000" cy="787400"/>
          </a:xfrm>
          <a:prstGeom prst="rect">
            <a:avLst/>
          </a:prstGeom>
        </p:spPr>
      </p:pic>
    </p:spTree>
    <p:extLst>
      <p:ext uri="{BB962C8B-B14F-4D97-AF65-F5344CB8AC3E}">
        <p14:creationId xmlns:p14="http://schemas.microsoft.com/office/powerpoint/2010/main" val="3495515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67512"/>
            <a:ext cx="5486400" cy="758952"/>
          </a:xfrm>
        </p:spPr>
        <p:txBody>
          <a:bodyPr anchor="b">
            <a:normAutofit/>
          </a:bodyPr>
          <a:lstStyle>
            <a:lvl1pPr algn="l">
              <a:defRPr sz="2400">
                <a:latin typeface="Dolby Gustan Medium" panose="02010600040501010103" pitchFamily="50" charset="0"/>
                <a:ea typeface="Dolby Gustan Medium" panose="02010600040501010103"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618488"/>
            <a:ext cx="5486400" cy="1335024"/>
          </a:xfrm>
        </p:spPr>
        <p:txBody>
          <a:bodyPr>
            <a:normAutofit/>
          </a:bodyPr>
          <a:lstStyle>
            <a:lvl1pPr marL="0" indent="0" algn="l">
              <a:spcBef>
                <a:spcPts val="0"/>
              </a:spcBef>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37FE13D-9B18-4615-A309-7F437D6B4D7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cxnSp>
        <p:nvCxnSpPr>
          <p:cNvPr id="7" name="Straight Connector 6"/>
          <p:cNvCxnSpPr/>
          <p:nvPr userDrawn="1"/>
        </p:nvCxnSpPr>
        <p:spPr>
          <a:xfrm>
            <a:off x="457200" y="4645152"/>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reeform 9"/>
          <p:cNvSpPr>
            <a:spLocks noChangeAspect="1" noEditPoints="1"/>
          </p:cNvSpPr>
          <p:nvPr userDrawn="1"/>
        </p:nvSpPr>
        <p:spPr bwMode="auto">
          <a:xfrm>
            <a:off x="457200" y="457200"/>
            <a:ext cx="533400" cy="370254"/>
          </a:xfrm>
          <a:custGeom>
            <a:avLst/>
            <a:gdLst>
              <a:gd name="T0" fmla="*/ 0 w 1626"/>
              <a:gd name="T1" fmla="*/ 0 h 1128"/>
              <a:gd name="T2" fmla="*/ 0 w 1626"/>
              <a:gd name="T3" fmla="*/ 1128 h 1128"/>
              <a:gd name="T4" fmla="*/ 1626 w 1626"/>
              <a:gd name="T5" fmla="*/ 1128 h 1128"/>
              <a:gd name="T6" fmla="*/ 1626 w 1626"/>
              <a:gd name="T7" fmla="*/ 0 h 1128"/>
              <a:gd name="T8" fmla="*/ 0 w 1626"/>
              <a:gd name="T9" fmla="*/ 0 h 1128"/>
              <a:gd name="T10" fmla="*/ 377 w 1626"/>
              <a:gd name="T11" fmla="*/ 982 h 1128"/>
              <a:gd name="T12" fmla="*/ 191 w 1626"/>
              <a:gd name="T13" fmla="*/ 982 h 1128"/>
              <a:gd name="T14" fmla="*/ 191 w 1626"/>
              <a:gd name="T15" fmla="*/ 146 h 1128"/>
              <a:gd name="T16" fmla="*/ 377 w 1626"/>
              <a:gd name="T17" fmla="*/ 146 h 1128"/>
              <a:gd name="T18" fmla="*/ 730 w 1626"/>
              <a:gd name="T19" fmla="*/ 562 h 1128"/>
              <a:gd name="T20" fmla="*/ 377 w 1626"/>
              <a:gd name="T21" fmla="*/ 982 h 1128"/>
              <a:gd name="T22" fmla="*/ 1435 w 1626"/>
              <a:gd name="T23" fmla="*/ 982 h 1128"/>
              <a:gd name="T24" fmla="*/ 1248 w 1626"/>
              <a:gd name="T25" fmla="*/ 982 h 1128"/>
              <a:gd name="T26" fmla="*/ 895 w 1626"/>
              <a:gd name="T27" fmla="*/ 562 h 1128"/>
              <a:gd name="T28" fmla="*/ 1248 w 1626"/>
              <a:gd name="T29" fmla="*/ 146 h 1128"/>
              <a:gd name="T30" fmla="*/ 1435 w 1626"/>
              <a:gd name="T31" fmla="*/ 146 h 1128"/>
              <a:gd name="T32" fmla="*/ 1435 w 1626"/>
              <a:gd name="T33" fmla="*/ 9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1128">
                <a:moveTo>
                  <a:pt x="0" y="0"/>
                </a:moveTo>
                <a:cubicBezTo>
                  <a:pt x="0" y="1128"/>
                  <a:pt x="0" y="1128"/>
                  <a:pt x="0" y="1128"/>
                </a:cubicBezTo>
                <a:cubicBezTo>
                  <a:pt x="1626" y="1128"/>
                  <a:pt x="1626" y="1128"/>
                  <a:pt x="1626" y="1128"/>
                </a:cubicBezTo>
                <a:cubicBezTo>
                  <a:pt x="1626" y="0"/>
                  <a:pt x="1626" y="0"/>
                  <a:pt x="1626" y="0"/>
                </a:cubicBezTo>
                <a:lnTo>
                  <a:pt x="0" y="0"/>
                </a:lnTo>
                <a:close/>
                <a:moveTo>
                  <a:pt x="377" y="982"/>
                </a:moveTo>
                <a:cubicBezTo>
                  <a:pt x="191" y="982"/>
                  <a:pt x="191" y="982"/>
                  <a:pt x="191" y="982"/>
                </a:cubicBezTo>
                <a:cubicBezTo>
                  <a:pt x="191" y="146"/>
                  <a:pt x="191" y="146"/>
                  <a:pt x="191" y="146"/>
                </a:cubicBezTo>
                <a:cubicBezTo>
                  <a:pt x="377" y="146"/>
                  <a:pt x="377" y="146"/>
                  <a:pt x="377" y="146"/>
                </a:cubicBezTo>
                <a:cubicBezTo>
                  <a:pt x="569" y="146"/>
                  <a:pt x="730" y="337"/>
                  <a:pt x="730" y="562"/>
                </a:cubicBezTo>
                <a:cubicBezTo>
                  <a:pt x="730" y="794"/>
                  <a:pt x="569" y="982"/>
                  <a:pt x="377" y="982"/>
                </a:cubicBezTo>
                <a:close/>
                <a:moveTo>
                  <a:pt x="1435" y="982"/>
                </a:moveTo>
                <a:cubicBezTo>
                  <a:pt x="1248" y="982"/>
                  <a:pt x="1248" y="982"/>
                  <a:pt x="1248" y="982"/>
                </a:cubicBezTo>
                <a:cubicBezTo>
                  <a:pt x="1056" y="982"/>
                  <a:pt x="895" y="794"/>
                  <a:pt x="895" y="562"/>
                </a:cubicBezTo>
                <a:cubicBezTo>
                  <a:pt x="895" y="337"/>
                  <a:pt x="1056" y="146"/>
                  <a:pt x="1248" y="146"/>
                </a:cubicBezTo>
                <a:cubicBezTo>
                  <a:pt x="1435" y="146"/>
                  <a:pt x="1435" y="146"/>
                  <a:pt x="1435" y="146"/>
                </a:cubicBezTo>
                <a:lnTo>
                  <a:pt x="1435" y="982"/>
                </a:lnTo>
                <a:close/>
              </a:path>
            </a:pathLst>
          </a:custGeom>
          <a:solidFill>
            <a:schemeClr val="bg1"/>
          </a:solidFill>
          <a:ln>
            <a:noFill/>
          </a:ln>
          <a:extLst/>
        </p:spPr>
        <p:txBody>
          <a:bodyPr vert="horz" wrap="square" lIns="34289" tIns="17144" rIns="34289" bIns="17144" numCol="1" anchor="t" anchorCtr="0" compatLnSpc="1">
            <a:prstTxWarp prst="textNoShape">
              <a:avLst/>
            </a:prstTxWarp>
          </a:bodyPr>
          <a:lstStyle/>
          <a:p>
            <a:endParaRPr lang="en-US"/>
          </a:p>
        </p:txBody>
      </p:sp>
    </p:spTree>
    <p:extLst>
      <p:ext uri="{BB962C8B-B14F-4D97-AF65-F5344CB8AC3E}">
        <p14:creationId xmlns:p14="http://schemas.microsoft.com/office/powerpoint/2010/main" val="4232653099"/>
      </p:ext>
    </p:extLst>
  </p:cSld>
  <p:clrMapOvr>
    <a:masterClrMapping/>
  </p:clrMapOvr>
  <p:timing>
    <p:tnLst>
      <p:par>
        <p:cTn xmlns:p14="http://schemas.microsoft.com/office/powerpoint/2010/main" id="1" dur="indefinite" restart="never" nodeType="tmRoot"/>
      </p:par>
    </p:tnLst>
  </p:timing>
  <p:hf hdr="0" ftr="0" dt="0"/>
  <p:extLst mod="1">
    <p:ext uri="{DCECCB84-F9BA-43D5-87BE-67443E8EF086}">
      <p15:sldGuideLst xmlns="" xmlns:p15="http://schemas.microsoft.com/office/powerpoint/2012/main">
        <p15:guide id="1" orient="horz" pos="420" userDrawn="1">
          <p15:clr>
            <a:srgbClr val="FBAE40"/>
          </p15:clr>
        </p15:guide>
        <p15:guide id="2" pos="288" userDrawn="1">
          <p15:clr>
            <a:srgbClr val="FBAE40"/>
          </p15:clr>
        </p15:guide>
        <p15:guide id="3" orient="horz" pos="900" userDrawn="1">
          <p15:clr>
            <a:srgbClr val="FBAE40"/>
          </p15:clr>
        </p15:guide>
        <p15:guide id="4" orient="horz" pos="1020" userDrawn="1">
          <p15:clr>
            <a:srgbClr val="FBAE40"/>
          </p15:clr>
        </p15:guide>
        <p15:guide id="5" orient="horz" pos="1860" userDrawn="1">
          <p15:clr>
            <a:srgbClr val="FBAE40"/>
          </p15:clr>
        </p15:guide>
        <p15:guide id="6" pos="374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69264"/>
            <a:ext cx="7772400" cy="2020824"/>
          </a:xfrm>
        </p:spPr>
        <p:txBody>
          <a:bodyPr anchor="b">
            <a:normAutofit/>
          </a:bodyPr>
          <a:lstStyle>
            <a:lvl1pPr algn="l">
              <a:defRPr sz="5400">
                <a:latin typeface="Dolby Gustan Thin" panose="02010600040501010103" pitchFamily="50" charset="0"/>
                <a:ea typeface="Dolby Gustan Thin" panose="02010600040501010103" pitchFamily="50"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37FE13D-9B18-4615-A309-7F437D6B4D7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sp>
        <p:nvSpPr>
          <p:cNvPr id="7" name="Freeform 6"/>
          <p:cNvSpPr>
            <a:spLocks noChangeAspect="1" noEditPoints="1"/>
          </p:cNvSpPr>
          <p:nvPr userDrawn="1"/>
        </p:nvSpPr>
        <p:spPr bwMode="auto">
          <a:xfrm>
            <a:off x="457200" y="457200"/>
            <a:ext cx="533400" cy="370254"/>
          </a:xfrm>
          <a:custGeom>
            <a:avLst/>
            <a:gdLst>
              <a:gd name="T0" fmla="*/ 0 w 1626"/>
              <a:gd name="T1" fmla="*/ 0 h 1128"/>
              <a:gd name="T2" fmla="*/ 0 w 1626"/>
              <a:gd name="T3" fmla="*/ 1128 h 1128"/>
              <a:gd name="T4" fmla="*/ 1626 w 1626"/>
              <a:gd name="T5" fmla="*/ 1128 h 1128"/>
              <a:gd name="T6" fmla="*/ 1626 w 1626"/>
              <a:gd name="T7" fmla="*/ 0 h 1128"/>
              <a:gd name="T8" fmla="*/ 0 w 1626"/>
              <a:gd name="T9" fmla="*/ 0 h 1128"/>
              <a:gd name="T10" fmla="*/ 377 w 1626"/>
              <a:gd name="T11" fmla="*/ 982 h 1128"/>
              <a:gd name="T12" fmla="*/ 191 w 1626"/>
              <a:gd name="T13" fmla="*/ 982 h 1128"/>
              <a:gd name="T14" fmla="*/ 191 w 1626"/>
              <a:gd name="T15" fmla="*/ 146 h 1128"/>
              <a:gd name="T16" fmla="*/ 377 w 1626"/>
              <a:gd name="T17" fmla="*/ 146 h 1128"/>
              <a:gd name="T18" fmla="*/ 730 w 1626"/>
              <a:gd name="T19" fmla="*/ 562 h 1128"/>
              <a:gd name="T20" fmla="*/ 377 w 1626"/>
              <a:gd name="T21" fmla="*/ 982 h 1128"/>
              <a:gd name="T22" fmla="*/ 1435 w 1626"/>
              <a:gd name="T23" fmla="*/ 982 h 1128"/>
              <a:gd name="T24" fmla="*/ 1248 w 1626"/>
              <a:gd name="T25" fmla="*/ 982 h 1128"/>
              <a:gd name="T26" fmla="*/ 895 w 1626"/>
              <a:gd name="T27" fmla="*/ 562 h 1128"/>
              <a:gd name="T28" fmla="*/ 1248 w 1626"/>
              <a:gd name="T29" fmla="*/ 146 h 1128"/>
              <a:gd name="T30" fmla="*/ 1435 w 1626"/>
              <a:gd name="T31" fmla="*/ 146 h 1128"/>
              <a:gd name="T32" fmla="*/ 1435 w 1626"/>
              <a:gd name="T33" fmla="*/ 9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1128">
                <a:moveTo>
                  <a:pt x="0" y="0"/>
                </a:moveTo>
                <a:cubicBezTo>
                  <a:pt x="0" y="1128"/>
                  <a:pt x="0" y="1128"/>
                  <a:pt x="0" y="1128"/>
                </a:cubicBezTo>
                <a:cubicBezTo>
                  <a:pt x="1626" y="1128"/>
                  <a:pt x="1626" y="1128"/>
                  <a:pt x="1626" y="1128"/>
                </a:cubicBezTo>
                <a:cubicBezTo>
                  <a:pt x="1626" y="0"/>
                  <a:pt x="1626" y="0"/>
                  <a:pt x="1626" y="0"/>
                </a:cubicBezTo>
                <a:lnTo>
                  <a:pt x="0" y="0"/>
                </a:lnTo>
                <a:close/>
                <a:moveTo>
                  <a:pt x="377" y="982"/>
                </a:moveTo>
                <a:cubicBezTo>
                  <a:pt x="191" y="982"/>
                  <a:pt x="191" y="982"/>
                  <a:pt x="191" y="982"/>
                </a:cubicBezTo>
                <a:cubicBezTo>
                  <a:pt x="191" y="146"/>
                  <a:pt x="191" y="146"/>
                  <a:pt x="191" y="146"/>
                </a:cubicBezTo>
                <a:cubicBezTo>
                  <a:pt x="377" y="146"/>
                  <a:pt x="377" y="146"/>
                  <a:pt x="377" y="146"/>
                </a:cubicBezTo>
                <a:cubicBezTo>
                  <a:pt x="569" y="146"/>
                  <a:pt x="730" y="337"/>
                  <a:pt x="730" y="562"/>
                </a:cubicBezTo>
                <a:cubicBezTo>
                  <a:pt x="730" y="794"/>
                  <a:pt x="569" y="982"/>
                  <a:pt x="377" y="982"/>
                </a:cubicBezTo>
                <a:close/>
                <a:moveTo>
                  <a:pt x="1435" y="982"/>
                </a:moveTo>
                <a:cubicBezTo>
                  <a:pt x="1248" y="982"/>
                  <a:pt x="1248" y="982"/>
                  <a:pt x="1248" y="982"/>
                </a:cubicBezTo>
                <a:cubicBezTo>
                  <a:pt x="1056" y="982"/>
                  <a:pt x="895" y="794"/>
                  <a:pt x="895" y="562"/>
                </a:cubicBezTo>
                <a:cubicBezTo>
                  <a:pt x="895" y="337"/>
                  <a:pt x="1056" y="146"/>
                  <a:pt x="1248" y="146"/>
                </a:cubicBezTo>
                <a:cubicBezTo>
                  <a:pt x="1435" y="146"/>
                  <a:pt x="1435" y="146"/>
                  <a:pt x="1435" y="146"/>
                </a:cubicBezTo>
                <a:lnTo>
                  <a:pt x="1435" y="982"/>
                </a:lnTo>
                <a:close/>
              </a:path>
            </a:pathLst>
          </a:custGeom>
          <a:solidFill>
            <a:schemeClr val="bg1"/>
          </a:solidFill>
          <a:ln>
            <a:noFill/>
          </a:ln>
          <a:extLst/>
        </p:spPr>
        <p:txBody>
          <a:bodyPr vert="horz" wrap="square" lIns="34289" tIns="17144" rIns="34289" bIns="17144" numCol="1" anchor="t" anchorCtr="0" compatLnSpc="1">
            <a:prstTxWarp prst="textNoShape">
              <a:avLst/>
            </a:prstTxWarp>
          </a:bodyPr>
          <a:lstStyle/>
          <a:p>
            <a:endParaRPr lang="en-US"/>
          </a:p>
        </p:txBody>
      </p:sp>
      <p:sp>
        <p:nvSpPr>
          <p:cNvPr id="9" name="Text Placeholder 8"/>
          <p:cNvSpPr>
            <a:spLocks noGrp="1"/>
          </p:cNvSpPr>
          <p:nvPr>
            <p:ph type="body" sz="quarter" idx="13"/>
          </p:nvPr>
        </p:nvSpPr>
        <p:spPr>
          <a:xfrm>
            <a:off x="457200" y="3566160"/>
            <a:ext cx="7772400" cy="1177290"/>
          </a:xfrm>
        </p:spPr>
        <p:txBody>
          <a:bodyPr/>
          <a:lstStyle>
            <a:lvl1pPr marL="0" indent="0">
              <a:buNone/>
              <a:defRPr sz="1800">
                <a:latin typeface="Dolby Gustan Thin" panose="02010600040501010103" pitchFamily="50" charset="0"/>
                <a:ea typeface="Dolby Gustan Thin" panose="02010600040501010103" pitchFamily="50" charset="0"/>
              </a:defRPr>
            </a:lvl1pPr>
            <a:lvl2pPr marL="0" indent="0">
              <a:buNone/>
              <a:defRPr sz="1100">
                <a:solidFill>
                  <a:schemeClr val="accent1"/>
                </a:solidFill>
                <a:latin typeface="Dolby Gustan Bold" panose="02010600040501010103" pitchFamily="50" charset="0"/>
                <a:ea typeface="Dolby Gustan Bold" panose="02010600040501010103" pitchFamily="50" charset="0"/>
              </a:defRPr>
            </a:lvl2pPr>
          </a:lstStyle>
          <a:p>
            <a:pPr lvl="0"/>
            <a:r>
              <a:rPr lang="en-US" dirty="0" smtClean="0"/>
              <a:t>Click to edit Master text styles</a:t>
            </a:r>
          </a:p>
          <a:p>
            <a:pPr lvl="1"/>
            <a:r>
              <a:rPr lang="en-US" dirty="0" smtClean="0"/>
              <a:t>Second level</a:t>
            </a:r>
          </a:p>
        </p:txBody>
      </p:sp>
      <p:sp>
        <p:nvSpPr>
          <p:cNvPr id="10" name="Shape 13"/>
          <p:cNvSpPr/>
          <p:nvPr userDrawn="1"/>
        </p:nvSpPr>
        <p:spPr>
          <a:xfrm>
            <a:off x="457200" y="3145536"/>
            <a:ext cx="642306" cy="0"/>
          </a:xfrm>
          <a:prstGeom prst="line">
            <a:avLst/>
          </a:prstGeom>
          <a:ln w="38100">
            <a:solidFill>
              <a:srgbClr val="B2BB1E"/>
            </a:solidFill>
            <a:miter lim="400000"/>
          </a:ln>
        </p:spPr>
        <p:txBody>
          <a:bodyPr lIns="0" tIns="0" rIns="0" bIns="0" anchor="ctr"/>
          <a:lstStyle/>
          <a:p>
            <a:pPr lvl="0" algn="l" defTabSz="171422">
              <a:defRPr sz="1200">
                <a:latin typeface="Helvetica"/>
                <a:ea typeface="Helvetica"/>
                <a:cs typeface="Helvetica"/>
                <a:sym typeface="Helvetica"/>
              </a:defRPr>
            </a:pPr>
            <a:endParaRPr dirty="0">
              <a:latin typeface="Verdana"/>
              <a:ea typeface="Verdana"/>
              <a:cs typeface="Verdana"/>
            </a:endParaRPr>
          </a:p>
        </p:txBody>
      </p:sp>
      <p:sp>
        <p:nvSpPr>
          <p:cNvPr id="12" name="Text Placeholder 11"/>
          <p:cNvSpPr>
            <a:spLocks noGrp="1"/>
          </p:cNvSpPr>
          <p:nvPr>
            <p:ph type="body" sz="quarter" idx="14" hasCustomPrompt="1"/>
          </p:nvPr>
        </p:nvSpPr>
        <p:spPr>
          <a:xfrm>
            <a:off x="457200" y="3257550"/>
            <a:ext cx="2286000" cy="228600"/>
          </a:xfrm>
        </p:spPr>
        <p:txBody>
          <a:bodyPr>
            <a:normAutofit/>
          </a:bodyPr>
          <a:lstStyle>
            <a:lvl1pPr marL="0" indent="0">
              <a:buNone/>
              <a:defRPr sz="1200"/>
            </a:lvl1pPr>
          </a:lstStyle>
          <a:p>
            <a:pPr lvl="0"/>
            <a:r>
              <a:rPr lang="en-US" dirty="0" smtClean="0"/>
              <a:t>Click to enter date</a:t>
            </a:r>
          </a:p>
        </p:txBody>
      </p:sp>
    </p:spTree>
    <p:extLst>
      <p:ext uri="{BB962C8B-B14F-4D97-AF65-F5344CB8AC3E}">
        <p14:creationId xmlns:p14="http://schemas.microsoft.com/office/powerpoint/2010/main" val="3087548739"/>
      </p:ext>
    </p:extLst>
  </p:cSld>
  <p:clrMapOvr>
    <a:masterClrMapping/>
  </p:clrMapOvr>
  <p:timing>
    <p:tnLst>
      <p:par>
        <p:cTn xmlns:p14="http://schemas.microsoft.com/office/powerpoint/2010/main" id="1" dur="indefinite" restart="never" nodeType="tmRoot"/>
      </p:par>
    </p:tnLst>
  </p:timing>
  <p:hf hdr="0" ftr="0" dt="0"/>
  <p:extLst mod="1">
    <p:ext uri="{DCECCB84-F9BA-43D5-87BE-67443E8EF086}">
      <p15:sldGuideLst xmlns="" xmlns:p15="http://schemas.microsoft.com/office/powerpoint/2012/main">
        <p15:guide id="1" orient="horz" pos="612">
          <p15:clr>
            <a:srgbClr val="FBAE40"/>
          </p15:clr>
        </p15:guide>
        <p15:guide id="2" pos="288">
          <p15:clr>
            <a:srgbClr val="FBAE40"/>
          </p15:clr>
        </p15:guide>
        <p15:guide id="3" orient="horz" pos="1884">
          <p15:clr>
            <a:srgbClr val="FBAE40"/>
          </p15:clr>
        </p15:guide>
        <p15:guide id="4" orient="horz" pos="2244" userDrawn="1">
          <p15:clr>
            <a:srgbClr val="FBAE40"/>
          </p15:clr>
        </p15:guide>
        <p15:guide id="5" orient="horz" pos="2988" userDrawn="1">
          <p15:clr>
            <a:srgbClr val="FBAE40"/>
          </p15:clr>
        </p15:guide>
        <p15:guide id="6" pos="5184">
          <p15:clr>
            <a:srgbClr val="FBAE40"/>
          </p15:clr>
        </p15:guide>
        <p15:guide id="0" orient="horz" pos="2052" userDrawn="1">
          <p15:clr>
            <a:srgbClr val="FBAE40"/>
          </p15:clr>
        </p15:guide>
        <p15:guide id="7" orient="horz" pos="219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noAutofit/>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12"/>
            <a:ext cx="7772400" cy="322783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D2C56D2-E391-46F6-ADC1-AD9CA00FFB2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spTree>
    <p:extLst>
      <p:ext uri="{BB962C8B-B14F-4D97-AF65-F5344CB8AC3E}">
        <p14:creationId xmlns:p14="http://schemas.microsoft.com/office/powerpoint/2010/main" val="1792797853"/>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6" userDrawn="1">
          <p15:clr>
            <a:srgbClr val="FBAE40"/>
          </p15:clr>
        </p15:guide>
        <p15:guide id="2" pos="288" userDrawn="1">
          <p15:clr>
            <a:srgbClr val="FBAE40"/>
          </p15:clr>
        </p15:guide>
        <p15:guide id="3" orient="horz" pos="708" userDrawn="1">
          <p15:clr>
            <a:srgbClr val="FBAE40"/>
          </p15:clr>
        </p15:guide>
        <p15:guide id="4" orient="horz" pos="2742" userDrawn="1">
          <p15:clr>
            <a:srgbClr val="FBAE40"/>
          </p15:clr>
        </p15:guide>
        <p15:guide id="5" pos="518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No 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12"/>
            <a:ext cx="7772400" cy="322783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D2C56D2-E391-46F6-ADC1-AD9CA00FFB2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0B06525-092D-44E2-A584-E03EB74BB032}" type="slidenum">
              <a:rPr lang="en-US" smtClean="0"/>
              <a:pPr/>
              <a:t>‹#›</a:t>
            </a:fld>
            <a:endParaRPr lang="en-US"/>
          </a:p>
        </p:txBody>
      </p:sp>
      <p:sp>
        <p:nvSpPr>
          <p:cNvPr id="7" name="Footer Placeholder 4"/>
          <p:cNvSpPr txBox="1">
            <a:spLocks/>
          </p:cNvSpPr>
          <p:nvPr userDrawn="1"/>
        </p:nvSpPr>
        <p:spPr>
          <a:xfrm>
            <a:off x="6126480" y="4855464"/>
            <a:ext cx="2286000" cy="73152"/>
          </a:xfrm>
          <a:prstGeom prst="rect">
            <a:avLst/>
          </a:prstGeom>
        </p:spPr>
        <p:txBody>
          <a:bodyPr vert="horz" lIns="0" tIns="0" rIns="0" bIns="0" rtlCol="0" anchor="t" anchorCtr="0">
            <a:noAutofit/>
          </a:bodyPr>
          <a:lstStyle>
            <a:defPPr>
              <a:defRPr lang="en-US"/>
            </a:defPPr>
            <a:lvl1pPr marL="0" algn="l" defTabSz="685891" rtl="0" eaLnBrk="1" latinLnBrk="0" hangingPunct="1">
              <a:defRPr sz="500" kern="500" cap="all" spc="50">
                <a:solidFill>
                  <a:schemeClr val="bg1"/>
                </a:solidFill>
                <a:latin typeface="Dolby Gustan"/>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pPr algn="r"/>
            <a:r>
              <a:rPr lang="en-US" baseline="0" dirty="0" smtClean="0">
                <a:solidFill>
                  <a:schemeClr val="tx1"/>
                </a:solidFill>
                <a:latin typeface="+mn-lt"/>
              </a:rPr>
              <a:t>CONFIDENTIAL</a:t>
            </a:r>
            <a:r>
              <a:rPr lang="en-US" dirty="0" smtClean="0">
                <a:solidFill>
                  <a:schemeClr val="tx1"/>
                </a:solidFill>
                <a:latin typeface="+mn-lt"/>
              </a:rPr>
              <a:t> INFORMATION © 2015 DOLBY LABORATORIES, INC.</a:t>
            </a:r>
          </a:p>
        </p:txBody>
      </p:sp>
    </p:spTree>
    <p:extLst>
      <p:ext uri="{BB962C8B-B14F-4D97-AF65-F5344CB8AC3E}">
        <p14:creationId xmlns:p14="http://schemas.microsoft.com/office/powerpoint/2010/main" val="1027111288"/>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6">
          <p15:clr>
            <a:srgbClr val="FBAE40"/>
          </p15:clr>
        </p15:guide>
        <p15:guide id="2" pos="288">
          <p15:clr>
            <a:srgbClr val="FBAE40"/>
          </p15:clr>
        </p15:guide>
        <p15:guide id="3" orient="horz" pos="708">
          <p15:clr>
            <a:srgbClr val="FBAE40"/>
          </p15:clr>
        </p15:guide>
        <p15:guide id="4" orient="horz" pos="2742">
          <p15:clr>
            <a:srgbClr val="FBAE40"/>
          </p15:clr>
        </p15:guide>
        <p15:guide id="5" pos="51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accent1">
                    <a:lumMod val="50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338DE74-03E3-4DFF-B792-22ACFFE77471}" type="datetime4">
              <a:rPr lang="en-US" smtClean="0"/>
              <a:t>September 15, 2015</a:t>
            </a:fld>
            <a:endParaRPr lang="en-US"/>
          </a:p>
        </p:txBody>
      </p:sp>
      <p:sp>
        <p:nvSpPr>
          <p:cNvPr id="4" name="Footer Placeholder 3"/>
          <p:cNvSpPr>
            <a:spLocks noGrp="1"/>
          </p:cNvSpPr>
          <p:nvPr>
            <p:ph type="ftr" sz="quarter" idx="11"/>
          </p:nvPr>
        </p:nvSpPr>
        <p:spPr/>
        <p:txBody>
          <a:bodyPr/>
          <a:lstStyle/>
          <a:p>
            <a:r>
              <a:rPr lang="en-US" smtClean="0"/>
              <a:t>PRESENTATION TITLE GOES HERE</a:t>
            </a:r>
            <a:endParaRPr lang="en-US"/>
          </a:p>
        </p:txBody>
      </p:sp>
      <p:sp>
        <p:nvSpPr>
          <p:cNvPr id="5" name="Slide Number Placeholder 4"/>
          <p:cNvSpPr>
            <a:spLocks noGrp="1"/>
          </p:cNvSpPr>
          <p:nvPr>
            <p:ph type="sldNum" sz="quarter" idx="12"/>
          </p:nvPr>
        </p:nvSpPr>
        <p:spPr/>
        <p:txBody>
          <a:bodyPr/>
          <a:lstStyle/>
          <a:p>
            <a:fld id="{10B06525-092D-44E2-A584-E03EB74BB032}" type="slidenum">
              <a:rPr lang="en-US" smtClean="0"/>
              <a:t>‹#›</a:t>
            </a:fld>
            <a:endParaRPr lang="en-US"/>
          </a:p>
        </p:txBody>
      </p:sp>
    </p:spTree>
    <p:extLst>
      <p:ext uri="{BB962C8B-B14F-4D97-AF65-F5344CB8AC3E}">
        <p14:creationId xmlns:p14="http://schemas.microsoft.com/office/powerpoint/2010/main" val="39235959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8" userDrawn="1">
          <p15:clr>
            <a:srgbClr val="FBAE40"/>
          </p15:clr>
        </p15:guide>
        <p15:guide id="2" pos="288" userDrawn="1">
          <p15:clr>
            <a:srgbClr val="FBAE40"/>
          </p15:clr>
        </p15:guide>
        <p15:guide id="3" pos="51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No 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24712"/>
            <a:ext cx="7772400" cy="3227832"/>
          </a:xfrm>
        </p:spPr>
        <p:txBody>
          <a:bodyPr>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2C56D2-E391-46F6-ADC1-AD9CA00FFB2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0B06525-092D-44E2-A584-E03EB74BB032}" type="slidenum">
              <a:rPr lang="en-US" smtClean="0"/>
              <a:pPr/>
              <a:t>‹#›</a:t>
            </a:fld>
            <a:endParaRPr lang="en-US"/>
          </a:p>
        </p:txBody>
      </p:sp>
      <p:sp>
        <p:nvSpPr>
          <p:cNvPr id="7" name="Footer Placeholder 4"/>
          <p:cNvSpPr txBox="1">
            <a:spLocks/>
          </p:cNvSpPr>
          <p:nvPr userDrawn="1"/>
        </p:nvSpPr>
        <p:spPr>
          <a:xfrm>
            <a:off x="6126480" y="4855464"/>
            <a:ext cx="2286000" cy="73152"/>
          </a:xfrm>
          <a:prstGeom prst="rect">
            <a:avLst/>
          </a:prstGeom>
        </p:spPr>
        <p:txBody>
          <a:bodyPr vert="horz" lIns="0" tIns="0" rIns="0" bIns="0" rtlCol="0" anchor="t" anchorCtr="0">
            <a:noAutofit/>
          </a:bodyPr>
          <a:lstStyle>
            <a:defPPr>
              <a:defRPr lang="en-US"/>
            </a:defPPr>
            <a:lvl1pPr marL="0" algn="l" defTabSz="685891" rtl="0" eaLnBrk="1" latinLnBrk="0" hangingPunct="1">
              <a:defRPr sz="500" kern="500" cap="all" spc="50">
                <a:solidFill>
                  <a:schemeClr val="bg1"/>
                </a:solidFill>
                <a:latin typeface="Dolby Gustan"/>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pPr algn="r"/>
            <a:r>
              <a:rPr lang="en-US" baseline="0" dirty="0" smtClean="0">
                <a:solidFill>
                  <a:schemeClr val="tx1"/>
                </a:solidFill>
                <a:latin typeface="+mn-lt"/>
              </a:rPr>
              <a:t>CONFIDENTIAL</a:t>
            </a:r>
            <a:r>
              <a:rPr lang="en-US" dirty="0" smtClean="0">
                <a:solidFill>
                  <a:schemeClr val="tx1"/>
                </a:solidFill>
                <a:latin typeface="+mn-lt"/>
              </a:rPr>
              <a:t> INFORMATION © 2015 DOLBY LABORATORIES, INC.</a:t>
            </a:r>
          </a:p>
        </p:txBody>
      </p:sp>
    </p:spTree>
    <p:extLst>
      <p:ext uri="{BB962C8B-B14F-4D97-AF65-F5344CB8AC3E}">
        <p14:creationId xmlns:p14="http://schemas.microsoft.com/office/powerpoint/2010/main" val="372935081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6">
          <p15:clr>
            <a:srgbClr val="FBAE40"/>
          </p15:clr>
        </p15:guide>
        <p15:guide id="2" pos="288">
          <p15:clr>
            <a:srgbClr val="FBAE40"/>
          </p15:clr>
        </p15:guide>
        <p15:guide id="3" orient="horz" pos="708">
          <p15:clr>
            <a:srgbClr val="FBAE40"/>
          </p15:clr>
        </p15:guide>
        <p15:guide id="4" orient="horz" pos="2742">
          <p15:clr>
            <a:srgbClr val="FBAE40"/>
          </p15:clr>
        </p15:guide>
        <p15:guide id="5" pos="518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Full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12"/>
            <a:ext cx="7772400" cy="32278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D2C56D2-E391-46F6-ADC1-AD9CA00FFB2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cxnSp>
        <p:nvCxnSpPr>
          <p:cNvPr id="8" name="Straight Connector 7"/>
          <p:cNvCxnSpPr/>
          <p:nvPr userDrawn="1"/>
        </p:nvCxnSpPr>
        <p:spPr>
          <a:xfrm flipV="1">
            <a:off x="457200" y="896112"/>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457200" y="4645152"/>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19069"/>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6">
          <p15:clr>
            <a:srgbClr val="FBAE40"/>
          </p15:clr>
        </p15:guide>
        <p15:guide id="2" pos="288">
          <p15:clr>
            <a:srgbClr val="FBAE40"/>
          </p15:clr>
        </p15:guide>
        <p15:guide id="3" orient="horz" pos="708">
          <p15:clr>
            <a:srgbClr val="FBAE40"/>
          </p15:clr>
        </p15:guide>
        <p15:guide id="4" orient="horz" pos="2742">
          <p15:clr>
            <a:srgbClr val="FBAE40"/>
          </p15:clr>
        </p15:guide>
        <p15:guide id="5" pos="518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24712"/>
            <a:ext cx="3657600" cy="322783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124712"/>
            <a:ext cx="3657600" cy="322783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CE85078-BF91-4DD3-9ACD-62D0E6253EFD}" type="datetime4">
              <a:rPr lang="en-US" smtClean="0"/>
              <a:t>September 15, 2015</a:t>
            </a:fld>
            <a:endParaRPr lang="en-US"/>
          </a:p>
        </p:txBody>
      </p:sp>
      <p:sp>
        <p:nvSpPr>
          <p:cNvPr id="6" name="Footer Placeholder 5"/>
          <p:cNvSpPr>
            <a:spLocks noGrp="1"/>
          </p:cNvSpPr>
          <p:nvPr>
            <p:ph type="ftr" sz="quarter" idx="11"/>
          </p:nvPr>
        </p:nvSpPr>
        <p:spPr/>
        <p:txBody>
          <a:bodyPr/>
          <a:lstStyle/>
          <a:p>
            <a:r>
              <a:rPr lang="en-US" smtClean="0"/>
              <a:t>PRESENTATION TITLE GOES HERE</a:t>
            </a:r>
            <a:endParaRPr lang="en-US"/>
          </a:p>
        </p:txBody>
      </p:sp>
      <p:sp>
        <p:nvSpPr>
          <p:cNvPr id="7" name="Slide Number Placeholder 6"/>
          <p:cNvSpPr>
            <a:spLocks noGrp="1"/>
          </p:cNvSpPr>
          <p:nvPr>
            <p:ph type="sldNum" sz="quarter" idx="12"/>
          </p:nvPr>
        </p:nvSpPr>
        <p:spPr/>
        <p:txBody>
          <a:bodyPr/>
          <a:lstStyle/>
          <a:p>
            <a:fld id="{10B06525-092D-44E2-A584-E03EB74BB032}" type="slidenum">
              <a:rPr lang="en-US" smtClean="0"/>
              <a:t>‹#›</a:t>
            </a:fld>
            <a:endParaRPr lang="en-US"/>
          </a:p>
        </p:txBody>
      </p:sp>
    </p:spTree>
    <p:extLst>
      <p:ext uri="{BB962C8B-B14F-4D97-AF65-F5344CB8AC3E}">
        <p14:creationId xmlns:p14="http://schemas.microsoft.com/office/powerpoint/2010/main" val="4056660656"/>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8" userDrawn="1">
          <p15:clr>
            <a:srgbClr val="FBAE40"/>
          </p15:clr>
        </p15:guide>
        <p15:guide id="2" pos="288" userDrawn="1">
          <p15:clr>
            <a:srgbClr val="FBAE40"/>
          </p15:clr>
        </p15:guide>
        <p15:guide id="3" pos="5184" userDrawn="1">
          <p15:clr>
            <a:srgbClr val="FBAE40"/>
          </p15:clr>
        </p15:guide>
        <p15:guide id="4" orient="horz" pos="708" userDrawn="1">
          <p15:clr>
            <a:srgbClr val="FBAE40"/>
          </p15:clr>
        </p15:guide>
        <p15:guide id="5" orient="horz" pos="2742" userDrawn="1">
          <p15:clr>
            <a:srgbClr val="FBAE40"/>
          </p15:clr>
        </p15:guide>
        <p15:guide id="6" pos="2592" userDrawn="1">
          <p15:clr>
            <a:srgbClr val="FBAE40"/>
          </p15:clr>
        </p15:guide>
        <p15:guide id="7" pos="288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hre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98064"/>
            <a:ext cx="8229600" cy="1371600"/>
          </a:xfrm>
        </p:spPr>
        <p:txBody>
          <a:bodyPr tIns="0" anchor="t" anchorCtr="0">
            <a:noAutofit/>
          </a:bodyPr>
          <a:lstStyle>
            <a:lvl1pPr algn="ctr">
              <a:defRPr sz="2400">
                <a:solidFill>
                  <a:schemeClr val="accent1">
                    <a:lumMod val="50000"/>
                  </a:schemeClr>
                </a:solidFill>
                <a:latin typeface="Dolby Gustan Medium" panose="02010600040501010103" pitchFamily="50" charset="0"/>
                <a:ea typeface="Dolby Gustan Medium" panose="02010600040501010103" pitchFamily="50" charset="0"/>
              </a:defRPr>
            </a:lvl1pPr>
          </a:lstStyle>
          <a:p>
            <a:r>
              <a:rPr lang="en-US" dirty="0" smtClean="0"/>
              <a:t>Click to add a quote or statement</a:t>
            </a:r>
            <a:endParaRPr lang="en-US" dirty="0"/>
          </a:p>
        </p:txBody>
      </p:sp>
      <p:sp>
        <p:nvSpPr>
          <p:cNvPr id="3" name="Content Placeholder 2"/>
          <p:cNvSpPr>
            <a:spLocks noGrp="1"/>
          </p:cNvSpPr>
          <p:nvPr>
            <p:ph sz="half" idx="1"/>
          </p:nvPr>
        </p:nvSpPr>
        <p:spPr>
          <a:xfrm>
            <a:off x="457200" y="987552"/>
            <a:ext cx="2670048" cy="1554480"/>
          </a:xfrm>
        </p:spPr>
        <p:txBody>
          <a:bodyPr>
            <a:normAutofit/>
          </a:bodyPr>
          <a:lstStyle>
            <a:lvl1pPr marL="0" indent="0" algn="ctr">
              <a:buNone/>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p:txBody>
      </p:sp>
      <p:sp>
        <p:nvSpPr>
          <p:cNvPr id="4" name="Content Placeholder 3"/>
          <p:cNvSpPr>
            <a:spLocks noGrp="1"/>
          </p:cNvSpPr>
          <p:nvPr>
            <p:ph sz="half" idx="2"/>
          </p:nvPr>
        </p:nvSpPr>
        <p:spPr>
          <a:xfrm>
            <a:off x="3318869" y="987552"/>
            <a:ext cx="2587752" cy="1554480"/>
          </a:xfrm>
        </p:spPr>
        <p:txBody>
          <a:bodyPr>
            <a:normAutofit/>
          </a:bodyPr>
          <a:lstStyle>
            <a:lvl1pPr marL="0" indent="0" algn="ctr">
              <a:buNone/>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CE85078-BF91-4DD3-9ACD-62D0E6253EFD}" type="datetime4">
              <a:rPr lang="en-US" smtClean="0"/>
              <a:t>September 15, 2015</a:t>
            </a:fld>
            <a:endParaRPr lang="en-US"/>
          </a:p>
        </p:txBody>
      </p:sp>
      <p:sp>
        <p:nvSpPr>
          <p:cNvPr id="6" name="Footer Placeholder 5"/>
          <p:cNvSpPr>
            <a:spLocks noGrp="1"/>
          </p:cNvSpPr>
          <p:nvPr>
            <p:ph type="ftr" sz="quarter" idx="11"/>
          </p:nvPr>
        </p:nvSpPr>
        <p:spPr/>
        <p:txBody>
          <a:bodyPr/>
          <a:lstStyle/>
          <a:p>
            <a:r>
              <a:rPr lang="en-US" smtClean="0"/>
              <a:t>PRESENTATION TITLE GOES HERE</a:t>
            </a:r>
            <a:endParaRPr lang="en-US"/>
          </a:p>
        </p:txBody>
      </p:sp>
      <p:sp>
        <p:nvSpPr>
          <p:cNvPr id="7" name="Slide Number Placeholder 6"/>
          <p:cNvSpPr>
            <a:spLocks noGrp="1"/>
          </p:cNvSpPr>
          <p:nvPr>
            <p:ph type="sldNum" sz="quarter" idx="12"/>
          </p:nvPr>
        </p:nvSpPr>
        <p:spPr/>
        <p:txBody>
          <a:bodyPr/>
          <a:lstStyle/>
          <a:p>
            <a:fld id="{10B06525-092D-44E2-A584-E03EB74BB032}" type="slidenum">
              <a:rPr lang="en-US" smtClean="0"/>
              <a:t>‹#›</a:t>
            </a:fld>
            <a:endParaRPr lang="en-US"/>
          </a:p>
        </p:txBody>
      </p:sp>
      <p:sp>
        <p:nvSpPr>
          <p:cNvPr id="8" name="Content Placeholder 3"/>
          <p:cNvSpPr>
            <a:spLocks noGrp="1"/>
          </p:cNvSpPr>
          <p:nvPr>
            <p:ph sz="half" idx="13"/>
          </p:nvPr>
        </p:nvSpPr>
        <p:spPr>
          <a:xfrm>
            <a:off x="6098241" y="987552"/>
            <a:ext cx="2587752" cy="1554480"/>
          </a:xfrm>
        </p:spPr>
        <p:txBody>
          <a:bodyPr>
            <a:normAutofit/>
          </a:bodyPr>
          <a:lstStyle>
            <a:lvl1pPr marL="0" indent="0" algn="ctr">
              <a:buNone/>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325501669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621" userDrawn="1">
          <p15:clr>
            <a:srgbClr val="FBAE40"/>
          </p15:clr>
        </p15:guide>
        <p15:guide id="2" pos="288">
          <p15:clr>
            <a:srgbClr val="FBAE40"/>
          </p15:clr>
        </p15:guide>
        <p15:guide id="3" pos="5472" userDrawn="1">
          <p15:clr>
            <a:srgbClr val="FBAE40"/>
          </p15:clr>
        </p15:guide>
        <p15:guide id="4" orient="horz" pos="1601" userDrawn="1">
          <p15:clr>
            <a:srgbClr val="FBAE40"/>
          </p15:clr>
        </p15:guide>
        <p15:guide id="5" orient="horz" pos="2628" userDrawn="1">
          <p15:clr>
            <a:srgbClr val="FBAE40"/>
          </p15:clr>
        </p15:guide>
        <p15:guide id="6" pos="1971" userDrawn="1">
          <p15:clr>
            <a:srgbClr val="FBAE40"/>
          </p15:clr>
        </p15:guide>
        <p15:guide id="7" pos="2088" userDrawn="1">
          <p15:clr>
            <a:srgbClr val="FBAE40"/>
          </p15:clr>
        </p15:guide>
        <p15:guide id="0" orient="horz" pos="1764" userDrawn="1">
          <p15:clr>
            <a:srgbClr val="FBAE40"/>
          </p15:clr>
        </p15:guide>
        <p15:guide id="8" pos="3720" userDrawn="1">
          <p15:clr>
            <a:srgbClr val="FBAE40"/>
          </p15:clr>
        </p15:guide>
        <p15:guide id="9"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D2C56D2-E391-46F6-ADC1-AD9CA00FFB2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cxnSp>
        <p:nvCxnSpPr>
          <p:cNvPr id="8" name="Straight Connector 7"/>
          <p:cNvCxnSpPr/>
          <p:nvPr userDrawn="1"/>
        </p:nvCxnSpPr>
        <p:spPr>
          <a:xfrm flipV="1">
            <a:off x="457200" y="896112"/>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457200" y="4645152"/>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218278"/>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6">
          <p15:clr>
            <a:srgbClr val="FBAE40"/>
          </p15:clr>
        </p15:guide>
        <p15:guide id="2" pos="288">
          <p15:clr>
            <a:srgbClr val="FBAE40"/>
          </p15:clr>
        </p15:guide>
        <p15:guide id="3" pos="51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772400" cy="2011680"/>
          </a:xfrm>
        </p:spPr>
        <p:txBody>
          <a:bodyPr anchor="b">
            <a:normAutofit/>
          </a:bodyPr>
          <a:lstStyle>
            <a:lvl1pPr>
              <a:defRPr sz="5400">
                <a:latin typeface="Dolby Gustan Thin" panose="02010600040501010103" pitchFamily="50" charset="0"/>
                <a:ea typeface="Dolby Gustan Thin" panose="02010600040501010103" pitchFamily="50"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6539DC5-C0CA-4205-85FF-CBCD7E15F88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sp>
        <p:nvSpPr>
          <p:cNvPr id="7" name="Shape 37"/>
          <p:cNvSpPr/>
          <p:nvPr userDrawn="1"/>
        </p:nvSpPr>
        <p:spPr>
          <a:xfrm>
            <a:off x="469737" y="3143250"/>
            <a:ext cx="642306" cy="0"/>
          </a:xfrm>
          <a:prstGeom prst="line">
            <a:avLst/>
          </a:prstGeom>
          <a:ln w="50800">
            <a:solidFill>
              <a:schemeClr val="accent1"/>
            </a:solidFill>
            <a:miter lim="400000"/>
          </a:ln>
        </p:spPr>
        <p:txBody>
          <a:bodyPr lIns="0" tIns="0" rIns="0" bIns="0" anchor="ctr"/>
          <a:lstStyle/>
          <a:p>
            <a:pPr lvl="0" algn="l" defTabSz="171422">
              <a:defRPr sz="1200">
                <a:latin typeface="Helvetica"/>
                <a:ea typeface="Helvetica"/>
                <a:cs typeface="Helvetica"/>
                <a:sym typeface="Helvetica"/>
              </a:defRPr>
            </a:pPr>
            <a:endParaRPr dirty="0">
              <a:latin typeface="Verdana"/>
              <a:ea typeface="Verdana"/>
              <a:cs typeface="Verdana"/>
            </a:endParaRPr>
          </a:p>
        </p:txBody>
      </p:sp>
      <p:sp>
        <p:nvSpPr>
          <p:cNvPr id="8" name="Freeform 9"/>
          <p:cNvSpPr>
            <a:spLocks noChangeAspect="1" noEditPoints="1"/>
          </p:cNvSpPr>
          <p:nvPr userDrawn="1"/>
        </p:nvSpPr>
        <p:spPr bwMode="auto">
          <a:xfrm>
            <a:off x="457200" y="457200"/>
            <a:ext cx="533400" cy="370254"/>
          </a:xfrm>
          <a:custGeom>
            <a:avLst/>
            <a:gdLst>
              <a:gd name="T0" fmla="*/ 0 w 1626"/>
              <a:gd name="T1" fmla="*/ 0 h 1128"/>
              <a:gd name="T2" fmla="*/ 0 w 1626"/>
              <a:gd name="T3" fmla="*/ 1128 h 1128"/>
              <a:gd name="T4" fmla="*/ 1626 w 1626"/>
              <a:gd name="T5" fmla="*/ 1128 h 1128"/>
              <a:gd name="T6" fmla="*/ 1626 w 1626"/>
              <a:gd name="T7" fmla="*/ 0 h 1128"/>
              <a:gd name="T8" fmla="*/ 0 w 1626"/>
              <a:gd name="T9" fmla="*/ 0 h 1128"/>
              <a:gd name="T10" fmla="*/ 377 w 1626"/>
              <a:gd name="T11" fmla="*/ 982 h 1128"/>
              <a:gd name="T12" fmla="*/ 191 w 1626"/>
              <a:gd name="T13" fmla="*/ 982 h 1128"/>
              <a:gd name="T14" fmla="*/ 191 w 1626"/>
              <a:gd name="T15" fmla="*/ 146 h 1128"/>
              <a:gd name="T16" fmla="*/ 377 w 1626"/>
              <a:gd name="T17" fmla="*/ 146 h 1128"/>
              <a:gd name="T18" fmla="*/ 730 w 1626"/>
              <a:gd name="T19" fmla="*/ 562 h 1128"/>
              <a:gd name="T20" fmla="*/ 377 w 1626"/>
              <a:gd name="T21" fmla="*/ 982 h 1128"/>
              <a:gd name="T22" fmla="*/ 1435 w 1626"/>
              <a:gd name="T23" fmla="*/ 982 h 1128"/>
              <a:gd name="T24" fmla="*/ 1248 w 1626"/>
              <a:gd name="T25" fmla="*/ 982 h 1128"/>
              <a:gd name="T26" fmla="*/ 895 w 1626"/>
              <a:gd name="T27" fmla="*/ 562 h 1128"/>
              <a:gd name="T28" fmla="*/ 1248 w 1626"/>
              <a:gd name="T29" fmla="*/ 146 h 1128"/>
              <a:gd name="T30" fmla="*/ 1435 w 1626"/>
              <a:gd name="T31" fmla="*/ 146 h 1128"/>
              <a:gd name="T32" fmla="*/ 1435 w 1626"/>
              <a:gd name="T33" fmla="*/ 9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1128">
                <a:moveTo>
                  <a:pt x="0" y="0"/>
                </a:moveTo>
                <a:cubicBezTo>
                  <a:pt x="0" y="1128"/>
                  <a:pt x="0" y="1128"/>
                  <a:pt x="0" y="1128"/>
                </a:cubicBezTo>
                <a:cubicBezTo>
                  <a:pt x="1626" y="1128"/>
                  <a:pt x="1626" y="1128"/>
                  <a:pt x="1626" y="1128"/>
                </a:cubicBezTo>
                <a:cubicBezTo>
                  <a:pt x="1626" y="0"/>
                  <a:pt x="1626" y="0"/>
                  <a:pt x="1626" y="0"/>
                </a:cubicBezTo>
                <a:lnTo>
                  <a:pt x="0" y="0"/>
                </a:lnTo>
                <a:close/>
                <a:moveTo>
                  <a:pt x="377" y="982"/>
                </a:moveTo>
                <a:cubicBezTo>
                  <a:pt x="191" y="982"/>
                  <a:pt x="191" y="982"/>
                  <a:pt x="191" y="982"/>
                </a:cubicBezTo>
                <a:cubicBezTo>
                  <a:pt x="191" y="146"/>
                  <a:pt x="191" y="146"/>
                  <a:pt x="191" y="146"/>
                </a:cubicBezTo>
                <a:cubicBezTo>
                  <a:pt x="377" y="146"/>
                  <a:pt x="377" y="146"/>
                  <a:pt x="377" y="146"/>
                </a:cubicBezTo>
                <a:cubicBezTo>
                  <a:pt x="569" y="146"/>
                  <a:pt x="730" y="337"/>
                  <a:pt x="730" y="562"/>
                </a:cubicBezTo>
                <a:cubicBezTo>
                  <a:pt x="730" y="794"/>
                  <a:pt x="569" y="982"/>
                  <a:pt x="377" y="982"/>
                </a:cubicBezTo>
                <a:close/>
                <a:moveTo>
                  <a:pt x="1435" y="982"/>
                </a:moveTo>
                <a:cubicBezTo>
                  <a:pt x="1248" y="982"/>
                  <a:pt x="1248" y="982"/>
                  <a:pt x="1248" y="982"/>
                </a:cubicBezTo>
                <a:cubicBezTo>
                  <a:pt x="1056" y="982"/>
                  <a:pt x="895" y="794"/>
                  <a:pt x="895" y="562"/>
                </a:cubicBezTo>
                <a:cubicBezTo>
                  <a:pt x="895" y="337"/>
                  <a:pt x="1056" y="146"/>
                  <a:pt x="1248" y="146"/>
                </a:cubicBezTo>
                <a:cubicBezTo>
                  <a:pt x="1435" y="146"/>
                  <a:pt x="1435" y="146"/>
                  <a:pt x="1435" y="146"/>
                </a:cubicBezTo>
                <a:lnTo>
                  <a:pt x="1435" y="982"/>
                </a:lnTo>
                <a:close/>
              </a:path>
            </a:pathLst>
          </a:custGeom>
          <a:solidFill>
            <a:schemeClr val="bg1"/>
          </a:solidFill>
          <a:ln>
            <a:noFill/>
          </a:ln>
          <a:extLst/>
        </p:spPr>
        <p:txBody>
          <a:bodyPr vert="horz" wrap="square" lIns="34289" tIns="17144" rIns="34289" bIns="17144" numCol="1" anchor="t" anchorCtr="0" compatLnSpc="1">
            <a:prstTxWarp prst="textNoShape">
              <a:avLst/>
            </a:prstTxWarp>
          </a:bodyPr>
          <a:lstStyle/>
          <a:p>
            <a:endParaRPr lang="en-US"/>
          </a:p>
        </p:txBody>
      </p:sp>
    </p:spTree>
    <p:extLst>
      <p:ext uri="{BB962C8B-B14F-4D97-AF65-F5344CB8AC3E}">
        <p14:creationId xmlns:p14="http://schemas.microsoft.com/office/powerpoint/2010/main" val="129829997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576" userDrawn="1">
          <p15:clr>
            <a:srgbClr val="FBAE40"/>
          </p15:clr>
        </p15:guide>
        <p15:guide id="2" pos="288" userDrawn="1">
          <p15:clr>
            <a:srgbClr val="FBAE40"/>
          </p15:clr>
        </p15:guide>
        <p15:guide id="3" pos="5184" userDrawn="1">
          <p15:clr>
            <a:srgbClr val="FBAE40"/>
          </p15:clr>
        </p15:guide>
        <p15:guide id="4" orient="horz" pos="184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indowpa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38DE74-03E3-4DFF-B792-22ACFFE77471}" type="datetime4">
              <a:rPr lang="en-US" smtClean="0"/>
              <a:t>September 15, 2015</a:t>
            </a:fld>
            <a:endParaRPr lang="en-US"/>
          </a:p>
        </p:txBody>
      </p:sp>
      <p:sp>
        <p:nvSpPr>
          <p:cNvPr id="4" name="Footer Placeholder 3"/>
          <p:cNvSpPr>
            <a:spLocks noGrp="1"/>
          </p:cNvSpPr>
          <p:nvPr>
            <p:ph type="ftr" sz="quarter" idx="11"/>
          </p:nvPr>
        </p:nvSpPr>
        <p:spPr/>
        <p:txBody>
          <a:bodyPr/>
          <a:lstStyle/>
          <a:p>
            <a:r>
              <a:rPr lang="en-US" smtClean="0"/>
              <a:t>PRESENTATION TITLE GOES HERE</a:t>
            </a:r>
            <a:endParaRPr lang="en-US"/>
          </a:p>
        </p:txBody>
      </p:sp>
      <p:sp>
        <p:nvSpPr>
          <p:cNvPr id="5" name="Slide Number Placeholder 4"/>
          <p:cNvSpPr>
            <a:spLocks noGrp="1"/>
          </p:cNvSpPr>
          <p:nvPr>
            <p:ph type="sldNum" sz="quarter" idx="12"/>
          </p:nvPr>
        </p:nvSpPr>
        <p:spPr/>
        <p:txBody>
          <a:bodyPr/>
          <a:lstStyle/>
          <a:p>
            <a:fld id="{10B06525-092D-44E2-A584-E03EB74BB032}" type="slidenum">
              <a:rPr lang="en-US" smtClean="0"/>
              <a:t>‹#›</a:t>
            </a:fld>
            <a:endParaRPr lang="en-US"/>
          </a:p>
        </p:txBody>
      </p:sp>
    </p:spTree>
    <p:extLst>
      <p:ext uri="{BB962C8B-B14F-4D97-AF65-F5344CB8AC3E}">
        <p14:creationId xmlns:p14="http://schemas.microsoft.com/office/powerpoint/2010/main" val="381567979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916" userDrawn="1">
          <p15:clr>
            <a:srgbClr val="FBAE40"/>
          </p15:clr>
        </p15:guide>
        <p15:guide id="2" pos="288">
          <p15:clr>
            <a:srgbClr val="FBAE40"/>
          </p15:clr>
        </p15:guide>
        <p15:guide id="3" pos="547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Idea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914400"/>
            <a:ext cx="7772400" cy="2011680"/>
          </a:xfrm>
        </p:spPr>
        <p:txBody>
          <a:bodyPr anchor="b">
            <a:normAutofit/>
          </a:bodyPr>
          <a:lstStyle>
            <a:lvl1pPr>
              <a:defRPr sz="6900">
                <a:latin typeface="Dolby Gustan Thin" panose="02010600040501010103" pitchFamily="50" charset="0"/>
                <a:ea typeface="Dolby Gustan Thin" panose="02010600040501010103" pitchFamily="50"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6539DC5-C0CA-4205-85FF-CBCD7E15F88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sp>
        <p:nvSpPr>
          <p:cNvPr id="7" name="Freeform 9"/>
          <p:cNvSpPr>
            <a:spLocks noChangeAspect="1" noEditPoints="1"/>
          </p:cNvSpPr>
          <p:nvPr userDrawn="1"/>
        </p:nvSpPr>
        <p:spPr bwMode="auto">
          <a:xfrm>
            <a:off x="457200" y="457200"/>
            <a:ext cx="533400" cy="370254"/>
          </a:xfrm>
          <a:custGeom>
            <a:avLst/>
            <a:gdLst>
              <a:gd name="T0" fmla="*/ 0 w 1626"/>
              <a:gd name="T1" fmla="*/ 0 h 1128"/>
              <a:gd name="T2" fmla="*/ 0 w 1626"/>
              <a:gd name="T3" fmla="*/ 1128 h 1128"/>
              <a:gd name="T4" fmla="*/ 1626 w 1626"/>
              <a:gd name="T5" fmla="*/ 1128 h 1128"/>
              <a:gd name="T6" fmla="*/ 1626 w 1626"/>
              <a:gd name="T7" fmla="*/ 0 h 1128"/>
              <a:gd name="T8" fmla="*/ 0 w 1626"/>
              <a:gd name="T9" fmla="*/ 0 h 1128"/>
              <a:gd name="T10" fmla="*/ 377 w 1626"/>
              <a:gd name="T11" fmla="*/ 982 h 1128"/>
              <a:gd name="T12" fmla="*/ 191 w 1626"/>
              <a:gd name="T13" fmla="*/ 982 h 1128"/>
              <a:gd name="T14" fmla="*/ 191 w 1626"/>
              <a:gd name="T15" fmla="*/ 146 h 1128"/>
              <a:gd name="T16" fmla="*/ 377 w 1626"/>
              <a:gd name="T17" fmla="*/ 146 h 1128"/>
              <a:gd name="T18" fmla="*/ 730 w 1626"/>
              <a:gd name="T19" fmla="*/ 562 h 1128"/>
              <a:gd name="T20" fmla="*/ 377 w 1626"/>
              <a:gd name="T21" fmla="*/ 982 h 1128"/>
              <a:gd name="T22" fmla="*/ 1435 w 1626"/>
              <a:gd name="T23" fmla="*/ 982 h 1128"/>
              <a:gd name="T24" fmla="*/ 1248 w 1626"/>
              <a:gd name="T25" fmla="*/ 982 h 1128"/>
              <a:gd name="T26" fmla="*/ 895 w 1626"/>
              <a:gd name="T27" fmla="*/ 562 h 1128"/>
              <a:gd name="T28" fmla="*/ 1248 w 1626"/>
              <a:gd name="T29" fmla="*/ 146 h 1128"/>
              <a:gd name="T30" fmla="*/ 1435 w 1626"/>
              <a:gd name="T31" fmla="*/ 146 h 1128"/>
              <a:gd name="T32" fmla="*/ 1435 w 1626"/>
              <a:gd name="T33" fmla="*/ 9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1128">
                <a:moveTo>
                  <a:pt x="0" y="0"/>
                </a:moveTo>
                <a:cubicBezTo>
                  <a:pt x="0" y="1128"/>
                  <a:pt x="0" y="1128"/>
                  <a:pt x="0" y="1128"/>
                </a:cubicBezTo>
                <a:cubicBezTo>
                  <a:pt x="1626" y="1128"/>
                  <a:pt x="1626" y="1128"/>
                  <a:pt x="1626" y="1128"/>
                </a:cubicBezTo>
                <a:cubicBezTo>
                  <a:pt x="1626" y="0"/>
                  <a:pt x="1626" y="0"/>
                  <a:pt x="1626" y="0"/>
                </a:cubicBezTo>
                <a:lnTo>
                  <a:pt x="0" y="0"/>
                </a:lnTo>
                <a:close/>
                <a:moveTo>
                  <a:pt x="377" y="982"/>
                </a:moveTo>
                <a:cubicBezTo>
                  <a:pt x="191" y="982"/>
                  <a:pt x="191" y="982"/>
                  <a:pt x="191" y="982"/>
                </a:cubicBezTo>
                <a:cubicBezTo>
                  <a:pt x="191" y="146"/>
                  <a:pt x="191" y="146"/>
                  <a:pt x="191" y="146"/>
                </a:cubicBezTo>
                <a:cubicBezTo>
                  <a:pt x="377" y="146"/>
                  <a:pt x="377" y="146"/>
                  <a:pt x="377" y="146"/>
                </a:cubicBezTo>
                <a:cubicBezTo>
                  <a:pt x="569" y="146"/>
                  <a:pt x="730" y="337"/>
                  <a:pt x="730" y="562"/>
                </a:cubicBezTo>
                <a:cubicBezTo>
                  <a:pt x="730" y="794"/>
                  <a:pt x="569" y="982"/>
                  <a:pt x="377" y="982"/>
                </a:cubicBezTo>
                <a:close/>
                <a:moveTo>
                  <a:pt x="1435" y="982"/>
                </a:moveTo>
                <a:cubicBezTo>
                  <a:pt x="1248" y="982"/>
                  <a:pt x="1248" y="982"/>
                  <a:pt x="1248" y="982"/>
                </a:cubicBezTo>
                <a:cubicBezTo>
                  <a:pt x="1056" y="982"/>
                  <a:pt x="895" y="794"/>
                  <a:pt x="895" y="562"/>
                </a:cubicBezTo>
                <a:cubicBezTo>
                  <a:pt x="895" y="337"/>
                  <a:pt x="1056" y="146"/>
                  <a:pt x="1248" y="146"/>
                </a:cubicBezTo>
                <a:cubicBezTo>
                  <a:pt x="1435" y="146"/>
                  <a:pt x="1435" y="146"/>
                  <a:pt x="1435" y="146"/>
                </a:cubicBezTo>
                <a:lnTo>
                  <a:pt x="1435" y="982"/>
                </a:lnTo>
                <a:close/>
              </a:path>
            </a:pathLst>
          </a:custGeom>
          <a:solidFill>
            <a:schemeClr val="bg1"/>
          </a:solidFill>
          <a:ln>
            <a:noFill/>
          </a:ln>
          <a:extLst/>
        </p:spPr>
        <p:txBody>
          <a:bodyPr vert="horz" wrap="square" lIns="34289" tIns="17144" rIns="34289" bIns="17144" numCol="1" anchor="t" anchorCtr="0" compatLnSpc="1">
            <a:prstTxWarp prst="textNoShape">
              <a:avLst/>
            </a:prstTxWarp>
          </a:bodyPr>
          <a:lstStyle/>
          <a:p>
            <a:endParaRPr lang="en-US"/>
          </a:p>
        </p:txBody>
      </p:sp>
    </p:spTree>
    <p:extLst>
      <p:ext uri="{BB962C8B-B14F-4D97-AF65-F5344CB8AC3E}">
        <p14:creationId xmlns:p14="http://schemas.microsoft.com/office/powerpoint/2010/main" val="454035868"/>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576" userDrawn="1">
          <p15:clr>
            <a:srgbClr val="FBAE40"/>
          </p15:clr>
        </p15:guide>
        <p15:guide id="2" pos="408" userDrawn="1">
          <p15:clr>
            <a:srgbClr val="FBAE40"/>
          </p15:clr>
        </p15:guide>
        <p15:guide id="3" pos="5304" userDrawn="1">
          <p15:clr>
            <a:srgbClr val="FBAE40"/>
          </p15:clr>
        </p15:guide>
        <p15:guide id="4" orient="horz" pos="1844"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Idea Option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914400"/>
            <a:ext cx="7772400" cy="2011680"/>
          </a:xfrm>
        </p:spPr>
        <p:txBody>
          <a:bodyPr anchor="b">
            <a:normAutofit/>
          </a:bodyPr>
          <a:lstStyle>
            <a:lvl1pPr>
              <a:defRPr sz="6900">
                <a:latin typeface="Dolby Gustan Thin" panose="02010600040501010103" pitchFamily="50" charset="0"/>
                <a:ea typeface="Dolby Gustan Thin" panose="02010600040501010103" pitchFamily="50"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6539DC5-C0CA-4205-85FF-CBCD7E15F88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sp>
        <p:nvSpPr>
          <p:cNvPr id="7" name="Freeform 9"/>
          <p:cNvSpPr>
            <a:spLocks noChangeAspect="1" noEditPoints="1"/>
          </p:cNvSpPr>
          <p:nvPr userDrawn="1"/>
        </p:nvSpPr>
        <p:spPr bwMode="auto">
          <a:xfrm>
            <a:off x="457200" y="457200"/>
            <a:ext cx="533400" cy="370254"/>
          </a:xfrm>
          <a:custGeom>
            <a:avLst/>
            <a:gdLst>
              <a:gd name="T0" fmla="*/ 0 w 1626"/>
              <a:gd name="T1" fmla="*/ 0 h 1128"/>
              <a:gd name="T2" fmla="*/ 0 w 1626"/>
              <a:gd name="T3" fmla="*/ 1128 h 1128"/>
              <a:gd name="T4" fmla="*/ 1626 w 1626"/>
              <a:gd name="T5" fmla="*/ 1128 h 1128"/>
              <a:gd name="T6" fmla="*/ 1626 w 1626"/>
              <a:gd name="T7" fmla="*/ 0 h 1128"/>
              <a:gd name="T8" fmla="*/ 0 w 1626"/>
              <a:gd name="T9" fmla="*/ 0 h 1128"/>
              <a:gd name="T10" fmla="*/ 377 w 1626"/>
              <a:gd name="T11" fmla="*/ 982 h 1128"/>
              <a:gd name="T12" fmla="*/ 191 w 1626"/>
              <a:gd name="T13" fmla="*/ 982 h 1128"/>
              <a:gd name="T14" fmla="*/ 191 w 1626"/>
              <a:gd name="T15" fmla="*/ 146 h 1128"/>
              <a:gd name="T16" fmla="*/ 377 w 1626"/>
              <a:gd name="T17" fmla="*/ 146 h 1128"/>
              <a:gd name="T18" fmla="*/ 730 w 1626"/>
              <a:gd name="T19" fmla="*/ 562 h 1128"/>
              <a:gd name="T20" fmla="*/ 377 w 1626"/>
              <a:gd name="T21" fmla="*/ 982 h 1128"/>
              <a:gd name="T22" fmla="*/ 1435 w 1626"/>
              <a:gd name="T23" fmla="*/ 982 h 1128"/>
              <a:gd name="T24" fmla="*/ 1248 w 1626"/>
              <a:gd name="T25" fmla="*/ 982 h 1128"/>
              <a:gd name="T26" fmla="*/ 895 w 1626"/>
              <a:gd name="T27" fmla="*/ 562 h 1128"/>
              <a:gd name="T28" fmla="*/ 1248 w 1626"/>
              <a:gd name="T29" fmla="*/ 146 h 1128"/>
              <a:gd name="T30" fmla="*/ 1435 w 1626"/>
              <a:gd name="T31" fmla="*/ 146 h 1128"/>
              <a:gd name="T32" fmla="*/ 1435 w 1626"/>
              <a:gd name="T33" fmla="*/ 9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1128">
                <a:moveTo>
                  <a:pt x="0" y="0"/>
                </a:moveTo>
                <a:cubicBezTo>
                  <a:pt x="0" y="1128"/>
                  <a:pt x="0" y="1128"/>
                  <a:pt x="0" y="1128"/>
                </a:cubicBezTo>
                <a:cubicBezTo>
                  <a:pt x="1626" y="1128"/>
                  <a:pt x="1626" y="1128"/>
                  <a:pt x="1626" y="1128"/>
                </a:cubicBezTo>
                <a:cubicBezTo>
                  <a:pt x="1626" y="0"/>
                  <a:pt x="1626" y="0"/>
                  <a:pt x="1626" y="0"/>
                </a:cubicBezTo>
                <a:lnTo>
                  <a:pt x="0" y="0"/>
                </a:lnTo>
                <a:close/>
                <a:moveTo>
                  <a:pt x="377" y="982"/>
                </a:moveTo>
                <a:cubicBezTo>
                  <a:pt x="191" y="982"/>
                  <a:pt x="191" y="982"/>
                  <a:pt x="191" y="982"/>
                </a:cubicBezTo>
                <a:cubicBezTo>
                  <a:pt x="191" y="146"/>
                  <a:pt x="191" y="146"/>
                  <a:pt x="191" y="146"/>
                </a:cubicBezTo>
                <a:cubicBezTo>
                  <a:pt x="377" y="146"/>
                  <a:pt x="377" y="146"/>
                  <a:pt x="377" y="146"/>
                </a:cubicBezTo>
                <a:cubicBezTo>
                  <a:pt x="569" y="146"/>
                  <a:pt x="730" y="337"/>
                  <a:pt x="730" y="562"/>
                </a:cubicBezTo>
                <a:cubicBezTo>
                  <a:pt x="730" y="794"/>
                  <a:pt x="569" y="982"/>
                  <a:pt x="377" y="982"/>
                </a:cubicBezTo>
                <a:close/>
                <a:moveTo>
                  <a:pt x="1435" y="982"/>
                </a:moveTo>
                <a:cubicBezTo>
                  <a:pt x="1248" y="982"/>
                  <a:pt x="1248" y="982"/>
                  <a:pt x="1248" y="982"/>
                </a:cubicBezTo>
                <a:cubicBezTo>
                  <a:pt x="1056" y="982"/>
                  <a:pt x="895" y="794"/>
                  <a:pt x="895" y="562"/>
                </a:cubicBezTo>
                <a:cubicBezTo>
                  <a:pt x="895" y="337"/>
                  <a:pt x="1056" y="146"/>
                  <a:pt x="1248" y="146"/>
                </a:cubicBezTo>
                <a:cubicBezTo>
                  <a:pt x="1435" y="146"/>
                  <a:pt x="1435" y="146"/>
                  <a:pt x="1435" y="146"/>
                </a:cubicBezTo>
                <a:lnTo>
                  <a:pt x="1435" y="982"/>
                </a:lnTo>
                <a:close/>
              </a:path>
            </a:pathLst>
          </a:custGeom>
          <a:solidFill>
            <a:schemeClr val="bg1"/>
          </a:solidFill>
          <a:ln>
            <a:noFill/>
          </a:ln>
          <a:extLst/>
        </p:spPr>
        <p:txBody>
          <a:bodyPr vert="horz" wrap="square" lIns="34289" tIns="17144" rIns="34289" bIns="17144" numCol="1" anchor="t" anchorCtr="0" compatLnSpc="1">
            <a:prstTxWarp prst="textNoShape">
              <a:avLst/>
            </a:prstTxWarp>
          </a:bodyPr>
          <a:lstStyle/>
          <a:p>
            <a:endParaRPr lang="en-US"/>
          </a:p>
        </p:txBody>
      </p:sp>
    </p:spTree>
    <p:extLst>
      <p:ext uri="{BB962C8B-B14F-4D97-AF65-F5344CB8AC3E}">
        <p14:creationId xmlns:p14="http://schemas.microsoft.com/office/powerpoint/2010/main" val="123103512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576">
          <p15:clr>
            <a:srgbClr val="FBAE40"/>
          </p15:clr>
        </p15:guide>
        <p15:guide id="2" pos="408">
          <p15:clr>
            <a:srgbClr val="FBAE40"/>
          </p15:clr>
        </p15:guide>
        <p15:guide id="3" pos="5304">
          <p15:clr>
            <a:srgbClr val="FBAE40"/>
          </p15:clr>
        </p15:guide>
        <p15:guide id="4" orient="horz" pos="18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D2C56D2-E391-46F6-ADC1-AD9CA00FFB2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pic>
        <p:nvPicPr>
          <p:cNvPr id="7" name="svg&gt;.pdf"/>
          <p:cNvPicPr/>
          <p:nvPr userDrawn="1"/>
        </p:nvPicPr>
        <p:blipFill>
          <a:blip r:embed="rId3" cstate="screen">
            <a:alphaModFix amt="9000"/>
            <a:extLst>
              <a:ext uri="{28A0092B-C50C-407E-A947-70E740481C1C}">
                <a14:useLocalDpi xmlns:a14="http://schemas.microsoft.com/office/drawing/2010/main"/>
              </a:ext>
            </a:extLst>
          </a:blip>
          <a:stretch>
            <a:fillRect/>
          </a:stretch>
        </p:blipFill>
        <p:spPr>
          <a:xfrm>
            <a:off x="685784" y="1085851"/>
            <a:ext cx="7543821" cy="3615140"/>
          </a:xfrm>
          <a:prstGeom prst="rect">
            <a:avLst/>
          </a:prstGeom>
          <a:ln w="12700">
            <a:miter lim="400000"/>
          </a:ln>
        </p:spPr>
      </p:pic>
    </p:spTree>
    <p:extLst>
      <p:ext uri="{BB962C8B-B14F-4D97-AF65-F5344CB8AC3E}">
        <p14:creationId xmlns:p14="http://schemas.microsoft.com/office/powerpoint/2010/main" val="145371149"/>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6">
          <p15:clr>
            <a:srgbClr val="FBAE40"/>
          </p15:clr>
        </p15:guide>
        <p15:guide id="2" pos="288">
          <p15:clr>
            <a:srgbClr val="FBAE40"/>
          </p15:clr>
        </p15:guide>
        <p15:guide id="3" orient="horz" pos="683" userDrawn="1">
          <p15:clr>
            <a:srgbClr val="FBAE40"/>
          </p15:clr>
        </p15:guide>
        <p15:guide id="4" orient="horz" pos="2961" userDrawn="1">
          <p15:clr>
            <a:srgbClr val="FBAE40"/>
          </p15:clr>
        </p15:guide>
        <p15:guide id="5" pos="51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Full Screen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accent1">
                    <a:lumMod val="50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338DE74-03E3-4DFF-B792-22ACFFE77471}" type="datetime4">
              <a:rPr lang="en-US" smtClean="0"/>
              <a:t>September 15, 2015</a:t>
            </a:fld>
            <a:endParaRPr lang="en-US"/>
          </a:p>
        </p:txBody>
      </p:sp>
      <p:sp>
        <p:nvSpPr>
          <p:cNvPr id="4" name="Footer Placeholder 3"/>
          <p:cNvSpPr>
            <a:spLocks noGrp="1"/>
          </p:cNvSpPr>
          <p:nvPr>
            <p:ph type="ftr" sz="quarter" idx="11"/>
          </p:nvPr>
        </p:nvSpPr>
        <p:spPr/>
        <p:txBody>
          <a:bodyPr/>
          <a:lstStyle/>
          <a:p>
            <a:r>
              <a:rPr lang="en-US" smtClean="0"/>
              <a:t>PRESENTATION TITLE GOES HERE</a:t>
            </a:r>
            <a:endParaRPr lang="en-US"/>
          </a:p>
        </p:txBody>
      </p:sp>
      <p:sp>
        <p:nvSpPr>
          <p:cNvPr id="5" name="Slide Number Placeholder 4"/>
          <p:cNvSpPr>
            <a:spLocks noGrp="1"/>
          </p:cNvSpPr>
          <p:nvPr>
            <p:ph type="sldNum" sz="quarter" idx="12"/>
          </p:nvPr>
        </p:nvSpPr>
        <p:spPr/>
        <p:txBody>
          <a:bodyPr/>
          <a:lstStyle/>
          <a:p>
            <a:fld id="{10B06525-092D-44E2-A584-E03EB74BB032}" type="slidenum">
              <a:rPr lang="en-US" smtClean="0"/>
              <a:t>‹#›</a:t>
            </a:fld>
            <a:endParaRPr lang="en-US"/>
          </a:p>
        </p:txBody>
      </p:sp>
      <p:sp>
        <p:nvSpPr>
          <p:cNvPr id="6" name="Footer Placeholder 4"/>
          <p:cNvSpPr txBox="1">
            <a:spLocks/>
          </p:cNvSpPr>
          <p:nvPr userDrawn="1"/>
        </p:nvSpPr>
        <p:spPr>
          <a:xfrm>
            <a:off x="6126480" y="4855464"/>
            <a:ext cx="2286000" cy="73152"/>
          </a:xfrm>
          <a:prstGeom prst="rect">
            <a:avLst/>
          </a:prstGeom>
        </p:spPr>
        <p:txBody>
          <a:bodyPr vert="horz" lIns="0" tIns="0" rIns="0" bIns="0" rtlCol="0" anchor="t" anchorCtr="0">
            <a:noAutofit/>
          </a:bodyPr>
          <a:lstStyle>
            <a:defPPr>
              <a:defRPr lang="en-US"/>
            </a:defPPr>
            <a:lvl1pPr marL="0" algn="l" defTabSz="685891" rtl="0" eaLnBrk="1" latinLnBrk="0" hangingPunct="1">
              <a:defRPr sz="500" kern="500" cap="all" spc="50">
                <a:solidFill>
                  <a:schemeClr val="bg1"/>
                </a:solidFill>
                <a:latin typeface="Dolby Gustan"/>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pPr algn="r"/>
            <a:r>
              <a:rPr lang="en-US" baseline="0" dirty="0" smtClean="0">
                <a:solidFill>
                  <a:schemeClr val="tx1"/>
                </a:solidFill>
                <a:latin typeface="+mn-lt"/>
              </a:rPr>
              <a:t>CONFIDENTIAL</a:t>
            </a:r>
            <a:r>
              <a:rPr lang="en-US" dirty="0" smtClean="0">
                <a:solidFill>
                  <a:schemeClr val="tx1"/>
                </a:solidFill>
                <a:latin typeface="+mn-lt"/>
              </a:rPr>
              <a:t> INFORMATION © 2015 DOLBY LABORATORIES, INC.</a:t>
            </a:r>
          </a:p>
        </p:txBody>
      </p:sp>
    </p:spTree>
    <p:extLst>
      <p:ext uri="{BB962C8B-B14F-4D97-AF65-F5344CB8AC3E}">
        <p14:creationId xmlns:p14="http://schemas.microsoft.com/office/powerpoint/2010/main" val="2554951398"/>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8">
          <p15:clr>
            <a:srgbClr val="FBAE40"/>
          </p15:clr>
        </p15:guide>
        <p15:guide id="2" pos="288">
          <p15:clr>
            <a:srgbClr val="FBAE40"/>
          </p15:clr>
        </p15:guide>
        <p15:guide id="3" pos="51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accent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38DE74-03E3-4DFF-B792-22ACFFE77471}" type="datetime4">
              <a:rPr lang="en-US" smtClean="0"/>
              <a:t>September 15, 2015</a:t>
            </a:fld>
            <a:endParaRPr lang="en-US"/>
          </a:p>
        </p:txBody>
      </p:sp>
      <p:sp>
        <p:nvSpPr>
          <p:cNvPr id="4" name="Footer Placeholder 3"/>
          <p:cNvSpPr>
            <a:spLocks noGrp="1"/>
          </p:cNvSpPr>
          <p:nvPr>
            <p:ph type="ftr" sz="quarter" idx="11"/>
          </p:nvPr>
        </p:nvSpPr>
        <p:spPr/>
        <p:txBody>
          <a:bodyPr/>
          <a:lstStyle/>
          <a:p>
            <a:r>
              <a:rPr lang="en-US" smtClean="0"/>
              <a:t>PRESENTATION TITLE GOES HERE</a:t>
            </a:r>
            <a:endParaRPr lang="en-US"/>
          </a:p>
        </p:txBody>
      </p:sp>
      <p:sp>
        <p:nvSpPr>
          <p:cNvPr id="5" name="Slide Number Placeholder 4"/>
          <p:cNvSpPr>
            <a:spLocks noGrp="1"/>
          </p:cNvSpPr>
          <p:nvPr>
            <p:ph type="sldNum" sz="quarter" idx="12"/>
          </p:nvPr>
        </p:nvSpPr>
        <p:spPr/>
        <p:txBody>
          <a:bodyPr/>
          <a:lstStyle/>
          <a:p>
            <a:fld id="{10B06525-092D-44E2-A584-E03EB74BB032}" type="slidenum">
              <a:rPr lang="en-US" smtClean="0"/>
              <a:t>‹#›</a:t>
            </a:fld>
            <a:endParaRPr lang="en-US"/>
          </a:p>
        </p:txBody>
      </p:sp>
    </p:spTree>
    <p:extLst>
      <p:ext uri="{BB962C8B-B14F-4D97-AF65-F5344CB8AC3E}">
        <p14:creationId xmlns:p14="http://schemas.microsoft.com/office/powerpoint/2010/main" val="374058490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8">
          <p15:clr>
            <a:srgbClr val="FBAE40"/>
          </p15:clr>
        </p15:guide>
        <p15:guide id="2" pos="288">
          <p15:clr>
            <a:srgbClr val="FBAE40"/>
          </p15:clr>
        </p15:guide>
        <p15:guide id="3" pos="518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Full Screen Photo Revers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338DE74-03E3-4DFF-B792-22ACFFE77471}" type="datetime4">
              <a:rPr lang="en-US" smtClean="0"/>
              <a:t>September 15, 2015</a:t>
            </a:fld>
            <a:endParaRPr lang="en-US"/>
          </a:p>
        </p:txBody>
      </p:sp>
      <p:sp>
        <p:nvSpPr>
          <p:cNvPr id="4" name="Footer Placeholder 3"/>
          <p:cNvSpPr>
            <a:spLocks noGrp="1"/>
          </p:cNvSpPr>
          <p:nvPr>
            <p:ph type="ftr" sz="quarter" idx="11"/>
          </p:nvPr>
        </p:nvSpPr>
        <p:spPr/>
        <p:txBody>
          <a:bodyPr/>
          <a:lstStyle/>
          <a:p>
            <a:r>
              <a:rPr lang="en-US" smtClean="0"/>
              <a:t>PRESENTATION TITLE GOES HERE</a:t>
            </a:r>
            <a:endParaRPr lang="en-US"/>
          </a:p>
        </p:txBody>
      </p:sp>
      <p:sp>
        <p:nvSpPr>
          <p:cNvPr id="5" name="Slide Number Placeholder 4"/>
          <p:cNvSpPr>
            <a:spLocks noGrp="1"/>
          </p:cNvSpPr>
          <p:nvPr>
            <p:ph type="sldNum" sz="quarter" idx="12"/>
          </p:nvPr>
        </p:nvSpPr>
        <p:spPr/>
        <p:txBody>
          <a:bodyPr/>
          <a:lstStyle/>
          <a:p>
            <a:fld id="{10B06525-092D-44E2-A584-E03EB74BB032}" type="slidenum">
              <a:rPr lang="en-US" smtClean="0"/>
              <a:t>‹#›</a:t>
            </a:fld>
            <a:endParaRPr lang="en-US"/>
          </a:p>
        </p:txBody>
      </p:sp>
    </p:spTree>
    <p:extLst>
      <p:ext uri="{BB962C8B-B14F-4D97-AF65-F5344CB8AC3E}">
        <p14:creationId xmlns:p14="http://schemas.microsoft.com/office/powerpoint/2010/main" val="1882470043"/>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8">
          <p15:clr>
            <a:srgbClr val="FBAE40"/>
          </p15:clr>
        </p15:guide>
        <p15:guide id="2" pos="288">
          <p15:clr>
            <a:srgbClr val="FBAE40"/>
          </p15:clr>
        </p15:guide>
        <p15:guide id="3" pos="518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Final">
    <p:spTree>
      <p:nvGrpSpPr>
        <p:cNvPr id="1" name=""/>
        <p:cNvGrpSpPr/>
        <p:nvPr/>
      </p:nvGrpSpPr>
      <p:grpSpPr>
        <a:xfrm>
          <a:off x="0" y="0"/>
          <a:ext cx="0" cy="0"/>
          <a:chOff x="0" y="0"/>
          <a:chExt cx="0" cy="0"/>
        </a:xfrm>
      </p:grpSpPr>
      <p:pic>
        <p:nvPicPr>
          <p:cNvPr id="2" name="Picture 1" descr="D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0500" y="2171700"/>
            <a:ext cx="1143000" cy="787400"/>
          </a:xfrm>
          <a:prstGeom prst="rect">
            <a:avLst/>
          </a:prstGeom>
        </p:spPr>
      </p:pic>
    </p:spTree>
    <p:extLst>
      <p:ext uri="{BB962C8B-B14F-4D97-AF65-F5344CB8AC3E}">
        <p14:creationId xmlns:p14="http://schemas.microsoft.com/office/powerpoint/2010/main" val="785199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ull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24712"/>
            <a:ext cx="7772400" cy="32278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2C56D2-E391-46F6-ADC1-AD9CA00FFB2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cxnSp>
        <p:nvCxnSpPr>
          <p:cNvPr id="8" name="Straight Connector 7"/>
          <p:cNvCxnSpPr/>
          <p:nvPr userDrawn="1"/>
        </p:nvCxnSpPr>
        <p:spPr>
          <a:xfrm flipV="1">
            <a:off x="457200" y="896112"/>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457200" y="4645152"/>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098133"/>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6">
          <p15:clr>
            <a:srgbClr val="FBAE40"/>
          </p15:clr>
        </p15:guide>
        <p15:guide id="2" pos="288">
          <p15:clr>
            <a:srgbClr val="FBAE40"/>
          </p15:clr>
        </p15:guide>
        <p15:guide id="3" orient="horz" pos="708">
          <p15:clr>
            <a:srgbClr val="FBAE40"/>
          </p15:clr>
        </p15:guide>
        <p15:guide id="4" orient="horz" pos="2742">
          <p15:clr>
            <a:srgbClr val="FBAE40"/>
          </p15:clr>
        </p15:guide>
        <p15:guide id="5" pos="51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124712"/>
            <a:ext cx="3657600" cy="322783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124712"/>
            <a:ext cx="3657600" cy="322783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85078-BF91-4DD3-9ACD-62D0E6253EFD}" type="datetime4">
              <a:rPr lang="en-US" smtClean="0"/>
              <a:t>September 15, 2015</a:t>
            </a:fld>
            <a:endParaRPr lang="en-US"/>
          </a:p>
        </p:txBody>
      </p:sp>
      <p:sp>
        <p:nvSpPr>
          <p:cNvPr id="6" name="Footer Placeholder 5"/>
          <p:cNvSpPr>
            <a:spLocks noGrp="1"/>
          </p:cNvSpPr>
          <p:nvPr>
            <p:ph type="ftr" sz="quarter" idx="11"/>
          </p:nvPr>
        </p:nvSpPr>
        <p:spPr/>
        <p:txBody>
          <a:bodyPr/>
          <a:lstStyle/>
          <a:p>
            <a:r>
              <a:rPr lang="en-US" smtClean="0"/>
              <a:t>PRESENTATION TITLE GOES HERE</a:t>
            </a:r>
            <a:endParaRPr lang="en-US"/>
          </a:p>
        </p:txBody>
      </p:sp>
      <p:sp>
        <p:nvSpPr>
          <p:cNvPr id="7" name="Slide Number Placeholder 6"/>
          <p:cNvSpPr>
            <a:spLocks noGrp="1"/>
          </p:cNvSpPr>
          <p:nvPr>
            <p:ph type="sldNum" sz="quarter" idx="12"/>
          </p:nvPr>
        </p:nvSpPr>
        <p:spPr/>
        <p:txBody>
          <a:bodyPr/>
          <a:lstStyle/>
          <a:p>
            <a:fld id="{10B06525-092D-44E2-A584-E03EB74BB032}" type="slidenum">
              <a:rPr lang="en-US" smtClean="0"/>
              <a:t>‹#›</a:t>
            </a:fld>
            <a:endParaRPr lang="en-US"/>
          </a:p>
        </p:txBody>
      </p:sp>
    </p:spTree>
    <p:extLst>
      <p:ext uri="{BB962C8B-B14F-4D97-AF65-F5344CB8AC3E}">
        <p14:creationId xmlns:p14="http://schemas.microsoft.com/office/powerpoint/2010/main" val="3438154173"/>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8">
          <p15:clr>
            <a:srgbClr val="FBAE40"/>
          </p15:clr>
        </p15:guide>
        <p15:guide id="2" pos="288">
          <p15:clr>
            <a:srgbClr val="FBAE40"/>
          </p15:clr>
        </p15:guide>
        <p15:guide id="3" pos="5184">
          <p15:clr>
            <a:srgbClr val="FBAE40"/>
          </p15:clr>
        </p15:guide>
        <p15:guide id="4" orient="horz" pos="708">
          <p15:clr>
            <a:srgbClr val="FBAE40"/>
          </p15:clr>
        </p15:guide>
        <p15:guide id="5" orient="horz" pos="2742">
          <p15:clr>
            <a:srgbClr val="FBAE40"/>
          </p15:clr>
        </p15:guide>
        <p15:guide id="6" pos="2592">
          <p15:clr>
            <a:srgbClr val="FBAE40"/>
          </p15:clr>
        </p15:guide>
        <p15:guide id="7"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hre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98064"/>
            <a:ext cx="8229600" cy="1371600"/>
          </a:xfrm>
        </p:spPr>
        <p:txBody>
          <a:bodyPr tIns="0" anchor="t" anchorCtr="0">
            <a:noAutofit/>
          </a:bodyPr>
          <a:lstStyle>
            <a:lvl1pPr algn="ctr">
              <a:defRPr sz="2400">
                <a:solidFill>
                  <a:schemeClr val="accent1"/>
                </a:solidFill>
                <a:latin typeface="Dolby Gustan Medium" panose="02010600040501010103" pitchFamily="50" charset="0"/>
                <a:ea typeface="Dolby Gustan Medium" panose="02010600040501010103" pitchFamily="50" charset="0"/>
              </a:defRPr>
            </a:lvl1pPr>
          </a:lstStyle>
          <a:p>
            <a:r>
              <a:rPr lang="en-US" dirty="0" smtClean="0"/>
              <a:t>Click to add a quote or statement</a:t>
            </a:r>
            <a:endParaRPr lang="en-US" dirty="0"/>
          </a:p>
        </p:txBody>
      </p:sp>
      <p:sp>
        <p:nvSpPr>
          <p:cNvPr id="3" name="Content Placeholder 2"/>
          <p:cNvSpPr>
            <a:spLocks noGrp="1"/>
          </p:cNvSpPr>
          <p:nvPr>
            <p:ph sz="half" idx="1"/>
          </p:nvPr>
        </p:nvSpPr>
        <p:spPr>
          <a:xfrm>
            <a:off x="457200" y="987552"/>
            <a:ext cx="2670048" cy="1554480"/>
          </a:xfrm>
        </p:spPr>
        <p:txBody>
          <a:bodyPr>
            <a:normAutofit/>
          </a:bodyPr>
          <a:lstStyle>
            <a:lvl1pPr marL="0" indent="0" algn="ctr">
              <a:buNone/>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
        <p:nvSpPr>
          <p:cNvPr id="4" name="Content Placeholder 3"/>
          <p:cNvSpPr>
            <a:spLocks noGrp="1"/>
          </p:cNvSpPr>
          <p:nvPr>
            <p:ph sz="half" idx="2"/>
          </p:nvPr>
        </p:nvSpPr>
        <p:spPr>
          <a:xfrm>
            <a:off x="3318869" y="987552"/>
            <a:ext cx="2587752" cy="1554480"/>
          </a:xfrm>
        </p:spPr>
        <p:txBody>
          <a:bodyPr>
            <a:normAutofit/>
          </a:bodyPr>
          <a:lstStyle>
            <a:lvl1pPr marL="0" indent="0" algn="ctr">
              <a:buNone/>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CCE85078-BF91-4DD3-9ACD-62D0E6253EFD}" type="datetime4">
              <a:rPr lang="en-US" smtClean="0"/>
              <a:t>September 15, 2015</a:t>
            </a:fld>
            <a:endParaRPr lang="en-US"/>
          </a:p>
        </p:txBody>
      </p:sp>
      <p:sp>
        <p:nvSpPr>
          <p:cNvPr id="6" name="Footer Placeholder 5"/>
          <p:cNvSpPr>
            <a:spLocks noGrp="1"/>
          </p:cNvSpPr>
          <p:nvPr>
            <p:ph type="ftr" sz="quarter" idx="11"/>
          </p:nvPr>
        </p:nvSpPr>
        <p:spPr/>
        <p:txBody>
          <a:bodyPr/>
          <a:lstStyle/>
          <a:p>
            <a:r>
              <a:rPr lang="en-US" smtClean="0"/>
              <a:t>PRESENTATION TITLE GOES HERE</a:t>
            </a:r>
            <a:endParaRPr lang="en-US"/>
          </a:p>
        </p:txBody>
      </p:sp>
      <p:sp>
        <p:nvSpPr>
          <p:cNvPr id="7" name="Slide Number Placeholder 6"/>
          <p:cNvSpPr>
            <a:spLocks noGrp="1"/>
          </p:cNvSpPr>
          <p:nvPr>
            <p:ph type="sldNum" sz="quarter" idx="12"/>
          </p:nvPr>
        </p:nvSpPr>
        <p:spPr/>
        <p:txBody>
          <a:bodyPr/>
          <a:lstStyle/>
          <a:p>
            <a:fld id="{10B06525-092D-44E2-A584-E03EB74BB032}" type="slidenum">
              <a:rPr lang="en-US" smtClean="0"/>
              <a:t>‹#›</a:t>
            </a:fld>
            <a:endParaRPr lang="en-US"/>
          </a:p>
        </p:txBody>
      </p:sp>
      <p:sp>
        <p:nvSpPr>
          <p:cNvPr id="8" name="Content Placeholder 3"/>
          <p:cNvSpPr>
            <a:spLocks noGrp="1"/>
          </p:cNvSpPr>
          <p:nvPr>
            <p:ph sz="half" idx="13"/>
          </p:nvPr>
        </p:nvSpPr>
        <p:spPr>
          <a:xfrm>
            <a:off x="6098241" y="987552"/>
            <a:ext cx="2587752" cy="1554480"/>
          </a:xfrm>
        </p:spPr>
        <p:txBody>
          <a:bodyPr>
            <a:normAutofit/>
          </a:bodyPr>
          <a:lstStyle>
            <a:lvl1pPr marL="0" indent="0" algn="ctr">
              <a:buNone/>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2439150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621">
          <p15:clr>
            <a:srgbClr val="FBAE40"/>
          </p15:clr>
        </p15:guide>
        <p15:guide id="2" pos="288">
          <p15:clr>
            <a:srgbClr val="FBAE40"/>
          </p15:clr>
        </p15:guide>
        <p15:guide id="3" pos="5472">
          <p15:clr>
            <a:srgbClr val="FBAE40"/>
          </p15:clr>
        </p15:guide>
        <p15:guide id="4" orient="horz" pos="1601">
          <p15:clr>
            <a:srgbClr val="FBAE40"/>
          </p15:clr>
        </p15:guide>
        <p15:guide id="5" orient="horz" pos="2628">
          <p15:clr>
            <a:srgbClr val="FBAE40"/>
          </p15:clr>
        </p15:guide>
        <p15:guide id="6" pos="1971">
          <p15:clr>
            <a:srgbClr val="FBAE40"/>
          </p15:clr>
        </p15:guide>
        <p15:guide id="7" pos="2088">
          <p15:clr>
            <a:srgbClr val="FBAE40"/>
          </p15:clr>
        </p15:guide>
        <p15:guide id="8" orient="horz" pos="1764">
          <p15:clr>
            <a:srgbClr val="FBAE40"/>
          </p15:clr>
        </p15:guide>
        <p15:guide id="9" pos="3720">
          <p15:clr>
            <a:srgbClr val="FBAE40"/>
          </p15:clr>
        </p15:guide>
        <p15:guide id="10"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30936"/>
          </a:xfrm>
        </p:spPr>
        <p:txBody>
          <a:bodyPr tIns="365760" anchor="t" anchorCtr="0"/>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5D2C56D2-E391-46F6-ADC1-AD9CA00FFB2C}" type="datetime4">
              <a:rPr lang="en-US" smtClean="0"/>
              <a:t>September 15, 2015</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10B06525-092D-44E2-A584-E03EB74BB032}" type="slidenum">
              <a:rPr lang="en-US" smtClean="0"/>
              <a:t>‹#›</a:t>
            </a:fld>
            <a:endParaRPr lang="en-US"/>
          </a:p>
        </p:txBody>
      </p:sp>
      <p:cxnSp>
        <p:nvCxnSpPr>
          <p:cNvPr id="8" name="Straight Connector 7"/>
          <p:cNvCxnSpPr/>
          <p:nvPr userDrawn="1"/>
        </p:nvCxnSpPr>
        <p:spPr>
          <a:xfrm flipV="1">
            <a:off x="457200" y="896112"/>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457200" y="4645152"/>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774908"/>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96">
          <p15:clr>
            <a:srgbClr val="FBAE40"/>
          </p15:clr>
        </p15:guide>
        <p15:guide id="2" pos="288">
          <p15:clr>
            <a:srgbClr val="FBAE40"/>
          </p15:clr>
        </p15:guide>
        <p15:guide id="3" pos="5184">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theme" Target="../theme/theme2.xml"/><Relationship Id="rId19" Type="http://schemas.openxmlformats.org/officeDocument/2006/relationships/image" Target="../media/image6.jp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Relationship Id="rId15" Type="http://schemas.openxmlformats.org/officeDocument/2006/relationships/slideLayout" Target="../slideLayouts/slideLayout49.xml"/><Relationship Id="rId16" Type="http://schemas.openxmlformats.org/officeDocument/2006/relationships/slideLayout" Target="../slideLayouts/slideLayout50.xml"/><Relationship Id="rId17" Type="http://schemas.openxmlformats.org/officeDocument/2006/relationships/slideLayout" Target="../slideLayouts/slideLayout51.xml"/><Relationship Id="rId18" Type="http://schemas.openxmlformats.org/officeDocument/2006/relationships/theme" Target="../theme/theme3.xml"/><Relationship Id="rId19" Type="http://schemas.openxmlformats.org/officeDocument/2006/relationships/image" Target="../media/image9.jp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844"/>
            <a:ext cx="7886700" cy="994172"/>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69219"/>
            <a:ext cx="7886700" cy="3263504"/>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855464"/>
            <a:ext cx="758952" cy="73152"/>
          </a:xfrm>
          <a:prstGeom prst="rect">
            <a:avLst/>
          </a:prstGeom>
        </p:spPr>
        <p:txBody>
          <a:bodyPr vert="horz" lIns="0" tIns="0" rIns="0" bIns="0" rtlCol="0" anchor="t" anchorCtr="0"/>
          <a:lstStyle>
            <a:lvl1pPr algn="l">
              <a:defRPr sz="500">
                <a:solidFill>
                  <a:schemeClr val="bg1"/>
                </a:solidFill>
              </a:defRPr>
            </a:lvl1pPr>
          </a:lstStyle>
          <a:p>
            <a:fld id="{29ABD87C-14D8-450A-8DF9-72D3E238C239}" type="datetime4">
              <a:rPr lang="en-US" smtClean="0"/>
              <a:t>September 15, 2015</a:t>
            </a:fld>
            <a:endParaRPr lang="en-US"/>
          </a:p>
        </p:txBody>
      </p:sp>
      <p:sp>
        <p:nvSpPr>
          <p:cNvPr id="5" name="Footer Placeholder 4"/>
          <p:cNvSpPr>
            <a:spLocks noGrp="1"/>
          </p:cNvSpPr>
          <p:nvPr>
            <p:ph type="ftr" sz="quarter" idx="3"/>
          </p:nvPr>
        </p:nvSpPr>
        <p:spPr>
          <a:xfrm>
            <a:off x="1216152" y="4855464"/>
            <a:ext cx="4498848" cy="73152"/>
          </a:xfrm>
          <a:prstGeom prst="rect">
            <a:avLst/>
          </a:prstGeom>
        </p:spPr>
        <p:txBody>
          <a:bodyPr vert="horz" lIns="0" tIns="0" rIns="0" bIns="0" rtlCol="0" anchor="t" anchorCtr="0"/>
          <a:lstStyle>
            <a:lvl1pPr algn="l">
              <a:defRPr sz="500">
                <a:solidFill>
                  <a:schemeClr val="bg1"/>
                </a:solidFill>
              </a:defRPr>
            </a:lvl1pPr>
          </a:lstStyle>
          <a:p>
            <a:r>
              <a:rPr lang="en-US" smtClean="0"/>
              <a:t>PRESENTATION TITLE GOES HERE</a:t>
            </a:r>
            <a:endParaRPr lang="en-US"/>
          </a:p>
        </p:txBody>
      </p:sp>
      <p:sp>
        <p:nvSpPr>
          <p:cNvPr id="6" name="Slide Number Placeholder 5"/>
          <p:cNvSpPr>
            <a:spLocks noGrp="1"/>
          </p:cNvSpPr>
          <p:nvPr>
            <p:ph type="sldNum" sz="quarter" idx="4"/>
          </p:nvPr>
        </p:nvSpPr>
        <p:spPr>
          <a:xfrm>
            <a:off x="8503920" y="4855464"/>
            <a:ext cx="182880" cy="73152"/>
          </a:xfrm>
          <a:prstGeom prst="rect">
            <a:avLst/>
          </a:prstGeom>
        </p:spPr>
        <p:txBody>
          <a:bodyPr vert="horz" lIns="0" tIns="0" rIns="0" bIns="0" rtlCol="0" anchor="t" anchorCtr="0"/>
          <a:lstStyle>
            <a:lvl1pPr algn="r">
              <a:defRPr sz="500">
                <a:solidFill>
                  <a:schemeClr val="bg1"/>
                </a:solidFill>
              </a:defRPr>
            </a:lvl1pPr>
          </a:lstStyle>
          <a:p>
            <a:fld id="{10B06525-092D-44E2-A584-E03EB74BB032}" type="slidenum">
              <a:rPr lang="en-US" smtClean="0"/>
              <a:pPr/>
              <a:t>‹#›</a:t>
            </a:fld>
            <a:endParaRPr lang="en-US"/>
          </a:p>
        </p:txBody>
      </p:sp>
      <p:sp>
        <p:nvSpPr>
          <p:cNvPr id="7" name="Footer Placeholder 4"/>
          <p:cNvSpPr txBox="1">
            <a:spLocks/>
          </p:cNvSpPr>
          <p:nvPr/>
        </p:nvSpPr>
        <p:spPr>
          <a:xfrm>
            <a:off x="6126480" y="4855464"/>
            <a:ext cx="2286000" cy="73152"/>
          </a:xfrm>
          <a:prstGeom prst="rect">
            <a:avLst/>
          </a:prstGeom>
        </p:spPr>
        <p:txBody>
          <a:bodyPr vert="horz" lIns="0" tIns="0" rIns="0" bIns="0" rtlCol="0" anchor="t" anchorCtr="0">
            <a:noAutofit/>
          </a:bodyPr>
          <a:lstStyle>
            <a:defPPr>
              <a:defRPr lang="en-US"/>
            </a:defPPr>
            <a:lvl1pPr marL="0" algn="l" defTabSz="685891" rtl="0" eaLnBrk="1" latinLnBrk="0" hangingPunct="1">
              <a:defRPr sz="500" kern="500" cap="all" spc="50">
                <a:solidFill>
                  <a:schemeClr val="bg1"/>
                </a:solidFill>
                <a:latin typeface="Dolby Gustan"/>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pPr algn="r"/>
            <a:r>
              <a:rPr lang="en-US" dirty="0" smtClean="0">
                <a:solidFill>
                  <a:schemeClr val="bg1"/>
                </a:solidFill>
                <a:latin typeface="+mn-lt"/>
              </a:rPr>
              <a:t> 2015 DOLBY LABORATORIES, INC.</a:t>
            </a:r>
          </a:p>
        </p:txBody>
      </p:sp>
    </p:spTree>
    <p:extLst>
      <p:ext uri="{BB962C8B-B14F-4D97-AF65-F5344CB8AC3E}">
        <p14:creationId xmlns:p14="http://schemas.microsoft.com/office/powerpoint/2010/main" val="52293818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56032" indent="-256032" algn="l" defTabSz="685800" rtl="0" eaLnBrk="1" latinLnBrk="0" hangingPunct="1">
        <a:lnSpc>
          <a:spcPct val="100000"/>
        </a:lnSpc>
        <a:spcBef>
          <a:spcPts val="1350"/>
        </a:spcBef>
        <a:buFont typeface="Arial" panose="020B0604020202020204" pitchFamily="34" charset="0"/>
        <a:buChar char="•"/>
        <a:defRPr sz="1600" kern="1200">
          <a:solidFill>
            <a:schemeClr val="bg1"/>
          </a:solidFill>
          <a:latin typeface="+mn-lt"/>
          <a:ea typeface="+mn-ea"/>
          <a:cs typeface="+mn-cs"/>
        </a:defRPr>
      </a:lvl1pPr>
      <a:lvl2pPr marL="514350" indent="-210312" algn="l" defTabSz="685800" rtl="0" eaLnBrk="1" latinLnBrk="0" hangingPunct="1">
        <a:lnSpc>
          <a:spcPct val="100000"/>
        </a:lnSpc>
        <a:spcBef>
          <a:spcPts val="600"/>
        </a:spcBef>
        <a:buFont typeface="Arial" panose="020B0604020202020204" pitchFamily="34" charset="0"/>
        <a:buChar char="–"/>
        <a:defRPr sz="1400" kern="1200">
          <a:solidFill>
            <a:schemeClr val="bg1"/>
          </a:solidFill>
          <a:latin typeface="+mn-lt"/>
          <a:ea typeface="+mn-ea"/>
          <a:cs typeface="+mn-cs"/>
        </a:defRPr>
      </a:lvl2pPr>
      <a:lvl3pPr marL="685800" indent="-171450" algn="l" defTabSz="685800" rtl="0" eaLnBrk="1" latinLnBrk="0" hangingPunct="1">
        <a:lnSpc>
          <a:spcPct val="100000"/>
        </a:lnSpc>
        <a:spcBef>
          <a:spcPts val="300"/>
        </a:spcBef>
        <a:buFont typeface="Arial" panose="020B0604020202020204" pitchFamily="34" charset="0"/>
        <a:buChar char="•"/>
        <a:defRPr sz="1200" kern="1200">
          <a:solidFill>
            <a:schemeClr val="bg1"/>
          </a:solidFill>
          <a:latin typeface="+mn-lt"/>
          <a:ea typeface="+mn-ea"/>
          <a:cs typeface="+mn-cs"/>
        </a:defRPr>
      </a:lvl3pPr>
      <a:lvl4pPr marL="896112" indent="-171450" algn="l" defTabSz="685800" rtl="0" eaLnBrk="1" latinLnBrk="0" hangingPunct="1">
        <a:lnSpc>
          <a:spcPct val="100000"/>
        </a:lnSpc>
        <a:spcBef>
          <a:spcPts val="225"/>
        </a:spcBef>
        <a:buFont typeface="Arial" panose="020B0604020202020204" pitchFamily="34" charset="0"/>
        <a:buChar char="–"/>
        <a:defRPr sz="1100" kern="1200">
          <a:solidFill>
            <a:schemeClr val="bg1"/>
          </a:solidFill>
          <a:latin typeface="+mn-lt"/>
          <a:ea typeface="+mn-ea"/>
          <a:cs typeface="+mn-cs"/>
        </a:defRPr>
      </a:lvl4pPr>
      <a:lvl5pPr marL="1069848" indent="-171450" algn="l" defTabSz="685800" rtl="0" eaLnBrk="1" latinLnBrk="0" hangingPunct="1">
        <a:lnSpc>
          <a:spcPct val="100000"/>
        </a:lnSpc>
        <a:spcBef>
          <a:spcPts val="225"/>
        </a:spcBef>
        <a:buFont typeface="Arial" panose="020B0604020202020204" pitchFamily="34" charset="0"/>
        <a:buChar char="•"/>
        <a:defRPr sz="11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844"/>
            <a:ext cx="7886700" cy="994172"/>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69219"/>
            <a:ext cx="7886700" cy="326350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855464"/>
            <a:ext cx="758952" cy="73152"/>
          </a:xfrm>
          <a:prstGeom prst="rect">
            <a:avLst/>
          </a:prstGeom>
        </p:spPr>
        <p:txBody>
          <a:bodyPr vert="horz" lIns="0" tIns="0" rIns="0" bIns="0" rtlCol="0" anchor="t" anchorCtr="0"/>
          <a:lstStyle>
            <a:lvl1pPr algn="l">
              <a:defRPr sz="500">
                <a:solidFill>
                  <a:schemeClr val="bg1"/>
                </a:solidFill>
              </a:defRPr>
            </a:lvl1pPr>
          </a:lstStyle>
          <a:p>
            <a:fld id="{29ABD87C-14D8-450A-8DF9-72D3E238C239}" type="datetime4">
              <a:rPr lang="en-US" smtClean="0"/>
              <a:t>September 15, 2015</a:t>
            </a:fld>
            <a:endParaRPr lang="en-US"/>
          </a:p>
        </p:txBody>
      </p:sp>
      <p:sp>
        <p:nvSpPr>
          <p:cNvPr id="5" name="Footer Placeholder 4"/>
          <p:cNvSpPr>
            <a:spLocks noGrp="1"/>
          </p:cNvSpPr>
          <p:nvPr>
            <p:ph type="ftr" sz="quarter" idx="3"/>
          </p:nvPr>
        </p:nvSpPr>
        <p:spPr>
          <a:xfrm>
            <a:off x="1216152" y="4855464"/>
            <a:ext cx="4498848" cy="73152"/>
          </a:xfrm>
          <a:prstGeom prst="rect">
            <a:avLst/>
          </a:prstGeom>
        </p:spPr>
        <p:txBody>
          <a:bodyPr vert="horz" lIns="0" tIns="0" rIns="0" bIns="0" rtlCol="0" anchor="t" anchorCtr="0"/>
          <a:lstStyle>
            <a:lvl1pPr algn="l">
              <a:defRPr sz="500">
                <a:solidFill>
                  <a:schemeClr val="bg1"/>
                </a:solidFill>
              </a:defRPr>
            </a:lvl1pPr>
          </a:lstStyle>
          <a:p>
            <a:r>
              <a:rPr lang="en-US" smtClean="0"/>
              <a:t>PRESENTATION TITLE GOES HERE</a:t>
            </a:r>
            <a:endParaRPr lang="en-US"/>
          </a:p>
        </p:txBody>
      </p:sp>
      <p:sp>
        <p:nvSpPr>
          <p:cNvPr id="6" name="Slide Number Placeholder 5"/>
          <p:cNvSpPr>
            <a:spLocks noGrp="1"/>
          </p:cNvSpPr>
          <p:nvPr>
            <p:ph type="sldNum" sz="quarter" idx="4"/>
          </p:nvPr>
        </p:nvSpPr>
        <p:spPr>
          <a:xfrm>
            <a:off x="8503920" y="4855464"/>
            <a:ext cx="182880" cy="73152"/>
          </a:xfrm>
          <a:prstGeom prst="rect">
            <a:avLst/>
          </a:prstGeom>
        </p:spPr>
        <p:txBody>
          <a:bodyPr vert="horz" lIns="0" tIns="0" rIns="0" bIns="0" rtlCol="0" anchor="t" anchorCtr="0"/>
          <a:lstStyle>
            <a:lvl1pPr algn="r">
              <a:defRPr sz="500">
                <a:solidFill>
                  <a:schemeClr val="bg1"/>
                </a:solidFill>
              </a:defRPr>
            </a:lvl1pPr>
          </a:lstStyle>
          <a:p>
            <a:fld id="{10B06525-092D-44E2-A584-E03EB74BB032}" type="slidenum">
              <a:rPr lang="en-US" smtClean="0"/>
              <a:pPr/>
              <a:t>‹#›</a:t>
            </a:fld>
            <a:endParaRPr lang="en-US"/>
          </a:p>
        </p:txBody>
      </p:sp>
      <p:sp>
        <p:nvSpPr>
          <p:cNvPr id="7" name="Footer Placeholder 4"/>
          <p:cNvSpPr txBox="1">
            <a:spLocks/>
          </p:cNvSpPr>
          <p:nvPr/>
        </p:nvSpPr>
        <p:spPr>
          <a:xfrm>
            <a:off x="6126480" y="4855464"/>
            <a:ext cx="2286000" cy="73152"/>
          </a:xfrm>
          <a:prstGeom prst="rect">
            <a:avLst/>
          </a:prstGeom>
        </p:spPr>
        <p:txBody>
          <a:bodyPr vert="horz" lIns="0" tIns="0" rIns="0" bIns="0" rtlCol="0" anchor="t" anchorCtr="0">
            <a:noAutofit/>
          </a:bodyPr>
          <a:lstStyle>
            <a:defPPr>
              <a:defRPr lang="en-US"/>
            </a:defPPr>
            <a:lvl1pPr marL="0" algn="l" defTabSz="685891" rtl="0" eaLnBrk="1" latinLnBrk="0" hangingPunct="1">
              <a:defRPr sz="500" kern="500" cap="all" spc="50">
                <a:solidFill>
                  <a:schemeClr val="bg1"/>
                </a:solidFill>
                <a:latin typeface="Dolby Gustan"/>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pPr algn="r"/>
            <a:r>
              <a:rPr lang="en-US" baseline="0" dirty="0" smtClean="0">
                <a:solidFill>
                  <a:schemeClr val="bg1"/>
                </a:solidFill>
                <a:latin typeface="+mn-lt"/>
              </a:rPr>
              <a:t>CONFIDENTIAL</a:t>
            </a:r>
            <a:r>
              <a:rPr lang="en-US" dirty="0" smtClean="0">
                <a:solidFill>
                  <a:schemeClr val="bg1"/>
                </a:solidFill>
                <a:latin typeface="+mn-lt"/>
              </a:rPr>
              <a:t> INFORMATION © 2015 DOLBY LABORATORIES, INC.</a:t>
            </a:r>
          </a:p>
        </p:txBody>
      </p:sp>
    </p:spTree>
    <p:extLst>
      <p:ext uri="{BB962C8B-B14F-4D97-AF65-F5344CB8AC3E}">
        <p14:creationId xmlns:p14="http://schemas.microsoft.com/office/powerpoint/2010/main" val="248624279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6" r:id="rId15"/>
    <p:sldLayoutId id="2147483698" r:id="rId16"/>
    <p:sldLayoutId id="2147483694" r:id="rId17"/>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56032" indent="-256032" algn="l" defTabSz="685800" rtl="0" eaLnBrk="1" latinLnBrk="0" hangingPunct="1">
        <a:lnSpc>
          <a:spcPct val="100000"/>
        </a:lnSpc>
        <a:spcBef>
          <a:spcPts val="1350"/>
        </a:spcBef>
        <a:buFont typeface="Arial" panose="020B0604020202020204" pitchFamily="34" charset="0"/>
        <a:buChar char="•"/>
        <a:defRPr sz="1600" kern="1200">
          <a:solidFill>
            <a:schemeClr val="bg1"/>
          </a:solidFill>
          <a:latin typeface="+mn-lt"/>
          <a:ea typeface="+mn-ea"/>
          <a:cs typeface="+mn-cs"/>
        </a:defRPr>
      </a:lvl1pPr>
      <a:lvl2pPr marL="514350" indent="-210312" algn="l" defTabSz="685800" rtl="0" eaLnBrk="1" latinLnBrk="0" hangingPunct="1">
        <a:lnSpc>
          <a:spcPct val="100000"/>
        </a:lnSpc>
        <a:spcBef>
          <a:spcPts val="600"/>
        </a:spcBef>
        <a:buFont typeface="Arial" panose="020B0604020202020204" pitchFamily="34" charset="0"/>
        <a:buChar char="–"/>
        <a:defRPr sz="1400" kern="1200">
          <a:solidFill>
            <a:schemeClr val="bg1"/>
          </a:solidFill>
          <a:latin typeface="+mn-lt"/>
          <a:ea typeface="+mn-ea"/>
          <a:cs typeface="+mn-cs"/>
        </a:defRPr>
      </a:lvl2pPr>
      <a:lvl3pPr marL="685800" indent="-171450" algn="l" defTabSz="685800" rtl="0" eaLnBrk="1" latinLnBrk="0" hangingPunct="1">
        <a:lnSpc>
          <a:spcPct val="100000"/>
        </a:lnSpc>
        <a:spcBef>
          <a:spcPts val="300"/>
        </a:spcBef>
        <a:buFont typeface="Arial" panose="020B0604020202020204" pitchFamily="34" charset="0"/>
        <a:buChar char="•"/>
        <a:defRPr sz="1200" kern="1200">
          <a:solidFill>
            <a:schemeClr val="bg1"/>
          </a:solidFill>
          <a:latin typeface="+mn-lt"/>
          <a:ea typeface="+mn-ea"/>
          <a:cs typeface="+mn-cs"/>
        </a:defRPr>
      </a:lvl3pPr>
      <a:lvl4pPr marL="896112" indent="-171450" algn="l" defTabSz="685800" rtl="0" eaLnBrk="1" latinLnBrk="0" hangingPunct="1">
        <a:lnSpc>
          <a:spcPct val="100000"/>
        </a:lnSpc>
        <a:spcBef>
          <a:spcPts val="225"/>
        </a:spcBef>
        <a:buFont typeface="Arial" panose="020B0604020202020204" pitchFamily="34" charset="0"/>
        <a:buChar char="–"/>
        <a:defRPr sz="1100" kern="1200">
          <a:solidFill>
            <a:schemeClr val="bg1"/>
          </a:solidFill>
          <a:latin typeface="+mn-lt"/>
          <a:ea typeface="+mn-ea"/>
          <a:cs typeface="+mn-cs"/>
        </a:defRPr>
      </a:lvl4pPr>
      <a:lvl5pPr marL="1069848" indent="-171450" algn="l" defTabSz="685800" rtl="0" eaLnBrk="1" latinLnBrk="0" hangingPunct="1">
        <a:lnSpc>
          <a:spcPct val="100000"/>
        </a:lnSpc>
        <a:spcBef>
          <a:spcPts val="225"/>
        </a:spcBef>
        <a:buFont typeface="Arial" panose="020B0604020202020204" pitchFamily="34" charset="0"/>
        <a:buChar char="•"/>
        <a:defRPr sz="11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844"/>
            <a:ext cx="7886700" cy="994172"/>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69219"/>
            <a:ext cx="7886700" cy="326350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855464"/>
            <a:ext cx="758952" cy="73152"/>
          </a:xfrm>
          <a:prstGeom prst="rect">
            <a:avLst/>
          </a:prstGeom>
        </p:spPr>
        <p:txBody>
          <a:bodyPr vert="horz" lIns="0" tIns="0" rIns="0" bIns="0" rtlCol="0" anchor="t" anchorCtr="0"/>
          <a:lstStyle>
            <a:lvl1pPr algn="l">
              <a:defRPr sz="500">
                <a:solidFill>
                  <a:schemeClr val="bg1"/>
                </a:solidFill>
              </a:defRPr>
            </a:lvl1pPr>
          </a:lstStyle>
          <a:p>
            <a:fld id="{29ABD87C-14D8-450A-8DF9-72D3E238C239}" type="datetime4">
              <a:rPr lang="en-US" smtClean="0"/>
              <a:t>September 15, 2015</a:t>
            </a:fld>
            <a:endParaRPr lang="en-US"/>
          </a:p>
        </p:txBody>
      </p:sp>
      <p:sp>
        <p:nvSpPr>
          <p:cNvPr id="5" name="Footer Placeholder 4"/>
          <p:cNvSpPr>
            <a:spLocks noGrp="1"/>
          </p:cNvSpPr>
          <p:nvPr>
            <p:ph type="ftr" sz="quarter" idx="3"/>
          </p:nvPr>
        </p:nvSpPr>
        <p:spPr>
          <a:xfrm>
            <a:off x="1216152" y="4855464"/>
            <a:ext cx="4498848" cy="73152"/>
          </a:xfrm>
          <a:prstGeom prst="rect">
            <a:avLst/>
          </a:prstGeom>
        </p:spPr>
        <p:txBody>
          <a:bodyPr vert="horz" lIns="0" tIns="0" rIns="0" bIns="0" rtlCol="0" anchor="t" anchorCtr="0"/>
          <a:lstStyle>
            <a:lvl1pPr algn="l">
              <a:defRPr sz="500">
                <a:solidFill>
                  <a:schemeClr val="bg1"/>
                </a:solidFill>
              </a:defRPr>
            </a:lvl1pPr>
          </a:lstStyle>
          <a:p>
            <a:r>
              <a:rPr lang="en-US" smtClean="0"/>
              <a:t>PRESENTATION TITLE GOES HERE</a:t>
            </a:r>
            <a:endParaRPr lang="en-US"/>
          </a:p>
        </p:txBody>
      </p:sp>
      <p:sp>
        <p:nvSpPr>
          <p:cNvPr id="6" name="Slide Number Placeholder 5"/>
          <p:cNvSpPr>
            <a:spLocks noGrp="1"/>
          </p:cNvSpPr>
          <p:nvPr>
            <p:ph type="sldNum" sz="quarter" idx="4"/>
          </p:nvPr>
        </p:nvSpPr>
        <p:spPr>
          <a:xfrm>
            <a:off x="8503920" y="4855464"/>
            <a:ext cx="182880" cy="73152"/>
          </a:xfrm>
          <a:prstGeom prst="rect">
            <a:avLst/>
          </a:prstGeom>
        </p:spPr>
        <p:txBody>
          <a:bodyPr vert="horz" lIns="0" tIns="0" rIns="0" bIns="0" rtlCol="0" anchor="t" anchorCtr="0"/>
          <a:lstStyle>
            <a:lvl1pPr algn="r">
              <a:defRPr sz="500">
                <a:solidFill>
                  <a:schemeClr val="bg1"/>
                </a:solidFill>
              </a:defRPr>
            </a:lvl1pPr>
          </a:lstStyle>
          <a:p>
            <a:fld id="{10B06525-092D-44E2-A584-E03EB74BB032}" type="slidenum">
              <a:rPr lang="en-US" smtClean="0"/>
              <a:pPr/>
              <a:t>‹#›</a:t>
            </a:fld>
            <a:endParaRPr lang="en-US"/>
          </a:p>
        </p:txBody>
      </p:sp>
      <p:sp>
        <p:nvSpPr>
          <p:cNvPr id="7" name="Footer Placeholder 4"/>
          <p:cNvSpPr txBox="1">
            <a:spLocks/>
          </p:cNvSpPr>
          <p:nvPr/>
        </p:nvSpPr>
        <p:spPr>
          <a:xfrm>
            <a:off x="6126480" y="4855464"/>
            <a:ext cx="2286000" cy="73152"/>
          </a:xfrm>
          <a:prstGeom prst="rect">
            <a:avLst/>
          </a:prstGeom>
        </p:spPr>
        <p:txBody>
          <a:bodyPr vert="horz" lIns="0" tIns="0" rIns="0" bIns="0" rtlCol="0" anchor="t" anchorCtr="0">
            <a:noAutofit/>
          </a:bodyPr>
          <a:lstStyle>
            <a:defPPr>
              <a:defRPr lang="en-US"/>
            </a:defPPr>
            <a:lvl1pPr marL="0" algn="l" defTabSz="685891" rtl="0" eaLnBrk="1" latinLnBrk="0" hangingPunct="1">
              <a:defRPr sz="500" kern="500" cap="all" spc="50">
                <a:solidFill>
                  <a:schemeClr val="bg1"/>
                </a:solidFill>
                <a:latin typeface="Dolby Gustan"/>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pPr algn="r"/>
            <a:r>
              <a:rPr lang="en-US" baseline="0" dirty="0" smtClean="0">
                <a:solidFill>
                  <a:schemeClr val="bg1"/>
                </a:solidFill>
                <a:latin typeface="+mn-lt"/>
              </a:rPr>
              <a:t>CONFIDENTIAL</a:t>
            </a:r>
            <a:r>
              <a:rPr lang="en-US" dirty="0" smtClean="0">
                <a:solidFill>
                  <a:schemeClr val="bg1"/>
                </a:solidFill>
                <a:latin typeface="+mn-lt"/>
              </a:rPr>
              <a:t> INFORMATION © 2015 DOLBY LABORATORIES, INC.</a:t>
            </a:r>
          </a:p>
        </p:txBody>
      </p:sp>
    </p:spTree>
    <p:extLst>
      <p:ext uri="{BB962C8B-B14F-4D97-AF65-F5344CB8AC3E}">
        <p14:creationId xmlns:p14="http://schemas.microsoft.com/office/powerpoint/2010/main" val="1334692537"/>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2" r:id="rId3"/>
    <p:sldLayoutId id="2147483670" r:id="rId4"/>
    <p:sldLayoutId id="2147483666" r:id="rId5"/>
    <p:sldLayoutId id="2147483671" r:id="rId6"/>
    <p:sldLayoutId id="2147483664" r:id="rId7"/>
    <p:sldLayoutId id="2147483672" r:id="rId8"/>
    <p:sldLayoutId id="2147483673" r:id="rId9"/>
    <p:sldLayoutId id="2147483663" r:id="rId10"/>
    <p:sldLayoutId id="2147483675" r:id="rId11"/>
    <p:sldLayoutId id="2147483674" r:id="rId12"/>
    <p:sldLayoutId id="2147483677" r:id="rId13"/>
    <p:sldLayoutId id="2147483678" r:id="rId14"/>
    <p:sldLayoutId id="2147483695" r:id="rId15"/>
    <p:sldLayoutId id="2147483697" r:id="rId16"/>
    <p:sldLayoutId id="2147483667" r:id="rId17"/>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56032" indent="-256032" algn="l" defTabSz="685800" rtl="0" eaLnBrk="1" latinLnBrk="0" hangingPunct="1">
        <a:lnSpc>
          <a:spcPct val="100000"/>
        </a:lnSpc>
        <a:spcBef>
          <a:spcPts val="1350"/>
        </a:spcBef>
        <a:buFont typeface="Arial" panose="020B0604020202020204" pitchFamily="34" charset="0"/>
        <a:buChar char="•"/>
        <a:defRPr sz="1600" kern="1200">
          <a:solidFill>
            <a:schemeClr val="bg1"/>
          </a:solidFill>
          <a:latin typeface="+mn-lt"/>
          <a:ea typeface="+mn-ea"/>
          <a:cs typeface="+mn-cs"/>
        </a:defRPr>
      </a:lvl1pPr>
      <a:lvl2pPr marL="514350" indent="-210312" algn="l" defTabSz="685800" rtl="0" eaLnBrk="1" latinLnBrk="0" hangingPunct="1">
        <a:lnSpc>
          <a:spcPct val="100000"/>
        </a:lnSpc>
        <a:spcBef>
          <a:spcPts val="600"/>
        </a:spcBef>
        <a:buFont typeface="Arial" panose="020B0604020202020204" pitchFamily="34" charset="0"/>
        <a:buChar char="–"/>
        <a:defRPr sz="1400" kern="1200">
          <a:solidFill>
            <a:schemeClr val="bg1"/>
          </a:solidFill>
          <a:latin typeface="+mn-lt"/>
          <a:ea typeface="+mn-ea"/>
          <a:cs typeface="+mn-cs"/>
        </a:defRPr>
      </a:lvl2pPr>
      <a:lvl3pPr marL="685800" indent="-171450" algn="l" defTabSz="685800" rtl="0" eaLnBrk="1" latinLnBrk="0" hangingPunct="1">
        <a:lnSpc>
          <a:spcPct val="100000"/>
        </a:lnSpc>
        <a:spcBef>
          <a:spcPts val="300"/>
        </a:spcBef>
        <a:buFont typeface="Arial" panose="020B0604020202020204" pitchFamily="34" charset="0"/>
        <a:buChar char="•"/>
        <a:defRPr sz="1200" kern="1200">
          <a:solidFill>
            <a:schemeClr val="bg1"/>
          </a:solidFill>
          <a:latin typeface="+mn-lt"/>
          <a:ea typeface="+mn-ea"/>
          <a:cs typeface="+mn-cs"/>
        </a:defRPr>
      </a:lvl3pPr>
      <a:lvl4pPr marL="896112" indent="-171450" algn="l" defTabSz="685800" rtl="0" eaLnBrk="1" latinLnBrk="0" hangingPunct="1">
        <a:lnSpc>
          <a:spcPct val="100000"/>
        </a:lnSpc>
        <a:spcBef>
          <a:spcPts val="225"/>
        </a:spcBef>
        <a:buFont typeface="Arial" panose="020B0604020202020204" pitchFamily="34" charset="0"/>
        <a:buChar char="–"/>
        <a:defRPr sz="1100" kern="1200">
          <a:solidFill>
            <a:schemeClr val="bg1"/>
          </a:solidFill>
          <a:latin typeface="+mn-lt"/>
          <a:ea typeface="+mn-ea"/>
          <a:cs typeface="+mn-cs"/>
        </a:defRPr>
      </a:lvl4pPr>
      <a:lvl5pPr marL="1069848" indent="-171450" algn="l" defTabSz="685800" rtl="0" eaLnBrk="1" latinLnBrk="0" hangingPunct="1">
        <a:lnSpc>
          <a:spcPct val="100000"/>
        </a:lnSpc>
        <a:spcBef>
          <a:spcPts val="225"/>
        </a:spcBef>
        <a:buFont typeface="Arial" panose="020B0604020202020204" pitchFamily="34" charset="0"/>
        <a:buChar char="•"/>
        <a:defRPr sz="11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infoscience.epfl.ch/record/208948" TargetMode="External"/><Relationship Id="rId4" Type="http://schemas.openxmlformats.org/officeDocument/2006/relationships/hyperlink" Target="http://infoscience.epfl.ch/record/200194" TargetMode="External"/><Relationship Id="rId5" Type="http://schemas.openxmlformats.org/officeDocument/2006/relationships/hyperlink" Target="http://infoscience.epfl.ch/record/200538"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Overview of EBU and EPFL subjective tests on High Dynamic Range video </a:t>
            </a:r>
            <a:endParaRPr lang="en-US" sz="4400" dirty="0"/>
          </a:p>
        </p:txBody>
      </p:sp>
      <p:sp>
        <p:nvSpPr>
          <p:cNvPr id="6" name="Slide Number Placeholder 5"/>
          <p:cNvSpPr>
            <a:spLocks noGrp="1"/>
          </p:cNvSpPr>
          <p:nvPr>
            <p:ph type="sldNum" sz="quarter" idx="12"/>
          </p:nvPr>
        </p:nvSpPr>
        <p:spPr/>
        <p:txBody>
          <a:bodyPr/>
          <a:lstStyle/>
          <a:p>
            <a:fld id="{10B06525-092D-44E2-A584-E03EB74BB032}" type="slidenum">
              <a:rPr lang="en-US" smtClean="0"/>
              <a:pPr/>
              <a:t>1</a:t>
            </a:fld>
            <a:endParaRPr lang="en-US"/>
          </a:p>
        </p:txBody>
      </p:sp>
      <p:sp>
        <p:nvSpPr>
          <p:cNvPr id="8" name="TextBox 7"/>
          <p:cNvSpPr txBox="1"/>
          <p:nvPr/>
        </p:nvSpPr>
        <p:spPr>
          <a:xfrm>
            <a:off x="457199" y="3291840"/>
            <a:ext cx="4832233" cy="738664"/>
          </a:xfrm>
          <a:prstGeom prst="rect">
            <a:avLst/>
          </a:prstGeom>
          <a:noFill/>
        </p:spPr>
        <p:txBody>
          <a:bodyPr wrap="square" lIns="0" tIns="0" rIns="0" bIns="0" rtlCol="0">
            <a:spAutoFit/>
          </a:bodyPr>
          <a:lstStyle/>
          <a:p>
            <a:r>
              <a:rPr lang="en-US" sz="1200" dirty="0" err="1" smtClean="0">
                <a:solidFill>
                  <a:schemeClr val="bg1"/>
                </a:solidFill>
              </a:rPr>
              <a:t>Ludovic</a:t>
            </a:r>
            <a:r>
              <a:rPr lang="en-US" sz="1200" dirty="0" smtClean="0">
                <a:solidFill>
                  <a:schemeClr val="bg1"/>
                </a:solidFill>
              </a:rPr>
              <a:t> </a:t>
            </a:r>
            <a:r>
              <a:rPr lang="en-US" sz="1200" dirty="0" err="1" smtClean="0">
                <a:solidFill>
                  <a:schemeClr val="bg1"/>
                </a:solidFill>
              </a:rPr>
              <a:t>Malfait</a:t>
            </a:r>
            <a:endParaRPr lang="en-US" sz="1200" dirty="0" smtClean="0">
              <a:solidFill>
                <a:schemeClr val="bg1"/>
              </a:solidFill>
            </a:endParaRPr>
          </a:p>
          <a:p>
            <a:r>
              <a:rPr lang="en-US" sz="1200" dirty="0" smtClean="0">
                <a:solidFill>
                  <a:schemeClr val="bg1"/>
                </a:solidFill>
              </a:rPr>
              <a:t>Senior Engineer – Communication Group CTO Office</a:t>
            </a:r>
          </a:p>
          <a:p>
            <a:endParaRPr lang="en-US" sz="1200" dirty="0" smtClean="0">
              <a:solidFill>
                <a:schemeClr val="bg1"/>
              </a:solidFill>
            </a:endParaRPr>
          </a:p>
          <a:p>
            <a:r>
              <a:rPr lang="en-US" sz="1200" dirty="0" smtClean="0">
                <a:solidFill>
                  <a:schemeClr val="bg1"/>
                </a:solidFill>
              </a:rPr>
              <a:t>September 15, 2015</a:t>
            </a:r>
          </a:p>
        </p:txBody>
      </p:sp>
    </p:spTree>
    <p:extLst>
      <p:ext uri="{BB962C8B-B14F-4D97-AF65-F5344CB8AC3E}">
        <p14:creationId xmlns:p14="http://schemas.microsoft.com/office/powerpoint/2010/main" val="13270608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in material presentation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EBU:</a:t>
            </a:r>
          </a:p>
          <a:p>
            <a:pPr lvl="1">
              <a:buFont typeface="Courier New"/>
              <a:buChar char="o"/>
            </a:pPr>
            <a:r>
              <a:rPr lang="en-US" dirty="0" smtClean="0"/>
              <a:t>Sequential presentation (A/B/A/B)</a:t>
            </a:r>
          </a:p>
          <a:p>
            <a:pPr lvl="1">
              <a:buFont typeface="Courier New"/>
              <a:buChar char="o"/>
            </a:pPr>
            <a:endParaRPr lang="en-US" dirty="0"/>
          </a:p>
          <a:p>
            <a:pPr lvl="1">
              <a:buFont typeface="Courier New"/>
              <a:buChar char="o"/>
            </a:pPr>
            <a:endParaRPr lang="en-US" dirty="0" smtClean="0"/>
          </a:p>
          <a:p>
            <a:pPr lvl="1">
              <a:buFont typeface="Courier New"/>
              <a:buChar char="o"/>
            </a:pPr>
            <a:endParaRPr lang="en-US" dirty="0" smtClean="0"/>
          </a:p>
          <a:p>
            <a:pPr lvl="1">
              <a:buFont typeface="Courier New"/>
              <a:buChar char="o"/>
            </a:pPr>
            <a:endParaRPr lang="en-US" dirty="0" smtClean="0"/>
          </a:p>
          <a:p>
            <a:pPr lvl="1">
              <a:buFont typeface="Courier New"/>
              <a:buChar char="o"/>
            </a:pPr>
            <a:endParaRPr lang="en-US" dirty="0"/>
          </a:p>
          <a:p>
            <a:pPr lvl="1">
              <a:buFont typeface="Courier New"/>
              <a:buChar char="o"/>
            </a:pPr>
            <a:r>
              <a:rPr lang="en-US" dirty="0" smtClean="0"/>
              <a:t>3-second mid-gray screen between each clip presentation (T2)</a:t>
            </a:r>
          </a:p>
          <a:p>
            <a:pPr lvl="1">
              <a:buFont typeface="Courier New"/>
              <a:buChar char="o"/>
            </a:pPr>
            <a:r>
              <a:rPr lang="en-US" dirty="0" smtClean="0"/>
              <a:t>5-second mid-grey screen ending each sequence (T4)</a:t>
            </a:r>
          </a:p>
          <a:p>
            <a:pPr lvl="1">
              <a:buFont typeface="Courier New"/>
              <a:buChar char="o"/>
            </a:pPr>
            <a:r>
              <a:rPr lang="en-US" dirty="0" smtClean="0"/>
              <a:t>50 minutes test time</a:t>
            </a:r>
          </a:p>
        </p:txBody>
      </p:sp>
      <p:sp>
        <p:nvSpPr>
          <p:cNvPr id="5" name="Slide Number Placeholder 4"/>
          <p:cNvSpPr>
            <a:spLocks noGrp="1"/>
          </p:cNvSpPr>
          <p:nvPr>
            <p:ph type="sldNum" sz="quarter" idx="12"/>
          </p:nvPr>
        </p:nvSpPr>
        <p:spPr/>
        <p:txBody>
          <a:bodyPr/>
          <a:lstStyle/>
          <a:p>
            <a:fld id="{10B06525-092D-44E2-A584-E03EB74BB032}" type="slidenum">
              <a:rPr lang="en-US" smtClean="0"/>
              <a:t>10</a:t>
            </a:fld>
            <a:endParaRPr lang="en-US"/>
          </a:p>
        </p:txBody>
      </p:sp>
      <p:sp>
        <p:nvSpPr>
          <p:cNvPr id="7" name="Content Placeholder 6"/>
          <p:cNvSpPr>
            <a:spLocks noGrp="1"/>
          </p:cNvSpPr>
          <p:nvPr>
            <p:ph sz="half" idx="2"/>
          </p:nvPr>
        </p:nvSpPr>
        <p:spPr>
          <a:xfrm>
            <a:off x="4572000" y="1124712"/>
            <a:ext cx="4416338" cy="3227832"/>
          </a:xfrm>
        </p:spPr>
        <p:txBody>
          <a:bodyPr>
            <a:normAutofit lnSpcReduction="10000"/>
          </a:bodyPr>
          <a:lstStyle/>
          <a:p>
            <a:r>
              <a:rPr lang="en-US" dirty="0" smtClean="0"/>
              <a:t>EPFL:</a:t>
            </a:r>
          </a:p>
          <a:p>
            <a:pPr lvl="1">
              <a:buFont typeface="Courier New"/>
              <a:buChar char="o"/>
            </a:pPr>
            <a:r>
              <a:rPr lang="en-US" dirty="0" smtClean="0"/>
              <a:t>Side-by-side presentation on a single 1080p display =&gt; cropped video sequences (950x1080)</a:t>
            </a:r>
          </a:p>
          <a:p>
            <a:pPr lvl="1">
              <a:buFont typeface="Courier New"/>
              <a:buChar char="o"/>
            </a:pPr>
            <a:r>
              <a:rPr lang="en-US" dirty="0" smtClean="0"/>
              <a:t>Single presentation</a:t>
            </a:r>
          </a:p>
          <a:p>
            <a:pPr lvl="1">
              <a:buFont typeface="Courier New"/>
              <a:buChar char="o"/>
            </a:pPr>
            <a:r>
              <a:rPr lang="en-US" dirty="0" smtClean="0"/>
              <a:t>17 minutes test time</a:t>
            </a:r>
          </a:p>
          <a:p>
            <a:pPr lvl="1">
              <a:buFont typeface="Courier New"/>
              <a:buChar char="o"/>
            </a:pPr>
            <a:r>
              <a:rPr lang="en-US" dirty="0" smtClean="0"/>
              <a:t>Side-by-side presentation resulted in a smaller horizontal Field Of View (FOV)</a:t>
            </a:r>
          </a:p>
        </p:txBody>
      </p:sp>
      <p:pic>
        <p:nvPicPr>
          <p:cNvPr id="8" name="Picture 7"/>
          <p:cNvPicPr>
            <a:picLocks noChangeAspect="1"/>
          </p:cNvPicPr>
          <p:nvPr/>
        </p:nvPicPr>
        <p:blipFill>
          <a:blip r:embed="rId2"/>
          <a:stretch>
            <a:fillRect/>
          </a:stretch>
        </p:blipFill>
        <p:spPr>
          <a:xfrm>
            <a:off x="853968" y="1835023"/>
            <a:ext cx="2823092" cy="1152705"/>
          </a:xfrm>
          <a:prstGeom prst="rect">
            <a:avLst/>
          </a:prstGeom>
        </p:spPr>
      </p:pic>
    </p:spTree>
    <p:extLst>
      <p:ext uri="{BB962C8B-B14F-4D97-AF65-F5344CB8AC3E}">
        <p14:creationId xmlns:p14="http://schemas.microsoft.com/office/powerpoint/2010/main" val="1993789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Overall </a:t>
            </a:r>
            <a:r>
              <a:rPr lang="en-US"/>
              <a:t>f</a:t>
            </a:r>
            <a:r>
              <a:rPr lang="en-US" smtClean="0"/>
              <a:t>orced choice </a:t>
            </a:r>
            <a:r>
              <a:rPr lang="en-US" dirty="0" smtClean="0"/>
              <a:t>responses</a:t>
            </a:r>
            <a:endParaRPr lang="en-US" dirty="0"/>
          </a:p>
        </p:txBody>
      </p:sp>
      <p:sp>
        <p:nvSpPr>
          <p:cNvPr id="5" name="Slide Number Placeholder 4"/>
          <p:cNvSpPr>
            <a:spLocks noGrp="1"/>
          </p:cNvSpPr>
          <p:nvPr>
            <p:ph type="sldNum" sz="quarter" idx="12"/>
          </p:nvPr>
        </p:nvSpPr>
        <p:spPr/>
        <p:txBody>
          <a:bodyPr/>
          <a:lstStyle/>
          <a:p>
            <a:fld id="{BBD6BE40-4C8D-4D5D-A404-42D3442FCF66}" type="slidenum">
              <a:rPr lang="en-GB" smtClean="0"/>
              <a:pPr/>
              <a:t>11</a:t>
            </a:fld>
            <a:endParaRPr lang="en-GB" dirty="0"/>
          </a:p>
        </p:txBody>
      </p:sp>
      <p:pic>
        <p:nvPicPr>
          <p:cNvPr id="12" name="Content Placeholder 11"/>
          <p:cNvPicPr>
            <a:picLocks noGrp="1" noChangeAspect="1"/>
          </p:cNvPicPr>
          <p:nvPr>
            <p:ph sz="half" idx="1"/>
          </p:nvPr>
        </p:nvPicPr>
        <p:blipFill rotWithShape="1">
          <a:blip r:embed="rId2"/>
          <a:srcRect l="291" r="2835"/>
          <a:stretch/>
        </p:blipFill>
        <p:spPr>
          <a:xfrm>
            <a:off x="635039" y="1370495"/>
            <a:ext cx="3756312" cy="3227832"/>
          </a:xfrm>
        </p:spPr>
      </p:pic>
      <p:pic>
        <p:nvPicPr>
          <p:cNvPr id="13" name="Picture 12"/>
          <p:cNvPicPr>
            <a:picLocks noChangeAspect="1"/>
          </p:cNvPicPr>
          <p:nvPr/>
        </p:nvPicPr>
        <p:blipFill>
          <a:blip r:embed="rId3"/>
          <a:stretch>
            <a:fillRect/>
          </a:stretch>
        </p:blipFill>
        <p:spPr>
          <a:xfrm>
            <a:off x="4821014" y="1246008"/>
            <a:ext cx="3987544" cy="3342078"/>
          </a:xfrm>
          <a:prstGeom prst="rect">
            <a:avLst/>
          </a:prstGeom>
        </p:spPr>
      </p:pic>
      <p:sp>
        <p:nvSpPr>
          <p:cNvPr id="14" name="TextBox 13"/>
          <p:cNvSpPr txBox="1"/>
          <p:nvPr/>
        </p:nvSpPr>
        <p:spPr>
          <a:xfrm>
            <a:off x="211378" y="806313"/>
            <a:ext cx="8791786" cy="923330"/>
          </a:xfrm>
          <a:prstGeom prst="rect">
            <a:avLst/>
          </a:prstGeom>
          <a:noFill/>
        </p:spPr>
        <p:txBody>
          <a:bodyPr wrap="square" numCol="2" rtlCol="0">
            <a:spAutoFit/>
          </a:bodyPr>
          <a:lstStyle/>
          <a:p>
            <a:pPr marL="285750" indent="-285750">
              <a:buFont typeface="Arial"/>
              <a:buChar char="•"/>
            </a:pPr>
            <a:r>
              <a:rPr lang="en-US" dirty="0" smtClean="0"/>
              <a:t>Overall preference increases as luminance increases </a:t>
            </a:r>
          </a:p>
          <a:p>
            <a:pPr marL="285750" indent="-285750">
              <a:buFont typeface="Arial"/>
              <a:buChar char="•"/>
            </a:pPr>
            <a:r>
              <a:rPr lang="en-US" dirty="0" smtClean="0"/>
              <a:t>Significant preference for 4000 nit version</a:t>
            </a:r>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r>
              <a:rPr lang="en-US" dirty="0" smtClean="0"/>
              <a:t>Side-by-side presentation provides more reliable results (tighter confidence intervals)</a:t>
            </a:r>
          </a:p>
          <a:p>
            <a:pPr marL="285750" indent="-285750">
              <a:buFont typeface="Arial"/>
              <a:buChar char="•"/>
            </a:pPr>
            <a:endParaRPr lang="en-US" dirty="0"/>
          </a:p>
        </p:txBody>
      </p:sp>
    </p:spTree>
    <p:extLst>
      <p:ext uri="{BB962C8B-B14F-4D97-AF65-F5344CB8AC3E}">
        <p14:creationId xmlns:p14="http://schemas.microsoft.com/office/powerpoint/2010/main" val="31197626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Preference scale responses</a:t>
            </a:r>
            <a:endParaRPr lang="en-US" dirty="0"/>
          </a:p>
        </p:txBody>
      </p:sp>
      <p:sp>
        <p:nvSpPr>
          <p:cNvPr id="5" name="Slide Number Placeholder 4"/>
          <p:cNvSpPr>
            <a:spLocks noGrp="1"/>
          </p:cNvSpPr>
          <p:nvPr>
            <p:ph type="sldNum" sz="quarter" idx="12"/>
          </p:nvPr>
        </p:nvSpPr>
        <p:spPr/>
        <p:txBody>
          <a:bodyPr/>
          <a:lstStyle/>
          <a:p>
            <a:fld id="{BBD6BE40-4C8D-4D5D-A404-42D3442FCF66}" type="slidenum">
              <a:rPr lang="en-GB" smtClean="0"/>
              <a:pPr/>
              <a:t>12</a:t>
            </a:fld>
            <a:endParaRPr lang="en-GB" dirty="0"/>
          </a:p>
        </p:txBody>
      </p:sp>
      <p:sp>
        <p:nvSpPr>
          <p:cNvPr id="14" name="TextBox 13"/>
          <p:cNvSpPr txBox="1"/>
          <p:nvPr/>
        </p:nvSpPr>
        <p:spPr>
          <a:xfrm>
            <a:off x="352214" y="806313"/>
            <a:ext cx="8791786" cy="923330"/>
          </a:xfrm>
          <a:prstGeom prst="rect">
            <a:avLst/>
          </a:prstGeom>
          <a:noFill/>
        </p:spPr>
        <p:txBody>
          <a:bodyPr wrap="square" numCol="2" rtlCol="0">
            <a:spAutoFit/>
          </a:bodyPr>
          <a:lstStyle/>
          <a:p>
            <a:pPr marL="285750" indent="-285750">
              <a:buFont typeface="Arial"/>
              <a:buChar char="•"/>
            </a:pPr>
            <a:r>
              <a:rPr lang="en-US" dirty="0" smtClean="0"/>
              <a:t>Aligned with  forced-choice responses</a:t>
            </a:r>
          </a:p>
          <a:p>
            <a:pPr marL="285750" indent="-285750">
              <a:buFont typeface="Arial"/>
              <a:buChar char="•"/>
            </a:pPr>
            <a:r>
              <a:rPr lang="en-US" dirty="0" smtClean="0"/>
              <a:t>No significant differences between viewing distances</a:t>
            </a:r>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r>
              <a:rPr lang="en-US" dirty="0" smtClean="0"/>
              <a:t>CCR rating provides greater discrimination between conditions</a:t>
            </a:r>
          </a:p>
          <a:p>
            <a:pPr marL="285750" indent="-285750">
              <a:buFont typeface="Arial"/>
              <a:buChar char="•"/>
            </a:pPr>
            <a:endParaRPr lang="en-US" dirty="0"/>
          </a:p>
        </p:txBody>
      </p:sp>
      <p:pic>
        <p:nvPicPr>
          <p:cNvPr id="4" name="Picture 3"/>
          <p:cNvPicPr>
            <a:picLocks noChangeAspect="1"/>
          </p:cNvPicPr>
          <p:nvPr/>
        </p:nvPicPr>
        <p:blipFill rotWithShape="1">
          <a:blip r:embed="rId2"/>
          <a:srcRect t="1309" b="1"/>
          <a:stretch/>
        </p:blipFill>
        <p:spPr>
          <a:xfrm>
            <a:off x="435303" y="1587582"/>
            <a:ext cx="3755525" cy="2981199"/>
          </a:xfrm>
          <a:prstGeom prst="rect">
            <a:avLst/>
          </a:prstGeom>
        </p:spPr>
      </p:pic>
      <p:pic>
        <p:nvPicPr>
          <p:cNvPr id="7" name="Picture 6"/>
          <p:cNvPicPr>
            <a:picLocks noChangeAspect="1"/>
          </p:cNvPicPr>
          <p:nvPr/>
        </p:nvPicPr>
        <p:blipFill>
          <a:blip r:embed="rId3"/>
          <a:stretch>
            <a:fillRect/>
          </a:stretch>
        </p:blipFill>
        <p:spPr>
          <a:xfrm>
            <a:off x="4771147" y="1362637"/>
            <a:ext cx="3993163" cy="3233951"/>
          </a:xfrm>
          <a:prstGeom prst="rect">
            <a:avLst/>
          </a:prstGeom>
        </p:spPr>
      </p:pic>
    </p:spTree>
    <p:extLst>
      <p:ext uri="{BB962C8B-B14F-4D97-AF65-F5344CB8AC3E}">
        <p14:creationId xmlns:p14="http://schemas.microsoft.com/office/powerpoint/2010/main" val="6472746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paired comparison conducted by EPFL</a:t>
            </a:r>
            <a:endParaRPr lang="en-US" dirty="0"/>
          </a:p>
        </p:txBody>
      </p:sp>
      <p:sp>
        <p:nvSpPr>
          <p:cNvPr id="3" name="Content Placeholder 2"/>
          <p:cNvSpPr>
            <a:spLocks noGrp="1"/>
          </p:cNvSpPr>
          <p:nvPr>
            <p:ph sz="half" idx="1"/>
          </p:nvPr>
        </p:nvSpPr>
        <p:spPr>
          <a:xfrm>
            <a:off x="457200" y="1124712"/>
            <a:ext cx="8404578" cy="3227832"/>
          </a:xfrm>
        </p:spPr>
        <p:txBody>
          <a:bodyPr/>
          <a:lstStyle/>
          <a:p>
            <a:r>
              <a:rPr lang="en-US" dirty="0" smtClean="0"/>
              <a:t>EPFL also conducted a test will all possible pairs of different conditions as well as the 4000-4000 nits pair (56 pairs in total)</a:t>
            </a:r>
          </a:p>
          <a:p>
            <a:r>
              <a:rPr lang="en-US" dirty="0"/>
              <a:t>S</a:t>
            </a:r>
            <a:r>
              <a:rPr lang="en-US" dirty="0" smtClean="0"/>
              <a:t>ubjects indicated their preference on a three point discrete scale:</a:t>
            </a:r>
          </a:p>
          <a:p>
            <a:endParaRPr lang="en-US" dirty="0" smtClean="0"/>
          </a:p>
          <a:p>
            <a:r>
              <a:rPr lang="en-US" dirty="0" smtClean="0"/>
              <a:t>Statistic model, </a:t>
            </a:r>
            <a:r>
              <a:rPr lang="en-US" dirty="0" err="1" smtClean="0"/>
              <a:t>Thurstone</a:t>
            </a:r>
            <a:r>
              <a:rPr lang="en-US" dirty="0" smtClean="0"/>
              <a:t> Case V, applied on the preference scores to convert ratings from a ternary scale to a continuous-scale quality scores</a:t>
            </a:r>
          </a:p>
          <a:p>
            <a:endParaRPr lang="en-US" dirty="0" smtClean="0"/>
          </a:p>
        </p:txBody>
      </p:sp>
      <p:sp>
        <p:nvSpPr>
          <p:cNvPr id="5" name="Slide Number Placeholder 4"/>
          <p:cNvSpPr>
            <a:spLocks noGrp="1"/>
          </p:cNvSpPr>
          <p:nvPr>
            <p:ph type="sldNum" sz="quarter" idx="12"/>
          </p:nvPr>
        </p:nvSpPr>
        <p:spPr/>
        <p:txBody>
          <a:bodyPr/>
          <a:lstStyle/>
          <a:p>
            <a:fld id="{10B06525-092D-44E2-A584-E03EB74BB032}" type="slidenum">
              <a:rPr lang="en-US" smtClean="0"/>
              <a:t>13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19711590"/>
              </p:ext>
            </p:extLst>
          </p:nvPr>
        </p:nvGraphicFramePr>
        <p:xfrm>
          <a:off x="2316119" y="2133832"/>
          <a:ext cx="4448367" cy="370840"/>
        </p:xfrm>
        <a:graphic>
          <a:graphicData uri="http://schemas.openxmlformats.org/drawingml/2006/table">
            <a:tbl>
              <a:tblPr firstRow="1" bandRow="1">
                <a:tableStyleId>{2D5ABB26-0587-4C30-8999-92F81FD0307C}</a:tableStyleId>
              </a:tblPr>
              <a:tblGrid>
                <a:gridCol w="1482789"/>
                <a:gridCol w="1482789"/>
                <a:gridCol w="1482789"/>
              </a:tblGrid>
              <a:tr h="370840">
                <a:tc>
                  <a:txBody>
                    <a:bodyPr/>
                    <a:lstStyle/>
                    <a:p>
                      <a:pPr algn="ctr"/>
                      <a:r>
                        <a:rPr lang="en-US" dirty="0" smtClean="0"/>
                        <a:t>Left</a:t>
                      </a:r>
                      <a:endParaRPr lang="en-US" dirty="0">
                        <a:solidFill>
                          <a:schemeClr val="tx1"/>
                        </a:solidFill>
                      </a:endParaRPr>
                    </a:p>
                  </a:txBody>
                  <a:tcPr marL="45720" marR="45720">
                    <a:lnL w="76200"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85000"/>
                      </a:schemeClr>
                    </a:solidFill>
                  </a:tcPr>
                </a:tc>
                <a:tc>
                  <a:txBody>
                    <a:bodyPr/>
                    <a:lstStyle/>
                    <a:p>
                      <a:pPr algn="ctr"/>
                      <a:r>
                        <a:rPr lang="en-US" dirty="0" smtClean="0"/>
                        <a:t>The same</a:t>
                      </a:r>
                      <a:endParaRPr lang="en-US" dirty="0">
                        <a:solidFill>
                          <a:schemeClr val="tx1"/>
                        </a:solidFill>
                      </a:endParaRPr>
                    </a:p>
                  </a:txBody>
                  <a:tcP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85000"/>
                      </a:schemeClr>
                    </a:solidFill>
                  </a:tcPr>
                </a:tc>
                <a:tc>
                  <a:txBody>
                    <a:bodyPr/>
                    <a:lstStyle/>
                    <a:p>
                      <a:pPr algn="ctr"/>
                      <a:r>
                        <a:rPr lang="en-US" dirty="0" smtClean="0"/>
                        <a:t>Right</a:t>
                      </a:r>
                      <a:endParaRPr lang="en-US" dirty="0">
                        <a:solidFill>
                          <a:schemeClr val="tx1"/>
                        </a:solidFill>
                      </a:endParaRPr>
                    </a:p>
                  </a:txBody>
                  <a:tcPr>
                    <a:lnL w="76200" cap="flat" cmpd="sng" algn="ctr">
                      <a:solidFill>
                        <a:prstClr val="white"/>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9956137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EPFL full paired comparison – Overall results</a:t>
            </a:r>
            <a:endParaRPr lang="en-US" dirty="0"/>
          </a:p>
        </p:txBody>
      </p:sp>
      <p:sp>
        <p:nvSpPr>
          <p:cNvPr id="5" name="Slide Number Placeholder 4"/>
          <p:cNvSpPr>
            <a:spLocks noGrp="1"/>
          </p:cNvSpPr>
          <p:nvPr>
            <p:ph type="sldNum" sz="quarter" idx="12"/>
          </p:nvPr>
        </p:nvSpPr>
        <p:spPr/>
        <p:txBody>
          <a:bodyPr/>
          <a:lstStyle/>
          <a:p>
            <a:fld id="{10B06525-092D-44E2-A584-E03EB74BB032}" type="slidenum">
              <a:rPr lang="en-US" smtClean="0"/>
              <a:t>14</a:t>
            </a:fld>
            <a:endParaRPr lang="en-US"/>
          </a:p>
        </p:txBody>
      </p:sp>
      <p:pic>
        <p:nvPicPr>
          <p:cNvPr id="6" name="Picture 5"/>
          <p:cNvPicPr>
            <a:picLocks noChangeAspect="1"/>
          </p:cNvPicPr>
          <p:nvPr/>
        </p:nvPicPr>
        <p:blipFill>
          <a:blip r:embed="rId2"/>
          <a:stretch>
            <a:fillRect/>
          </a:stretch>
        </p:blipFill>
        <p:spPr>
          <a:xfrm>
            <a:off x="0" y="1661140"/>
            <a:ext cx="9144000" cy="2811690"/>
          </a:xfrm>
          <a:prstGeom prst="rect">
            <a:avLst/>
          </a:prstGeom>
        </p:spPr>
      </p:pic>
      <p:sp>
        <p:nvSpPr>
          <p:cNvPr id="8" name="TextBox 7"/>
          <p:cNvSpPr txBox="1"/>
          <p:nvPr/>
        </p:nvSpPr>
        <p:spPr>
          <a:xfrm>
            <a:off x="199223" y="886759"/>
            <a:ext cx="8753338" cy="300082"/>
          </a:xfrm>
          <a:prstGeom prst="rect">
            <a:avLst/>
          </a:prstGeom>
          <a:noFill/>
        </p:spPr>
        <p:txBody>
          <a:bodyPr wrap="square" rtlCol="0">
            <a:spAutoFit/>
          </a:bodyPr>
          <a:lstStyle/>
          <a:p>
            <a:pPr marL="285750" indent="-285750">
              <a:buFont typeface="Arial"/>
              <a:buChar char="•"/>
            </a:pPr>
            <a:r>
              <a:rPr lang="en-US" dirty="0" smtClean="0"/>
              <a:t>Similar to the partial comparison design, the estimated scores increase as the peak luminance increases </a:t>
            </a:r>
            <a:endParaRPr lang="en-US" dirty="0"/>
          </a:p>
        </p:txBody>
      </p:sp>
    </p:spTree>
    <p:extLst>
      <p:ext uri="{BB962C8B-B14F-4D97-AF65-F5344CB8AC3E}">
        <p14:creationId xmlns:p14="http://schemas.microsoft.com/office/powerpoint/2010/main" val="28893601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a:xfrm>
            <a:off x="457200" y="878094"/>
            <a:ext cx="8229600" cy="3487021"/>
          </a:xfrm>
        </p:spPr>
        <p:txBody>
          <a:bodyPr>
            <a:normAutofit lnSpcReduction="10000"/>
          </a:bodyPr>
          <a:lstStyle/>
          <a:p>
            <a:r>
              <a:rPr lang="en-US" dirty="0" smtClean="0"/>
              <a:t>Both force-choice and preference ratings indicate an increased preference as the peak luminance increases</a:t>
            </a:r>
          </a:p>
          <a:p>
            <a:r>
              <a:rPr lang="en-US" dirty="0"/>
              <a:t>Independence of the viewing distance; this does not mean that participants had the same experience in both </a:t>
            </a:r>
            <a:r>
              <a:rPr lang="en-US" dirty="0" smtClean="0"/>
              <a:t>configurations</a:t>
            </a:r>
          </a:p>
          <a:p>
            <a:r>
              <a:rPr lang="en-US" dirty="0" smtClean="0"/>
              <a:t>Memory effects:</a:t>
            </a:r>
          </a:p>
          <a:p>
            <a:pPr lvl="2">
              <a:buFont typeface="Courier New"/>
              <a:buChar char="o"/>
            </a:pPr>
            <a:r>
              <a:rPr lang="en-US" dirty="0" smtClean="0"/>
              <a:t>Sequential presentation requires large cognitive load on the viewer due to Visual Short-Term Memory (VSTM) limits</a:t>
            </a:r>
          </a:p>
          <a:p>
            <a:pPr lvl="2">
              <a:buFont typeface="Courier New"/>
              <a:buChar char="o"/>
            </a:pPr>
            <a:r>
              <a:rPr lang="en-US" dirty="0" smtClean="0"/>
              <a:t>Side-by-side may be affected by iconic visual memory</a:t>
            </a:r>
            <a:endParaRPr lang="en-US" dirty="0"/>
          </a:p>
          <a:p>
            <a:r>
              <a:rPr lang="en-US" dirty="0" smtClean="0"/>
              <a:t>Split screen set up for side-by-side presents some disadvantages:</a:t>
            </a:r>
          </a:p>
          <a:p>
            <a:pPr lvl="1">
              <a:buFont typeface="Courier New"/>
              <a:buChar char="o"/>
            </a:pPr>
            <a:r>
              <a:rPr lang="en-US" dirty="0" smtClean="0"/>
              <a:t> Reduced FOV; FOV is important for HDR testing because of the </a:t>
            </a:r>
            <a:r>
              <a:rPr lang="en-US" dirty="0"/>
              <a:t>g</a:t>
            </a:r>
            <a:r>
              <a:rPr lang="en-US" dirty="0" smtClean="0"/>
              <a:t>lare effects due to the tails of the point spread function of the </a:t>
            </a:r>
            <a:r>
              <a:rPr lang="en-US" dirty="0" smtClean="0"/>
              <a:t>human eye</a:t>
            </a:r>
            <a:r>
              <a:rPr lang="en-US" dirty="0" smtClean="0"/>
              <a:t>’s </a:t>
            </a:r>
            <a:r>
              <a:rPr lang="en-US" dirty="0" smtClean="0"/>
              <a:t>optics</a:t>
            </a:r>
            <a:endParaRPr lang="en-US" dirty="0" smtClean="0"/>
          </a:p>
          <a:p>
            <a:pPr lvl="1">
              <a:buFont typeface="Courier New"/>
              <a:buChar char="o"/>
            </a:pPr>
            <a:r>
              <a:rPr lang="en-US" dirty="0" smtClean="0"/>
              <a:t>Local contrast limits of the </a:t>
            </a:r>
            <a:r>
              <a:rPr lang="en-US" dirty="0" smtClean="0"/>
              <a:t>display</a:t>
            </a:r>
            <a:endParaRPr lang="en-US" dirty="0" smtClean="0"/>
          </a:p>
          <a:p>
            <a:pPr marL="304038" lvl="1" indent="0">
              <a:buNone/>
            </a:pPr>
            <a:r>
              <a:rPr lang="en-US" dirty="0" smtClean="0"/>
              <a:t>=&gt; For side-by-side, two separate displays should be used</a:t>
            </a:r>
          </a:p>
          <a:p>
            <a:pPr lvl="1">
              <a:buFont typeface="Courier New"/>
              <a:buChar char="o"/>
            </a:pPr>
            <a:endParaRPr lang="en-US" dirty="0" smtClean="0"/>
          </a:p>
          <a:p>
            <a:pPr marL="304038" lvl="1" indent="0">
              <a:buNone/>
            </a:pPr>
            <a:endParaRPr lang="en-US" dirty="0" smtClean="0"/>
          </a:p>
          <a:p>
            <a:pPr lvl="1"/>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10B06525-092D-44E2-A584-E03EB74BB032}" type="slidenum">
              <a:rPr lang="en-US" smtClean="0"/>
              <a:t>15</a:t>
            </a:fld>
            <a:endParaRPr lang="en-US"/>
          </a:p>
        </p:txBody>
      </p:sp>
    </p:spTree>
    <p:extLst>
      <p:ext uri="{BB962C8B-B14F-4D97-AF65-F5344CB8AC3E}">
        <p14:creationId xmlns:p14="http://schemas.microsoft.com/office/powerpoint/2010/main" val="27115599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961438" y="4856163"/>
            <a:ext cx="182562" cy="73025"/>
          </a:xfrm>
        </p:spPr>
        <p:txBody>
          <a:bodyPr/>
          <a:lstStyle/>
          <a:p>
            <a:fld id="{10B06525-092D-44E2-A584-E03EB74BB032}" type="slidenum">
              <a:rPr lang="en-US" smtClean="0"/>
              <a:t>16</a:t>
            </a:fld>
            <a:endParaRPr lang="en-US"/>
          </a:p>
        </p:txBody>
      </p:sp>
    </p:spTree>
    <p:extLst>
      <p:ext uri="{BB962C8B-B14F-4D97-AF65-F5344CB8AC3E}">
        <p14:creationId xmlns:p14="http://schemas.microsoft.com/office/powerpoint/2010/main" val="18564896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EBU and EPFL subjective tests</a:t>
            </a:r>
            <a:endParaRPr lang="en-US" dirty="0"/>
          </a:p>
        </p:txBody>
      </p:sp>
      <p:sp>
        <p:nvSpPr>
          <p:cNvPr id="5" name="Slide Number Placeholder 4"/>
          <p:cNvSpPr>
            <a:spLocks noGrp="1"/>
          </p:cNvSpPr>
          <p:nvPr>
            <p:ph type="sldNum" sz="quarter" idx="12"/>
          </p:nvPr>
        </p:nvSpPr>
        <p:spPr/>
        <p:txBody>
          <a:bodyPr/>
          <a:lstStyle/>
          <a:p>
            <a:fld id="{10B06525-092D-44E2-A584-E03EB74BB032}" type="slidenum">
              <a:rPr lang="en-US" smtClean="0"/>
              <a:t>2</a:t>
            </a:fld>
            <a:endParaRPr lang="en-US"/>
          </a:p>
        </p:txBody>
      </p:sp>
      <p:sp>
        <p:nvSpPr>
          <p:cNvPr id="6" name="Content Placeholder 2"/>
          <p:cNvSpPr>
            <a:spLocks noGrp="1"/>
          </p:cNvSpPr>
          <p:nvPr>
            <p:ph sz="half" idx="1"/>
          </p:nvPr>
        </p:nvSpPr>
        <p:spPr>
          <a:xfrm>
            <a:off x="457200" y="1123951"/>
            <a:ext cx="8174270" cy="3223023"/>
          </a:xfrm>
        </p:spPr>
        <p:txBody>
          <a:bodyPr>
            <a:normAutofit fontScale="92500" lnSpcReduction="10000"/>
          </a:bodyPr>
          <a:lstStyle/>
          <a:p>
            <a:pPr lvl="1">
              <a:buFont typeface="Arial"/>
              <a:buChar char="•"/>
            </a:pPr>
            <a:r>
              <a:rPr lang="en-US" dirty="0" smtClean="0"/>
              <a:t>This presentation summarizes the results of the subjective tests conducted by EBU (European Broadcast Union) and EPFL (</a:t>
            </a:r>
            <a:r>
              <a:rPr lang="en-US" dirty="0" err="1" smtClean="0"/>
              <a:t>Ecole</a:t>
            </a:r>
            <a:r>
              <a:rPr lang="en-US" dirty="0" smtClean="0"/>
              <a:t> </a:t>
            </a:r>
            <a:r>
              <a:rPr lang="en-US" dirty="0" err="1" smtClean="0"/>
              <a:t>Polytechnique</a:t>
            </a:r>
            <a:r>
              <a:rPr lang="en-US" dirty="0" smtClean="0"/>
              <a:t> </a:t>
            </a:r>
            <a:r>
              <a:rPr lang="en-US" dirty="0" err="1" smtClean="0"/>
              <a:t>Fédérale</a:t>
            </a:r>
            <a:r>
              <a:rPr lang="en-US" dirty="0" smtClean="0"/>
              <a:t> de Lausanne)</a:t>
            </a:r>
          </a:p>
          <a:p>
            <a:pPr lvl="1">
              <a:buFont typeface="Arial"/>
              <a:buChar char="•"/>
            </a:pPr>
            <a:r>
              <a:rPr lang="en-US" dirty="0" smtClean="0"/>
              <a:t>Further details are available in the following publications:</a:t>
            </a:r>
            <a:endParaRPr lang="en-US" dirty="0"/>
          </a:p>
          <a:p>
            <a:pPr lvl="2">
              <a:buFont typeface="Courier New"/>
              <a:buChar char="o"/>
            </a:pPr>
            <a:r>
              <a:rPr lang="en-US" dirty="0" smtClean="0"/>
              <a:t>P. </a:t>
            </a:r>
            <a:r>
              <a:rPr lang="en-US" dirty="0" err="1" smtClean="0"/>
              <a:t>Hanhart</a:t>
            </a:r>
            <a:r>
              <a:rPr lang="en-US" dirty="0" smtClean="0"/>
              <a:t>, P. </a:t>
            </a:r>
            <a:r>
              <a:rPr lang="en-US" dirty="0" err="1" smtClean="0"/>
              <a:t>Korshunov</a:t>
            </a:r>
            <a:r>
              <a:rPr lang="en-US" dirty="0" smtClean="0"/>
              <a:t>, T. </a:t>
            </a:r>
            <a:r>
              <a:rPr lang="en-US" dirty="0" err="1" smtClean="0"/>
              <a:t>Ebrahimi</a:t>
            </a:r>
            <a:r>
              <a:rPr lang="en-US" dirty="0" smtClean="0"/>
              <a:t>, Y. Thomas, H. Hoffmann, “Subjective Quality Evaluation of High Dynamic Range Video and Display for Future TV”, SMPTE Motion Imaging Journal, vol. 124, num. 4, p. </a:t>
            </a:r>
            <a:r>
              <a:rPr lang="en-US" dirty="0"/>
              <a:t>1-6, 2015</a:t>
            </a:r>
            <a:br>
              <a:rPr lang="en-US" dirty="0"/>
            </a:br>
            <a:r>
              <a:rPr lang="en-US" dirty="0">
                <a:hlinkClick r:id="rId3"/>
              </a:rPr>
              <a:t>http://infoscience.epfl.ch/record/</a:t>
            </a:r>
            <a:r>
              <a:rPr lang="en-US" dirty="0" smtClean="0">
                <a:hlinkClick r:id="rId3"/>
              </a:rPr>
              <a:t>208948</a:t>
            </a:r>
            <a:endParaRPr lang="en-US" dirty="0" smtClean="0"/>
          </a:p>
          <a:p>
            <a:pPr lvl="2">
              <a:buFont typeface="Courier New"/>
              <a:buChar char="o"/>
            </a:pPr>
            <a:endParaRPr lang="en-US" dirty="0" smtClean="0"/>
          </a:p>
          <a:p>
            <a:pPr lvl="2">
              <a:buFont typeface="Courier New"/>
              <a:buChar char="o"/>
            </a:pPr>
            <a:r>
              <a:rPr lang="en-US" dirty="0"/>
              <a:t>P. </a:t>
            </a:r>
            <a:r>
              <a:rPr lang="en-US" dirty="0" err="1"/>
              <a:t>Hanhart</a:t>
            </a:r>
            <a:r>
              <a:rPr lang="en-US" dirty="0"/>
              <a:t>, P. </a:t>
            </a:r>
            <a:r>
              <a:rPr lang="en-US" dirty="0" err="1"/>
              <a:t>Korshunov</a:t>
            </a:r>
            <a:r>
              <a:rPr lang="en-US" dirty="0"/>
              <a:t>, T. </a:t>
            </a:r>
            <a:r>
              <a:rPr lang="en-US" dirty="0" err="1"/>
              <a:t>Ebrahimi</a:t>
            </a:r>
            <a:r>
              <a:rPr lang="en-US" dirty="0"/>
              <a:t>, Y. Thomas, H. Hoffmann, “Subjective Quality Evaluation of High Dynamic Range Video and Display for Future TV”, </a:t>
            </a:r>
            <a:r>
              <a:rPr lang="en-US" dirty="0" smtClean="0"/>
              <a:t>International Broadcasting Convention (IBC), Amsterdam, Sept. </a:t>
            </a:r>
            <a:r>
              <a:rPr lang="en-US" dirty="0"/>
              <a:t>2014</a:t>
            </a:r>
            <a:br>
              <a:rPr lang="en-US" dirty="0"/>
            </a:br>
            <a:r>
              <a:rPr lang="en-US" dirty="0">
                <a:hlinkClick r:id="rId4"/>
              </a:rPr>
              <a:t>http://infoscience.epfl.ch/record/</a:t>
            </a:r>
            <a:r>
              <a:rPr lang="en-US" dirty="0" smtClean="0">
                <a:hlinkClick r:id="rId4"/>
              </a:rPr>
              <a:t>200194</a:t>
            </a:r>
            <a:endParaRPr lang="en-US" dirty="0" smtClean="0"/>
          </a:p>
          <a:p>
            <a:pPr lvl="2">
              <a:buFont typeface="Courier New"/>
              <a:buChar char="o"/>
            </a:pPr>
            <a:endParaRPr lang="en-US" dirty="0"/>
          </a:p>
          <a:p>
            <a:pPr lvl="2">
              <a:buFont typeface="Courier New"/>
              <a:buChar char="o"/>
            </a:pPr>
            <a:r>
              <a:rPr lang="en-US" dirty="0"/>
              <a:t>P. </a:t>
            </a:r>
            <a:r>
              <a:rPr lang="en-US" dirty="0" err="1"/>
              <a:t>Hanhart</a:t>
            </a:r>
            <a:r>
              <a:rPr lang="en-US" dirty="0"/>
              <a:t>, P. </a:t>
            </a:r>
            <a:r>
              <a:rPr lang="en-US" dirty="0" err="1"/>
              <a:t>Korshunov</a:t>
            </a:r>
            <a:r>
              <a:rPr lang="en-US" dirty="0"/>
              <a:t>, T. </a:t>
            </a:r>
            <a:r>
              <a:rPr lang="en-US" dirty="0" err="1"/>
              <a:t>Ebrahimi</a:t>
            </a:r>
            <a:r>
              <a:rPr lang="en-US" dirty="0" smtClean="0"/>
              <a:t>, “Subjective Evaluation of Higher Dynamic Range Video”, Applications of Digital Image Processing </a:t>
            </a:r>
            <a:r>
              <a:rPr lang="en-US" dirty="0" err="1" smtClean="0"/>
              <a:t>Xxxxvii</a:t>
            </a:r>
            <a:r>
              <a:rPr lang="en-US" dirty="0" smtClean="0"/>
              <a:t>, Vol. 9217</a:t>
            </a:r>
            <a:r>
              <a:rPr lang="en-US" dirty="0"/>
              <a:t>, 2014</a:t>
            </a:r>
            <a:br>
              <a:rPr lang="en-US" dirty="0"/>
            </a:br>
            <a:r>
              <a:rPr lang="en-US" dirty="0">
                <a:hlinkClick r:id="rId5"/>
              </a:rPr>
              <a:t>http://infoscience.epfl.ch/record/</a:t>
            </a:r>
            <a:r>
              <a:rPr lang="en-US" dirty="0" smtClean="0">
                <a:hlinkClick r:id="rId5"/>
              </a:rPr>
              <a:t>200538</a:t>
            </a:r>
            <a:endParaRPr lang="en-US" dirty="0" smtClean="0"/>
          </a:p>
          <a:p>
            <a:pPr marL="304038" lvl="1" indent="0">
              <a:buNone/>
            </a:pPr>
            <a:endParaRPr lang="en-US" dirty="0" smtClean="0"/>
          </a:p>
          <a:p>
            <a:pPr lvl="1">
              <a:buFont typeface="Arial"/>
              <a:buChar char="•"/>
            </a:pPr>
            <a:r>
              <a:rPr lang="en-US" dirty="0"/>
              <a:t>Dolby provided </a:t>
            </a:r>
            <a:r>
              <a:rPr lang="en-US" dirty="0" smtClean="0"/>
              <a:t>HDR video material and a 42” HDR Reference Monitor (Pulsar)</a:t>
            </a:r>
          </a:p>
          <a:p>
            <a:pPr marL="304038" lvl="1" indent="0">
              <a:buNone/>
            </a:pPr>
            <a:endParaRPr lang="en-US" dirty="0"/>
          </a:p>
          <a:p>
            <a:pPr marL="304038" lvl="1" indent="0">
              <a:buNone/>
            </a:pPr>
            <a:endParaRPr lang="en-US" dirty="0" smtClean="0"/>
          </a:p>
          <a:p>
            <a:pPr>
              <a:buFontTx/>
              <a:buChar char="-"/>
            </a:pPr>
            <a:endParaRPr lang="en-US" dirty="0"/>
          </a:p>
        </p:txBody>
      </p:sp>
    </p:spTree>
    <p:extLst>
      <p:ext uri="{BB962C8B-B14F-4D97-AF65-F5344CB8AC3E}">
        <p14:creationId xmlns:p14="http://schemas.microsoft.com/office/powerpoint/2010/main" val="15719173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appropriate subjective test methodologies </a:t>
            </a:r>
            <a:endParaRPr lang="en-US" dirty="0"/>
          </a:p>
        </p:txBody>
      </p:sp>
      <p:sp>
        <p:nvSpPr>
          <p:cNvPr id="5" name="Slide Number Placeholder 4"/>
          <p:cNvSpPr>
            <a:spLocks noGrp="1"/>
          </p:cNvSpPr>
          <p:nvPr>
            <p:ph type="sldNum" sz="quarter" idx="12"/>
          </p:nvPr>
        </p:nvSpPr>
        <p:spPr/>
        <p:txBody>
          <a:bodyPr/>
          <a:lstStyle/>
          <a:p>
            <a:fld id="{10B06525-092D-44E2-A584-E03EB74BB032}" type="slidenum">
              <a:rPr lang="en-US" smtClean="0"/>
              <a:t>3</a:t>
            </a:fld>
            <a:endParaRPr lang="en-US"/>
          </a:p>
        </p:txBody>
      </p:sp>
      <p:sp>
        <p:nvSpPr>
          <p:cNvPr id="6" name="Content Placeholder 2"/>
          <p:cNvSpPr>
            <a:spLocks noGrp="1"/>
          </p:cNvSpPr>
          <p:nvPr>
            <p:ph sz="half" idx="1"/>
          </p:nvPr>
        </p:nvSpPr>
        <p:spPr>
          <a:xfrm>
            <a:off x="457200" y="1123951"/>
            <a:ext cx="8174270" cy="3223023"/>
          </a:xfrm>
        </p:spPr>
        <p:txBody>
          <a:bodyPr/>
          <a:lstStyle/>
          <a:p>
            <a:pPr lvl="1">
              <a:buFont typeface="Arial"/>
              <a:buChar char="•"/>
            </a:pPr>
            <a:r>
              <a:rPr lang="en-US" dirty="0" smtClean="0"/>
              <a:t>There is no recommended methodologies for the assessment of High </a:t>
            </a:r>
            <a:r>
              <a:rPr lang="en-US" dirty="0"/>
              <a:t>D</a:t>
            </a:r>
            <a:r>
              <a:rPr lang="en-US" dirty="0" smtClean="0"/>
              <a:t>ynamic Range video</a:t>
            </a:r>
          </a:p>
          <a:p>
            <a:pPr lvl="1">
              <a:buFont typeface="Arial"/>
              <a:buChar char="•"/>
            </a:pPr>
            <a:endParaRPr lang="en-US" dirty="0" smtClean="0"/>
          </a:p>
          <a:p>
            <a:pPr lvl="1">
              <a:buFont typeface="Arial"/>
              <a:buChar char="•"/>
            </a:pPr>
            <a:r>
              <a:rPr lang="en-US" dirty="0" smtClean="0"/>
              <a:t>Some of the existing methods involving single stimulus presentation, such as the Absolute Category Rating (ACR) method with naïve subjects, may not be sensitive enough to compare different grades of dynamic range</a:t>
            </a:r>
            <a:endParaRPr lang="en-US" dirty="0"/>
          </a:p>
          <a:p>
            <a:pPr lvl="1">
              <a:buFont typeface="Arial"/>
              <a:buChar char="•"/>
            </a:pPr>
            <a:endParaRPr lang="en-US" dirty="0" smtClean="0"/>
          </a:p>
          <a:p>
            <a:pPr lvl="1">
              <a:buFont typeface="Arial"/>
              <a:buChar char="•"/>
            </a:pPr>
            <a:r>
              <a:rPr lang="en-US" dirty="0" smtClean="0"/>
              <a:t>In 2014, EBU </a:t>
            </a:r>
            <a:r>
              <a:rPr lang="en-US" dirty="0"/>
              <a:t>and EPFL carried out double stimulus subjective tests (Pair Comparison and Comparison Category Rating) </a:t>
            </a:r>
            <a:r>
              <a:rPr lang="en-US" dirty="0" smtClean="0"/>
              <a:t>with </a:t>
            </a:r>
            <a:r>
              <a:rPr lang="en-US" dirty="0"/>
              <a:t>identical contents and </a:t>
            </a:r>
            <a:r>
              <a:rPr lang="en-US" dirty="0" smtClean="0"/>
              <a:t>display</a:t>
            </a:r>
            <a:endParaRPr lang="en-US" dirty="0"/>
          </a:p>
          <a:p>
            <a:pPr lvl="1">
              <a:buFont typeface="Arial"/>
              <a:buChar char="•"/>
            </a:pPr>
            <a:endParaRPr lang="en-US" dirty="0" smtClean="0"/>
          </a:p>
          <a:p>
            <a:pPr marL="304038" lvl="1" indent="0">
              <a:buNone/>
            </a:pPr>
            <a:endParaRPr lang="en-US" dirty="0"/>
          </a:p>
          <a:p>
            <a:pPr lvl="1">
              <a:buFont typeface="Wingdings" panose="05000000000000000000" pitchFamily="2" charset="2"/>
              <a:buChar char="§"/>
            </a:pPr>
            <a:endParaRPr lang="en-US" dirty="0" smtClean="0"/>
          </a:p>
          <a:p>
            <a:pPr>
              <a:buFontTx/>
              <a:buChar char="-"/>
            </a:pPr>
            <a:endParaRPr lang="en-US" dirty="0"/>
          </a:p>
        </p:txBody>
      </p:sp>
    </p:spTree>
    <p:extLst>
      <p:ext uri="{BB962C8B-B14F-4D97-AF65-F5344CB8AC3E}">
        <p14:creationId xmlns:p14="http://schemas.microsoft.com/office/powerpoint/2010/main" val="9898550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conditions</a:t>
            </a:r>
            <a:endParaRPr lang="en-US" dirty="0"/>
          </a:p>
        </p:txBody>
      </p:sp>
      <p:sp>
        <p:nvSpPr>
          <p:cNvPr id="5" name="Slide Number Placeholder 4"/>
          <p:cNvSpPr>
            <a:spLocks noGrp="1"/>
          </p:cNvSpPr>
          <p:nvPr>
            <p:ph type="sldNum" sz="quarter" idx="12"/>
          </p:nvPr>
        </p:nvSpPr>
        <p:spPr/>
        <p:txBody>
          <a:bodyPr/>
          <a:lstStyle/>
          <a:p>
            <a:fld id="{10B06525-092D-44E2-A584-E03EB74BB032}" type="slidenum">
              <a:rPr lang="en-US" smtClean="0"/>
              <a:t>4</a:t>
            </a:fld>
            <a:endParaRPr lang="en-US"/>
          </a:p>
        </p:txBody>
      </p:sp>
      <p:sp>
        <p:nvSpPr>
          <p:cNvPr id="6" name="Content Placeholder 2"/>
          <p:cNvSpPr>
            <a:spLocks noGrp="1"/>
          </p:cNvSpPr>
          <p:nvPr>
            <p:ph sz="half" idx="1"/>
          </p:nvPr>
        </p:nvSpPr>
        <p:spPr>
          <a:xfrm>
            <a:off x="457200" y="1123951"/>
            <a:ext cx="8174270" cy="3223023"/>
          </a:xfrm>
        </p:spPr>
        <p:txBody>
          <a:bodyPr>
            <a:normAutofit/>
          </a:bodyPr>
          <a:lstStyle/>
          <a:p>
            <a:pPr lvl="1">
              <a:buFont typeface="Arial"/>
              <a:buChar char="•"/>
            </a:pPr>
            <a:r>
              <a:rPr lang="en-US" dirty="0" smtClean="0"/>
              <a:t>Labs used six common 20-sec HDR video clips. EPFL used two additional clips.</a:t>
            </a:r>
          </a:p>
          <a:p>
            <a:pPr lvl="1">
              <a:buFont typeface="Arial"/>
              <a:buChar char="•"/>
            </a:pPr>
            <a:r>
              <a:rPr lang="en-US" dirty="0" smtClean="0"/>
              <a:t>Four conditions representing real use cases:</a:t>
            </a:r>
          </a:p>
          <a:p>
            <a:pPr lvl="1">
              <a:buFont typeface="Arial"/>
              <a:buChar char="•"/>
            </a:pPr>
            <a:endParaRPr lang="en-US" dirty="0" smtClean="0"/>
          </a:p>
          <a:p>
            <a:pPr marL="304038" lvl="1" indent="0">
              <a:buNone/>
            </a:pPr>
            <a:endParaRPr lang="en-US" dirty="0"/>
          </a:p>
          <a:p>
            <a:pPr marL="304038" lvl="1" indent="0">
              <a:buNone/>
            </a:pPr>
            <a:endParaRPr lang="en-US" dirty="0" smtClean="0"/>
          </a:p>
          <a:p>
            <a:pPr marL="304038" lvl="1" indent="0">
              <a:buNone/>
            </a:pPr>
            <a:endParaRPr lang="en-US" dirty="0" smtClean="0"/>
          </a:p>
          <a:p>
            <a:pPr lvl="1">
              <a:buFont typeface="Arial"/>
              <a:buChar char="•"/>
            </a:pPr>
            <a:endParaRPr lang="en-US" dirty="0" smtClean="0"/>
          </a:p>
          <a:p>
            <a:pPr lvl="1">
              <a:buFont typeface="Arial"/>
              <a:buChar char="•"/>
            </a:pPr>
            <a:r>
              <a:rPr lang="en-US" dirty="0" smtClean="0"/>
              <a:t>4000 nit clips were captured with </a:t>
            </a:r>
            <a:r>
              <a:rPr lang="en-US" dirty="0" smtClean="0"/>
              <a:t>an </a:t>
            </a:r>
            <a:r>
              <a:rPr lang="en-US" dirty="0" err="1" smtClean="0"/>
              <a:t>Arri</a:t>
            </a:r>
            <a:r>
              <a:rPr lang="en-US" dirty="0" smtClean="0"/>
              <a:t> </a:t>
            </a:r>
            <a:r>
              <a:rPr lang="en-US" dirty="0" err="1" smtClean="0"/>
              <a:t>Alexa</a:t>
            </a:r>
            <a:r>
              <a:rPr lang="en-US" dirty="0" smtClean="0"/>
              <a:t> camera and manually </a:t>
            </a:r>
            <a:r>
              <a:rPr lang="en-US" dirty="0"/>
              <a:t>graded by professional colorists</a:t>
            </a:r>
            <a:endParaRPr lang="en-US" dirty="0" smtClean="0"/>
          </a:p>
          <a:p>
            <a:pPr lvl="1">
              <a:buFont typeface="Arial"/>
              <a:buChar char="•"/>
            </a:pPr>
            <a:r>
              <a:rPr lang="en-US" dirty="0" smtClean="0"/>
              <a:t>100, 400 and 1000 nit clips were tone-mapped from the 4000 nit version</a:t>
            </a:r>
          </a:p>
          <a:p>
            <a:pPr lvl="1">
              <a:buFont typeface="Arial"/>
              <a:buChar char="•"/>
            </a:pPr>
            <a:r>
              <a:rPr lang="en-US" dirty="0" smtClean="0"/>
              <a:t>Tone-mapping performed by a tone-mapping algorithm (Dolby’s proprietary algorithm) </a:t>
            </a:r>
            <a:r>
              <a:rPr lang="en-US" dirty="0" smtClean="0"/>
              <a:t/>
            </a:r>
            <a:endParaRPr lang="en-US" baseline="30000" dirty="0"/>
          </a:p>
          <a:p>
            <a:pPr marL="304038" lvl="1" indent="0">
              <a:buNone/>
            </a:pPr>
            <a:endParaRPr lang="en-US" baseline="30000" dirty="0" smtClean="0"/>
          </a:p>
          <a:p>
            <a:pPr marL="304038" lvl="1" indent="0">
              <a:buNone/>
            </a:pPr>
            <a:endParaRPr lang="en-US" dirty="0" smtClean="0"/>
          </a:p>
          <a:p>
            <a:pPr marL="304038" lvl="1" indent="0">
              <a:buNone/>
            </a:pPr>
            <a:endParaRPr lang="en-US" dirty="0"/>
          </a:p>
          <a:p>
            <a:pPr marL="304038" lvl="1" indent="0">
              <a:buNone/>
            </a:pPr>
            <a:endParaRPr lang="en-US" dirty="0" smtClean="0"/>
          </a:p>
          <a:p>
            <a:pPr>
              <a:buFontTx/>
              <a:buChar char="-"/>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76334892"/>
              </p:ext>
            </p:extLst>
          </p:nvPr>
        </p:nvGraphicFramePr>
        <p:xfrm>
          <a:off x="914400" y="1833655"/>
          <a:ext cx="8229600" cy="941832"/>
        </p:xfrm>
        <a:graphic>
          <a:graphicData uri="http://schemas.openxmlformats.org/drawingml/2006/table">
            <a:tbl>
              <a:tblPr>
                <a:tableStyleId>{5C22544A-7EE6-4342-B048-85BDC9FD1C3A}</a:tableStyleId>
              </a:tblPr>
              <a:tblGrid>
                <a:gridCol w="1212546"/>
                <a:gridCol w="7017054"/>
              </a:tblGrid>
              <a:tr h="0">
                <a:tc>
                  <a:txBody>
                    <a:bodyPr/>
                    <a:lstStyle/>
                    <a:p>
                      <a:pPr algn="r">
                        <a:lnSpc>
                          <a:spcPct val="70000"/>
                        </a:lnSpc>
                      </a:pPr>
                      <a:r>
                        <a:rPr lang="en-US" dirty="0" smtClean="0"/>
                        <a:t>4000 nit</a:t>
                      </a:r>
                      <a:endParaRPr lang="en-US" dirty="0"/>
                    </a:p>
                  </a:txBody>
                  <a:tcPr>
                    <a:noFill/>
                  </a:tcPr>
                </a:tc>
                <a:tc>
                  <a:txBody>
                    <a:bodyPr/>
                    <a:lstStyle/>
                    <a:p>
                      <a:pPr>
                        <a:lnSpc>
                          <a:spcPct val="70000"/>
                        </a:lnSpc>
                      </a:pPr>
                      <a:r>
                        <a:rPr lang="en-US" dirty="0" smtClean="0"/>
                        <a:t>Max luminance delivered by the test display</a:t>
                      </a:r>
                      <a:endParaRPr lang="en-US" dirty="0"/>
                    </a:p>
                  </a:txBody>
                  <a:tcPr>
                    <a:noFill/>
                  </a:tcPr>
                </a:tc>
              </a:tr>
              <a:tr h="0">
                <a:tc>
                  <a:txBody>
                    <a:bodyPr/>
                    <a:lstStyle/>
                    <a:p>
                      <a:pPr algn="r">
                        <a:lnSpc>
                          <a:spcPct val="70000"/>
                        </a:lnSpc>
                      </a:pPr>
                      <a:r>
                        <a:rPr lang="en-US" dirty="0" smtClean="0"/>
                        <a:t>1000 nit</a:t>
                      </a:r>
                      <a:endParaRPr lang="en-US" dirty="0"/>
                    </a:p>
                  </a:txBody>
                  <a:tcPr>
                    <a:noFill/>
                  </a:tcPr>
                </a:tc>
                <a:tc>
                  <a:txBody>
                    <a:bodyPr/>
                    <a:lstStyle/>
                    <a:p>
                      <a:pPr marL="0" marR="0" lvl="2" indent="0" algn="l" defTabSz="685800" rtl="0" eaLnBrk="1" fontAlgn="auto" latinLnBrk="0" hangingPunct="1">
                        <a:lnSpc>
                          <a:spcPct val="70000"/>
                        </a:lnSpc>
                        <a:spcBef>
                          <a:spcPts val="0"/>
                        </a:spcBef>
                        <a:spcAft>
                          <a:spcPts val="0"/>
                        </a:spcAft>
                        <a:buClrTx/>
                        <a:buSzTx/>
                        <a:buFontTx/>
                        <a:buNone/>
                        <a:tabLst/>
                        <a:defRPr/>
                      </a:pPr>
                      <a:r>
                        <a:rPr lang="en-US" dirty="0" smtClean="0"/>
                        <a:t>Max luminance </a:t>
                      </a:r>
                      <a:r>
                        <a:rPr lang="en-US" dirty="0" smtClean="0"/>
                        <a:t>that can be observed</a:t>
                      </a:r>
                      <a:r>
                        <a:rPr lang="en-US" baseline="0" dirty="0" smtClean="0"/>
                        <a:t> </a:t>
                      </a:r>
                      <a:r>
                        <a:rPr lang="en-US" dirty="0" smtClean="0"/>
                        <a:t>in </a:t>
                      </a:r>
                      <a:r>
                        <a:rPr lang="en-US" dirty="0" smtClean="0"/>
                        <a:t>today’s consumer TV</a:t>
                      </a:r>
                    </a:p>
                  </a:txBody>
                  <a:tcPr>
                    <a:noFill/>
                  </a:tcPr>
                </a:tc>
              </a:tr>
              <a:tr h="0">
                <a:tc>
                  <a:txBody>
                    <a:bodyPr/>
                    <a:lstStyle/>
                    <a:p>
                      <a:pPr algn="r">
                        <a:lnSpc>
                          <a:spcPct val="70000"/>
                        </a:lnSpc>
                      </a:pPr>
                      <a:r>
                        <a:rPr lang="en-US" dirty="0" smtClean="0"/>
                        <a:t>400 nit</a:t>
                      </a:r>
                      <a:endParaRPr lang="en-US" dirty="0"/>
                    </a:p>
                  </a:txBody>
                  <a:tcPr>
                    <a:noFill/>
                  </a:tcPr>
                </a:tc>
                <a:tc>
                  <a:txBody>
                    <a:bodyPr/>
                    <a:lstStyle/>
                    <a:p>
                      <a:pPr marL="0" marR="0" lvl="2" indent="0" algn="l" defTabSz="685800" rtl="0" eaLnBrk="1" fontAlgn="auto" latinLnBrk="0" hangingPunct="1">
                        <a:lnSpc>
                          <a:spcPct val="70000"/>
                        </a:lnSpc>
                        <a:spcBef>
                          <a:spcPts val="0"/>
                        </a:spcBef>
                        <a:spcAft>
                          <a:spcPts val="0"/>
                        </a:spcAft>
                        <a:buClrTx/>
                        <a:buSzTx/>
                        <a:buFontTx/>
                        <a:buNone/>
                        <a:tabLst/>
                        <a:defRPr/>
                      </a:pPr>
                      <a:r>
                        <a:rPr lang="en-US" dirty="0" smtClean="0"/>
                        <a:t>Max luminance </a:t>
                      </a:r>
                      <a:r>
                        <a:rPr lang="en-US" dirty="0" smtClean="0"/>
                        <a:t>found in </a:t>
                      </a:r>
                      <a:r>
                        <a:rPr lang="en-US" dirty="0" smtClean="0"/>
                        <a:t>high-quality LCD with LED backlight consumer TV</a:t>
                      </a:r>
                    </a:p>
                  </a:txBody>
                  <a:tcPr>
                    <a:noFill/>
                  </a:tcPr>
                </a:tc>
              </a:tr>
              <a:tr h="0">
                <a:tc>
                  <a:txBody>
                    <a:bodyPr/>
                    <a:lstStyle/>
                    <a:p>
                      <a:pPr algn="r">
                        <a:lnSpc>
                          <a:spcPct val="70000"/>
                        </a:lnSpc>
                      </a:pPr>
                      <a:r>
                        <a:rPr lang="en-US" dirty="0" smtClean="0"/>
                        <a:t>100 nit</a:t>
                      </a:r>
                      <a:endParaRPr lang="en-US" dirty="0"/>
                    </a:p>
                  </a:txBody>
                  <a:tcPr>
                    <a:noFill/>
                  </a:tcPr>
                </a:tc>
                <a:tc>
                  <a:txBody>
                    <a:bodyPr/>
                    <a:lstStyle/>
                    <a:p>
                      <a:pPr marL="0" marR="0" lvl="2" indent="0" algn="l" defTabSz="685800" rtl="0" eaLnBrk="1" fontAlgn="auto" latinLnBrk="0" hangingPunct="1">
                        <a:lnSpc>
                          <a:spcPct val="70000"/>
                        </a:lnSpc>
                        <a:spcBef>
                          <a:spcPts val="0"/>
                        </a:spcBef>
                        <a:spcAft>
                          <a:spcPts val="0"/>
                        </a:spcAft>
                        <a:buClrTx/>
                        <a:buSzTx/>
                        <a:buFontTx/>
                        <a:buNone/>
                        <a:tabLst/>
                        <a:defRPr/>
                      </a:pPr>
                      <a:r>
                        <a:rPr lang="en-US" dirty="0" smtClean="0"/>
                        <a:t>Max luminance of standardized monitors for color grading and broadcasting calibration</a:t>
                      </a:r>
                    </a:p>
                  </a:txBody>
                  <a:tcPr>
                    <a:noFill/>
                  </a:tcPr>
                </a:tc>
              </a:tr>
            </a:tbl>
          </a:graphicData>
        </a:graphic>
      </p:graphicFrame>
    </p:spTree>
    <p:extLst>
      <p:ext uri="{BB962C8B-B14F-4D97-AF65-F5344CB8AC3E}">
        <p14:creationId xmlns:p14="http://schemas.microsoft.com/office/powerpoint/2010/main" val="18529885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test material</a:t>
            </a:r>
            <a:endParaRPr lang="en-US" dirty="0"/>
          </a:p>
        </p:txBody>
      </p:sp>
      <p:sp>
        <p:nvSpPr>
          <p:cNvPr id="5" name="Slide Number Placeholder 4"/>
          <p:cNvSpPr>
            <a:spLocks noGrp="1"/>
          </p:cNvSpPr>
          <p:nvPr>
            <p:ph type="sldNum" sz="quarter" idx="12"/>
          </p:nvPr>
        </p:nvSpPr>
        <p:spPr>
          <a:xfrm>
            <a:off x="8503920" y="4783777"/>
            <a:ext cx="182880" cy="73152"/>
          </a:xfrm>
        </p:spPr>
        <p:txBody>
          <a:bodyPr/>
          <a:lstStyle/>
          <a:p>
            <a:fld id="{10B06525-092D-44E2-A584-E03EB74BB032}" type="slidenum">
              <a:rPr lang="en-US" smtClean="0"/>
              <a:t>5</a:t>
            </a:fld>
            <a:endParaRPr lang="en-US"/>
          </a:p>
        </p:txBody>
      </p:sp>
      <p:sp>
        <p:nvSpPr>
          <p:cNvPr id="6" name="Content Placeholder 2"/>
          <p:cNvSpPr>
            <a:spLocks noGrp="1"/>
          </p:cNvSpPr>
          <p:nvPr>
            <p:ph sz="half" idx="1"/>
          </p:nvPr>
        </p:nvSpPr>
        <p:spPr>
          <a:xfrm>
            <a:off x="457200" y="1123951"/>
            <a:ext cx="8174270" cy="3223023"/>
          </a:xfrm>
        </p:spPr>
        <p:txBody>
          <a:bodyPr/>
          <a:lstStyle/>
          <a:p>
            <a:pPr marL="304038" lvl="1" indent="0">
              <a:buNone/>
            </a:pPr>
            <a:endParaRPr lang="en-US" baseline="30000" dirty="0" smtClean="0"/>
          </a:p>
          <a:p>
            <a:pPr marL="304038" lvl="1" indent="0">
              <a:buNone/>
            </a:pPr>
            <a:endParaRPr lang="en-US" dirty="0" smtClean="0"/>
          </a:p>
          <a:p>
            <a:pPr marL="304038" lvl="1" indent="0">
              <a:buNone/>
            </a:pPr>
            <a:endParaRPr lang="en-US" dirty="0"/>
          </a:p>
          <a:p>
            <a:pPr marL="304038" lvl="1" indent="0">
              <a:buNone/>
            </a:pPr>
            <a:endParaRPr lang="en-US" dirty="0" smtClean="0"/>
          </a:p>
          <a:p>
            <a:pPr>
              <a:buFontTx/>
              <a:buChar char="-"/>
            </a:pPr>
            <a:endParaRPr lang="en-US" dirty="0"/>
          </a:p>
        </p:txBody>
      </p:sp>
      <p:pic>
        <p:nvPicPr>
          <p:cNvPr id="7" name="Picture 2" descr="D:\Users\Thomas\Documents\EBU working documents\SP BeyondHD\HDR tests 2014\IDRclips\LowRes\DM.2.8.EBU_FF1_1920X1080_24Fps_16bit_full.0018.jpg"/>
          <p:cNvPicPr>
            <a:picLocks noChangeAspect="1" noChangeArrowheads="1"/>
          </p:cNvPicPr>
          <p:nvPr/>
        </p:nvPicPr>
        <p:blipFill>
          <a:blip r:embed="rId2"/>
          <a:srcRect/>
          <a:stretch>
            <a:fillRect/>
          </a:stretch>
        </p:blipFill>
        <p:spPr bwMode="auto">
          <a:xfrm>
            <a:off x="90678" y="2658385"/>
            <a:ext cx="2953768" cy="1661495"/>
          </a:xfrm>
          <a:prstGeom prst="rect">
            <a:avLst/>
          </a:prstGeom>
          <a:ln>
            <a:noFill/>
          </a:ln>
          <a:effectLst/>
        </p:spPr>
      </p:pic>
      <p:pic>
        <p:nvPicPr>
          <p:cNvPr id="8" name="Picture 3" descr="D:\Users\Thomas\Documents\EBU working documents\SP BeyondHD\HDR tests 2014\IDRclips\LowRes\DM.2.8.EBU_FF2_1920X1080_24Fps_16bit_full.00389.jpg"/>
          <p:cNvPicPr>
            <a:picLocks noChangeAspect="1" noChangeArrowheads="1"/>
          </p:cNvPicPr>
          <p:nvPr/>
        </p:nvPicPr>
        <p:blipFill>
          <a:blip r:embed="rId3"/>
          <a:srcRect/>
          <a:stretch>
            <a:fillRect/>
          </a:stretch>
        </p:blipFill>
        <p:spPr bwMode="auto">
          <a:xfrm>
            <a:off x="90678" y="947240"/>
            <a:ext cx="2953768" cy="1661495"/>
          </a:xfrm>
          <a:prstGeom prst="rect">
            <a:avLst/>
          </a:prstGeom>
          <a:ln>
            <a:noFill/>
          </a:ln>
          <a:effectLst/>
        </p:spPr>
      </p:pic>
      <p:pic>
        <p:nvPicPr>
          <p:cNvPr id="9" name="Picture 4" descr="D:\Users\Thomas\Documents\EBU working documents\SP BeyondHD\HDR tests 2014\IDRclips\LowRes\DM.2.8.EBU_FF3_1920X1080_24Fps_16bit_full.00366.jpg"/>
          <p:cNvPicPr>
            <a:picLocks noChangeAspect="1" noChangeArrowheads="1"/>
          </p:cNvPicPr>
          <p:nvPr/>
        </p:nvPicPr>
        <p:blipFill>
          <a:blip r:embed="rId4"/>
          <a:srcRect/>
          <a:stretch>
            <a:fillRect/>
          </a:stretch>
        </p:blipFill>
        <p:spPr bwMode="auto">
          <a:xfrm>
            <a:off x="3089801" y="947240"/>
            <a:ext cx="2953768" cy="1661495"/>
          </a:xfrm>
          <a:prstGeom prst="rect">
            <a:avLst/>
          </a:prstGeom>
          <a:ln>
            <a:noFill/>
          </a:ln>
          <a:effectLst/>
        </p:spPr>
      </p:pic>
      <p:pic>
        <p:nvPicPr>
          <p:cNvPr id="10" name="Picture 5" descr="D:\Users\Thomas\Documents\EBU working documents\SP BeyondHD\HDR tests 2014\IDRclips\LowRes\DM.2.8.EBU_FwF3_1920X1080_24Fps_16bit_full.0086.jpg"/>
          <p:cNvPicPr>
            <a:picLocks noChangeAspect="1" noChangeArrowheads="1"/>
          </p:cNvPicPr>
          <p:nvPr/>
        </p:nvPicPr>
        <p:blipFill>
          <a:blip r:embed="rId5"/>
          <a:srcRect/>
          <a:stretch>
            <a:fillRect/>
          </a:stretch>
        </p:blipFill>
        <p:spPr bwMode="auto">
          <a:xfrm>
            <a:off x="3089801" y="2658385"/>
            <a:ext cx="2953768" cy="1661495"/>
          </a:xfrm>
          <a:prstGeom prst="rect">
            <a:avLst/>
          </a:prstGeom>
          <a:ln>
            <a:noFill/>
          </a:ln>
          <a:effectLst/>
        </p:spPr>
      </p:pic>
      <p:pic>
        <p:nvPicPr>
          <p:cNvPr id="11" name="Picture 6" descr="D:\Users\Thomas\Documents\EBU working documents\SP BeyondHD\HDR tests 2014\IDRclips\LowRes\DM.2.8.EBU_Graf2_1920X1080_24Fps_16bit_full.00274.jpg"/>
          <p:cNvPicPr>
            <a:picLocks noChangeAspect="1" noChangeArrowheads="1"/>
          </p:cNvPicPr>
          <p:nvPr/>
        </p:nvPicPr>
        <p:blipFill>
          <a:blip r:embed="rId6"/>
          <a:srcRect/>
          <a:stretch>
            <a:fillRect/>
          </a:stretch>
        </p:blipFill>
        <p:spPr bwMode="auto">
          <a:xfrm>
            <a:off x="6088924" y="2658385"/>
            <a:ext cx="2953768" cy="1661495"/>
          </a:xfrm>
          <a:prstGeom prst="rect">
            <a:avLst/>
          </a:prstGeom>
          <a:ln>
            <a:noFill/>
          </a:ln>
          <a:effectLst/>
        </p:spPr>
      </p:pic>
      <p:pic>
        <p:nvPicPr>
          <p:cNvPr id="12" name="Picture 7" descr="D:\Users\Thomas\Documents\EBU working documents\SP BeyondHD\HDR tests 2014\IDRclips\LowRes\DM.2.8.EBU_Low2_1920X1080_24Fps_16bit_full.00143.jpg"/>
          <p:cNvPicPr>
            <a:picLocks noChangeAspect="1" noChangeArrowheads="1"/>
          </p:cNvPicPr>
          <p:nvPr/>
        </p:nvPicPr>
        <p:blipFill>
          <a:blip r:embed="rId7"/>
          <a:srcRect/>
          <a:stretch>
            <a:fillRect/>
          </a:stretch>
        </p:blipFill>
        <p:spPr bwMode="auto">
          <a:xfrm>
            <a:off x="6088924" y="947240"/>
            <a:ext cx="2953768" cy="1661495"/>
          </a:xfrm>
          <a:prstGeom prst="rect">
            <a:avLst/>
          </a:prstGeom>
          <a:ln>
            <a:noFill/>
          </a:ln>
          <a:effectLst/>
        </p:spPr>
      </p:pic>
    </p:spTree>
    <p:extLst>
      <p:ext uri="{BB962C8B-B14F-4D97-AF65-F5344CB8AC3E}">
        <p14:creationId xmlns:p14="http://schemas.microsoft.com/office/powerpoint/2010/main" val="19442349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setup</a:t>
            </a:r>
            <a:endParaRPr lang="en-US" dirty="0"/>
          </a:p>
        </p:txBody>
      </p:sp>
      <p:sp>
        <p:nvSpPr>
          <p:cNvPr id="5" name="Slide Number Placeholder 4"/>
          <p:cNvSpPr>
            <a:spLocks noGrp="1"/>
          </p:cNvSpPr>
          <p:nvPr>
            <p:ph type="sldNum" sz="quarter" idx="12"/>
          </p:nvPr>
        </p:nvSpPr>
        <p:spPr/>
        <p:txBody>
          <a:bodyPr/>
          <a:lstStyle/>
          <a:p>
            <a:fld id="{10B06525-092D-44E2-A584-E03EB74BB032}" type="slidenum">
              <a:rPr lang="en-US" smtClean="0"/>
              <a:t>6</a:t>
            </a:fld>
            <a:endParaRPr lang="en-US"/>
          </a:p>
        </p:txBody>
      </p:sp>
      <p:sp>
        <p:nvSpPr>
          <p:cNvPr id="6" name="Content Placeholder 2"/>
          <p:cNvSpPr>
            <a:spLocks noGrp="1"/>
          </p:cNvSpPr>
          <p:nvPr>
            <p:ph sz="half" idx="1"/>
          </p:nvPr>
        </p:nvSpPr>
        <p:spPr>
          <a:xfrm>
            <a:off x="457200" y="1123951"/>
            <a:ext cx="8174270" cy="3223023"/>
          </a:xfrm>
        </p:spPr>
        <p:txBody>
          <a:bodyPr/>
          <a:lstStyle/>
          <a:p>
            <a:pPr lvl="1">
              <a:buFont typeface="Arial"/>
              <a:buChar char="•"/>
            </a:pPr>
            <a:r>
              <a:rPr lang="en-US" sz="1600" dirty="0" smtClean="0"/>
              <a:t>Two viewing distances</a:t>
            </a:r>
          </a:p>
          <a:p>
            <a:pPr lvl="2">
              <a:buFont typeface="Courier New"/>
              <a:buChar char="o"/>
            </a:pPr>
            <a:r>
              <a:rPr lang="en-US" sz="1400" dirty="0" smtClean="0"/>
              <a:t>3H (1.5 m): recommended viewing distance for subjective tests</a:t>
            </a:r>
          </a:p>
          <a:p>
            <a:pPr lvl="2">
              <a:buFont typeface="Courier New"/>
              <a:buChar char="o"/>
            </a:pPr>
            <a:r>
              <a:rPr lang="en-US" sz="1400" dirty="0" smtClean="0"/>
              <a:t>2.7 m: typical distance from display in a typical home environment</a:t>
            </a:r>
          </a:p>
          <a:p>
            <a:pPr lvl="1">
              <a:buFont typeface="Arial"/>
              <a:buChar char="•"/>
            </a:pPr>
            <a:r>
              <a:rPr lang="en-US" sz="1600" dirty="0" smtClean="0"/>
              <a:t>Ambient light</a:t>
            </a:r>
          </a:p>
          <a:p>
            <a:pPr lvl="2">
              <a:buFont typeface="Courier New"/>
              <a:buChar char="o"/>
            </a:pPr>
            <a:r>
              <a:rPr lang="en-US" sz="1400" dirty="0" smtClean="0"/>
              <a:t>EBU: 10 nits for all subject panels but one. 24 nits for one group.</a:t>
            </a:r>
            <a:endParaRPr lang="en-US" sz="1400" dirty="0"/>
          </a:p>
          <a:p>
            <a:pPr lvl="2">
              <a:buFont typeface="Courier New"/>
              <a:buChar char="o"/>
            </a:pPr>
            <a:r>
              <a:rPr lang="en-US" sz="1400" dirty="0" smtClean="0"/>
              <a:t>EPFL: 20 nits</a:t>
            </a:r>
          </a:p>
          <a:p>
            <a:pPr lvl="1">
              <a:buFont typeface="Arial"/>
              <a:buChar char="•"/>
            </a:pPr>
            <a:r>
              <a:rPr lang="en-US" sz="1600" dirty="0" smtClean="0"/>
              <a:t>Display</a:t>
            </a:r>
          </a:p>
          <a:p>
            <a:pPr lvl="2">
              <a:buFont typeface="Courier New"/>
              <a:buChar char="o"/>
            </a:pPr>
            <a:r>
              <a:rPr lang="en-US" sz="1400" dirty="0"/>
              <a:t>42” HDR Reference Monitor (Pulsar)</a:t>
            </a:r>
          </a:p>
          <a:p>
            <a:pPr marL="304038" lvl="1" indent="0">
              <a:buNone/>
            </a:pPr>
            <a:endParaRPr lang="en-US" dirty="0"/>
          </a:p>
          <a:p>
            <a:pPr marL="304038" lvl="1" indent="0">
              <a:buNone/>
            </a:pPr>
            <a:endParaRPr lang="en-US" dirty="0" smtClean="0"/>
          </a:p>
          <a:p>
            <a:pPr>
              <a:buFontTx/>
              <a:buChar char="-"/>
            </a:pPr>
            <a:endParaRPr lang="en-US" dirty="0"/>
          </a:p>
        </p:txBody>
      </p:sp>
    </p:spTree>
    <p:extLst>
      <p:ext uri="{BB962C8B-B14F-4D97-AF65-F5344CB8AC3E}">
        <p14:creationId xmlns:p14="http://schemas.microsoft.com/office/powerpoint/2010/main" val="24159410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Subjects</a:t>
            </a:r>
            <a:endParaRPr lang="en-US" dirty="0"/>
          </a:p>
        </p:txBody>
      </p:sp>
      <p:sp>
        <p:nvSpPr>
          <p:cNvPr id="5" name="Slide Number Placeholder 4"/>
          <p:cNvSpPr>
            <a:spLocks noGrp="1"/>
          </p:cNvSpPr>
          <p:nvPr>
            <p:ph type="sldNum" sz="quarter" idx="12"/>
          </p:nvPr>
        </p:nvSpPr>
        <p:spPr/>
        <p:txBody>
          <a:bodyPr/>
          <a:lstStyle/>
          <a:p>
            <a:fld id="{BBD6BE40-4C8D-4D5D-A404-42D3442FCF66}" type="slidenum">
              <a:rPr lang="en-GB" smtClean="0"/>
              <a:pPr/>
              <a:t>7</a:t>
            </a:fld>
            <a:endParaRPr lang="en-GB" dirty="0"/>
          </a:p>
        </p:txBody>
      </p:sp>
      <p:sp>
        <p:nvSpPr>
          <p:cNvPr id="3" name="Content Placeholder 2"/>
          <p:cNvSpPr>
            <a:spLocks noGrp="1"/>
          </p:cNvSpPr>
          <p:nvPr>
            <p:ph sz="half" idx="1"/>
          </p:nvPr>
        </p:nvSpPr>
        <p:spPr>
          <a:xfrm>
            <a:off x="457199" y="1123951"/>
            <a:ext cx="8423207" cy="3223023"/>
          </a:xfrm>
        </p:spPr>
        <p:txBody>
          <a:bodyPr>
            <a:normAutofit/>
          </a:bodyPr>
          <a:lstStyle/>
          <a:p>
            <a:pPr>
              <a:buFontTx/>
              <a:buChar char="•"/>
            </a:pPr>
            <a:r>
              <a:rPr lang="en-US" dirty="0" smtClean="0"/>
              <a:t>EBU used experts</a:t>
            </a:r>
          </a:p>
          <a:p>
            <a:pPr>
              <a:buFontTx/>
              <a:buChar char="•"/>
            </a:pPr>
            <a:r>
              <a:rPr lang="en-US" dirty="0" smtClean="0"/>
              <a:t>EPFL used naïve subjects</a:t>
            </a:r>
          </a:p>
          <a:p>
            <a:pPr>
              <a:buFontTx/>
              <a:buChar char="•"/>
            </a:pPr>
            <a:r>
              <a:rPr lang="en-US" dirty="0" smtClean="0"/>
              <a:t>All subjects were tested for color vision (Ishihara and </a:t>
            </a:r>
            <a:r>
              <a:rPr lang="en-US" dirty="0" err="1" smtClean="0"/>
              <a:t>Snellen</a:t>
            </a:r>
            <a:r>
              <a:rPr lang="en-US" dirty="0" smtClean="0"/>
              <a:t> vision tests)</a:t>
            </a:r>
          </a:p>
          <a:p>
            <a:pPr>
              <a:buFontTx/>
              <a:buChar char="•"/>
            </a:pPr>
            <a:r>
              <a:rPr lang="en-US" dirty="0" smtClean="0"/>
              <a:t>Subjects wearing contact lenses or glasses were advised to wear them during the test</a:t>
            </a:r>
          </a:p>
          <a:p>
            <a:pPr>
              <a:buFontTx/>
              <a:buChar char="•"/>
            </a:pPr>
            <a:r>
              <a:rPr lang="en-US" dirty="0" smtClean="0"/>
              <a:t>Subject training:</a:t>
            </a:r>
          </a:p>
          <a:p>
            <a:pPr lvl="1">
              <a:buFont typeface="Courier New"/>
              <a:buChar char="o"/>
            </a:pPr>
            <a:r>
              <a:rPr lang="en-US" dirty="0"/>
              <a:t>Each subject received </a:t>
            </a:r>
            <a:r>
              <a:rPr lang="en-US" dirty="0" smtClean="0"/>
              <a:t>verbal instructions</a:t>
            </a:r>
            <a:endParaRPr lang="en-US" dirty="0"/>
          </a:p>
          <a:p>
            <a:pPr lvl="1">
              <a:buFont typeface="Courier New"/>
              <a:buChar char="o"/>
            </a:pPr>
            <a:r>
              <a:rPr lang="en-US" dirty="0"/>
              <a:t>Each subjects participated in preliminary trials to get acquainted with the assessment procedure</a:t>
            </a:r>
          </a:p>
          <a:p>
            <a:pPr lvl="1">
              <a:buFont typeface="Courier New"/>
              <a:buChar char="o"/>
            </a:pPr>
            <a:r>
              <a:rPr lang="en-US" dirty="0"/>
              <a:t>Material used during the preliminary trials differed from the material used for the test</a:t>
            </a:r>
          </a:p>
          <a:p>
            <a:pPr>
              <a:buFontTx/>
              <a:buChar char="•"/>
            </a:pPr>
            <a:endParaRPr lang="en-US" dirty="0" smtClean="0"/>
          </a:p>
          <a:p>
            <a:pPr>
              <a:buFontTx/>
              <a:buChar char="•"/>
            </a:pPr>
            <a:endParaRPr lang="en-US" dirty="0" smtClean="0"/>
          </a:p>
          <a:p>
            <a:pPr>
              <a:buFontTx/>
              <a:buChar char="•"/>
            </a:pPr>
            <a:endParaRPr lang="en-US" dirty="0"/>
          </a:p>
          <a:p>
            <a:pPr marL="0" indent="0">
              <a:buNone/>
            </a:pPr>
            <a:endParaRPr lang="en-US" dirty="0" smtClean="0"/>
          </a:p>
          <a:p>
            <a:pPr>
              <a:buFontTx/>
              <a:buChar char="•"/>
            </a:pPr>
            <a:endParaRPr lang="en-US" dirty="0"/>
          </a:p>
        </p:txBody>
      </p:sp>
    </p:spTree>
    <p:extLst>
      <p:ext uri="{BB962C8B-B14F-4D97-AF65-F5344CB8AC3E}">
        <p14:creationId xmlns:p14="http://schemas.microsoft.com/office/powerpoint/2010/main" val="42864070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5" name="Slide Number Placeholder 4"/>
          <p:cNvSpPr>
            <a:spLocks noGrp="1"/>
          </p:cNvSpPr>
          <p:nvPr>
            <p:ph type="sldNum" sz="quarter" idx="12"/>
          </p:nvPr>
        </p:nvSpPr>
        <p:spPr/>
        <p:txBody>
          <a:bodyPr/>
          <a:lstStyle/>
          <a:p>
            <a:fld id="{BBD6BE40-4C8D-4D5D-A404-42D3442FCF66}" type="slidenum">
              <a:rPr lang="en-GB" smtClean="0"/>
              <a:pPr/>
              <a:t>8</a:t>
            </a:fld>
            <a:endParaRPr lang="en-GB" dirty="0"/>
          </a:p>
        </p:txBody>
      </p:sp>
      <p:sp>
        <p:nvSpPr>
          <p:cNvPr id="3" name="Content Placeholder 2"/>
          <p:cNvSpPr>
            <a:spLocks noGrp="1"/>
          </p:cNvSpPr>
          <p:nvPr>
            <p:ph sz="half" idx="1"/>
          </p:nvPr>
        </p:nvSpPr>
        <p:spPr>
          <a:xfrm>
            <a:off x="457199" y="1123951"/>
            <a:ext cx="8423207" cy="3223023"/>
          </a:xfrm>
        </p:spPr>
        <p:txBody>
          <a:bodyPr>
            <a:normAutofit/>
          </a:bodyPr>
          <a:lstStyle/>
          <a:p>
            <a:pPr marL="256032" lvl="1" indent="-256032">
              <a:spcBef>
                <a:spcPts val="1350"/>
              </a:spcBef>
              <a:buFontTx/>
              <a:buChar char="•"/>
            </a:pPr>
            <a:r>
              <a:rPr lang="en-US" sz="1600" dirty="0" smtClean="0"/>
              <a:t>Double Stimulus, pair presentation with rating provided as forced-choice and as Comparison Category Rating preference scale</a:t>
            </a:r>
          </a:p>
          <a:p>
            <a:pPr marL="256032" lvl="1" indent="-256032">
              <a:spcBef>
                <a:spcPts val="1350"/>
              </a:spcBef>
              <a:buFontTx/>
              <a:buChar char="•"/>
            </a:pPr>
            <a:r>
              <a:rPr lang="en-US" sz="1600" dirty="0" smtClean="0"/>
              <a:t>Partial pair comparison design - 4000 </a:t>
            </a:r>
            <a:r>
              <a:rPr lang="en-US" sz="1600" dirty="0"/>
              <a:t>nit hidden reference presented for every pair comparison (random position</a:t>
            </a:r>
            <a:r>
              <a:rPr lang="en-US" sz="1600" dirty="0" smtClean="0"/>
              <a:t>)</a:t>
            </a:r>
            <a:endParaRPr lang="en-US" dirty="0" smtClean="0"/>
          </a:p>
          <a:p>
            <a:pPr>
              <a:buFontTx/>
              <a:buChar char="•"/>
            </a:pPr>
            <a:r>
              <a:rPr lang="en-US" dirty="0"/>
              <a:t>Subjects were asked to rate the overall quality of </a:t>
            </a:r>
            <a:r>
              <a:rPr lang="en-US" dirty="0" smtClean="0"/>
              <a:t>pairs considering aspects such as:</a:t>
            </a:r>
          </a:p>
          <a:p>
            <a:pPr lvl="1">
              <a:buFont typeface="Courier New"/>
              <a:buChar char="o"/>
            </a:pPr>
            <a:r>
              <a:rPr lang="en-US" dirty="0" smtClean="0"/>
              <a:t>color </a:t>
            </a:r>
            <a:r>
              <a:rPr lang="en-US" dirty="0"/>
              <a:t>rendition, </a:t>
            </a:r>
            <a:endParaRPr lang="en-US" dirty="0" smtClean="0"/>
          </a:p>
          <a:p>
            <a:pPr lvl="1">
              <a:buFont typeface="Courier New"/>
              <a:buChar char="o"/>
            </a:pPr>
            <a:r>
              <a:rPr lang="en-US" dirty="0" smtClean="0"/>
              <a:t>quality </a:t>
            </a:r>
            <a:r>
              <a:rPr lang="en-US" dirty="0"/>
              <a:t>of the </a:t>
            </a:r>
            <a:r>
              <a:rPr lang="en-US" dirty="0" smtClean="0"/>
              <a:t>reproduction </a:t>
            </a:r>
            <a:r>
              <a:rPr lang="en-US" dirty="0"/>
              <a:t>of skin tones, </a:t>
            </a:r>
            <a:endParaRPr lang="en-US" dirty="0" smtClean="0"/>
          </a:p>
          <a:p>
            <a:pPr lvl="1">
              <a:buFont typeface="Courier New"/>
              <a:buChar char="o"/>
            </a:pPr>
            <a:r>
              <a:rPr lang="en-US" dirty="0" smtClean="0"/>
              <a:t>details </a:t>
            </a:r>
            <a:r>
              <a:rPr lang="en-US" dirty="0"/>
              <a:t>of shadows in the scene, </a:t>
            </a:r>
            <a:endParaRPr lang="en-US" dirty="0" smtClean="0"/>
          </a:p>
          <a:p>
            <a:pPr lvl="1">
              <a:buFont typeface="Courier New"/>
              <a:buChar char="o"/>
            </a:pPr>
            <a:r>
              <a:rPr lang="en-US" dirty="0" smtClean="0"/>
              <a:t>contrast </a:t>
            </a:r>
            <a:r>
              <a:rPr lang="en-US" dirty="0"/>
              <a:t>and the details of highlights</a:t>
            </a:r>
            <a:r>
              <a:rPr lang="en-US" dirty="0" smtClean="0"/>
              <a:t>,</a:t>
            </a:r>
          </a:p>
          <a:p>
            <a:pPr lvl="1">
              <a:buFont typeface="Courier New"/>
              <a:buChar char="o"/>
            </a:pPr>
            <a:r>
              <a:rPr lang="en-US" dirty="0" smtClean="0"/>
              <a:t> presentation </a:t>
            </a:r>
            <a:r>
              <a:rPr lang="en-US" dirty="0"/>
              <a:t>of light sources </a:t>
            </a:r>
            <a:r>
              <a:rPr lang="en-US" dirty="0" smtClean="0"/>
              <a:t>appea</a:t>
            </a:r>
            <a:r>
              <a:rPr lang="en-US" dirty="0"/>
              <a:t>r</a:t>
            </a:r>
            <a:r>
              <a:rPr lang="en-US" dirty="0" smtClean="0"/>
              <a:t>ing </a:t>
            </a:r>
            <a:r>
              <a:rPr lang="en-US" dirty="0"/>
              <a:t>in the </a:t>
            </a:r>
            <a:r>
              <a:rPr lang="en-US" dirty="0" smtClean="0"/>
              <a:t>scene</a:t>
            </a:r>
          </a:p>
          <a:p>
            <a:pPr marL="0" indent="0">
              <a:buNone/>
            </a:pPr>
            <a:endParaRPr lang="en-US" dirty="0" smtClean="0"/>
          </a:p>
        </p:txBody>
      </p:sp>
    </p:spTree>
    <p:extLst>
      <p:ext uri="{BB962C8B-B14F-4D97-AF65-F5344CB8AC3E}">
        <p14:creationId xmlns:p14="http://schemas.microsoft.com/office/powerpoint/2010/main" val="34615404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Ratings</a:t>
            </a:r>
            <a:endParaRPr lang="en-US" dirty="0"/>
          </a:p>
        </p:txBody>
      </p:sp>
      <p:sp>
        <p:nvSpPr>
          <p:cNvPr id="4" name="TextBox 3"/>
          <p:cNvSpPr txBox="1"/>
          <p:nvPr/>
        </p:nvSpPr>
        <p:spPr>
          <a:xfrm>
            <a:off x="6346134" y="1520681"/>
            <a:ext cx="1971427" cy="300082"/>
          </a:xfrm>
          <a:prstGeom prst="rect">
            <a:avLst/>
          </a:prstGeom>
          <a:noFill/>
        </p:spPr>
        <p:txBody>
          <a:bodyPr wrap="square" rtlCol="0">
            <a:spAutoFit/>
          </a:bodyPr>
          <a:lstStyle/>
          <a:p>
            <a:pPr algn="r"/>
            <a:r>
              <a:rPr lang="en-US" dirty="0" smtClean="0"/>
              <a:t>EPFL</a:t>
            </a:r>
            <a:endParaRPr lang="en-US" dirty="0"/>
          </a:p>
        </p:txBody>
      </p:sp>
      <p:pic>
        <p:nvPicPr>
          <p:cNvPr id="11" name="Picture 10" descr="Preference scale.jpg"/>
          <p:cNvPicPr/>
          <p:nvPr/>
        </p:nvPicPr>
        <p:blipFill>
          <a:blip r:embed="rId2"/>
          <a:stretch>
            <a:fillRect/>
          </a:stretch>
        </p:blipFill>
        <p:spPr>
          <a:xfrm>
            <a:off x="1812902" y="2835081"/>
            <a:ext cx="5171631" cy="992038"/>
          </a:xfrm>
          <a:prstGeom prst="rect">
            <a:avLst/>
          </a:prstGeom>
        </p:spPr>
      </p:pic>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1806975" y="1270602"/>
            <a:ext cx="4705590" cy="1161759"/>
          </a:xfrm>
          <a:prstGeom prst="rect">
            <a:avLst/>
          </a:prstGeom>
          <a:noFill/>
          <a:ln>
            <a:noFill/>
          </a:ln>
        </p:spPr>
      </p:pic>
      <p:sp>
        <p:nvSpPr>
          <p:cNvPr id="14" name="TextBox 13"/>
          <p:cNvSpPr txBox="1"/>
          <p:nvPr/>
        </p:nvSpPr>
        <p:spPr>
          <a:xfrm>
            <a:off x="6389649" y="3198978"/>
            <a:ext cx="1971427" cy="300082"/>
          </a:xfrm>
          <a:prstGeom prst="rect">
            <a:avLst/>
          </a:prstGeom>
          <a:noFill/>
        </p:spPr>
        <p:txBody>
          <a:bodyPr wrap="square" rtlCol="0">
            <a:spAutoFit/>
          </a:bodyPr>
          <a:lstStyle/>
          <a:p>
            <a:pPr algn="r"/>
            <a:r>
              <a:rPr lang="en-US" smtClean="0"/>
              <a:t>EBU</a:t>
            </a:r>
            <a:endParaRPr lang="en-US" dirty="0"/>
          </a:p>
        </p:txBody>
      </p:sp>
    </p:spTree>
    <p:extLst>
      <p:ext uri="{BB962C8B-B14F-4D97-AF65-F5344CB8AC3E}">
        <p14:creationId xmlns:p14="http://schemas.microsoft.com/office/powerpoint/2010/main" val="5624677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olby Corporate Template 2015 16x9">
  <a:themeElements>
    <a:clrScheme name="Dolby Teal Theme Colors">
      <a:dk1>
        <a:sysClr val="windowText" lastClr="000000"/>
      </a:dk1>
      <a:lt1>
        <a:sysClr val="window" lastClr="FFFFFF"/>
      </a:lt1>
      <a:dk2>
        <a:srgbClr val="444444"/>
      </a:dk2>
      <a:lt2>
        <a:srgbClr val="E27C00"/>
      </a:lt2>
      <a:accent1>
        <a:srgbClr val="008996"/>
      </a:accent1>
      <a:accent2>
        <a:srgbClr val="444444"/>
      </a:accent2>
      <a:accent3>
        <a:srgbClr val="8E0B56"/>
      </a:accent3>
      <a:accent4>
        <a:srgbClr val="909090"/>
      </a:accent4>
      <a:accent5>
        <a:srgbClr val="B2BB1E"/>
      </a:accent5>
      <a:accent6>
        <a:srgbClr val="D4451D"/>
      </a:accent6>
      <a:hlink>
        <a:srgbClr val="008996"/>
      </a:hlink>
      <a:folHlink>
        <a:srgbClr val="8E0B56"/>
      </a:folHlink>
    </a:clrScheme>
    <a:fontScheme name="DolbyGustan">
      <a:majorFont>
        <a:latin typeface="Dolby Gustan Light"/>
        <a:ea typeface=""/>
        <a:cs typeface=""/>
      </a:majorFont>
      <a:minorFont>
        <a:latin typeface="Dolby Gustan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OLBY_PPT_16-9_2015-0515" id="{FA792C3A-E958-407A-9E54-E0B73875D375}" vid="{3BC03D27-D745-4C7D-A1EA-17C5AE3BFFE6}"/>
    </a:ext>
  </a:extLst>
</a:theme>
</file>

<file path=ppt/theme/theme2.xml><?xml version="1.0" encoding="utf-8"?>
<a:theme xmlns:a="http://schemas.openxmlformats.org/drawingml/2006/main" name="Dolby Fuschia Theme">
  <a:themeElements>
    <a:clrScheme name="Dolby Fuschia Theme Colors">
      <a:dk1>
        <a:sysClr val="windowText" lastClr="000000"/>
      </a:dk1>
      <a:lt1>
        <a:sysClr val="window" lastClr="FFFFFF"/>
      </a:lt1>
      <a:dk2>
        <a:srgbClr val="444444"/>
      </a:dk2>
      <a:lt2>
        <a:srgbClr val="E27C00"/>
      </a:lt2>
      <a:accent1>
        <a:srgbClr val="8E0B56"/>
      </a:accent1>
      <a:accent2>
        <a:srgbClr val="909090"/>
      </a:accent2>
      <a:accent3>
        <a:srgbClr val="B2BB1E"/>
      </a:accent3>
      <a:accent4>
        <a:srgbClr val="D4451D"/>
      </a:accent4>
      <a:accent5>
        <a:srgbClr val="008996"/>
      </a:accent5>
      <a:accent6>
        <a:srgbClr val="444444"/>
      </a:accent6>
      <a:hlink>
        <a:srgbClr val="008996"/>
      </a:hlink>
      <a:folHlink>
        <a:srgbClr val="8E0B56"/>
      </a:folHlink>
    </a:clrScheme>
    <a:fontScheme name="DolbyGustan">
      <a:majorFont>
        <a:latin typeface="Dolby Gustan Light"/>
        <a:ea typeface=""/>
        <a:cs typeface=""/>
      </a:majorFont>
      <a:minorFont>
        <a:latin typeface="Dolby Gustan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OLBY_PPT_16-9_2015-0515" id="{FA792C3A-E958-407A-9E54-E0B73875D375}" vid="{06B55FCC-515B-4D58-9DC2-23B178CE66B7}"/>
    </a:ext>
  </a:extLst>
</a:theme>
</file>

<file path=ppt/theme/theme3.xml><?xml version="1.0" encoding="utf-8"?>
<a:theme xmlns:a="http://schemas.openxmlformats.org/drawingml/2006/main" name="Dolby Green Theme">
  <a:themeElements>
    <a:clrScheme name="Dolby Green Theme Colors">
      <a:dk1>
        <a:sysClr val="windowText" lastClr="000000"/>
      </a:dk1>
      <a:lt1>
        <a:sysClr val="window" lastClr="FFFFFF"/>
      </a:lt1>
      <a:dk2>
        <a:srgbClr val="444444"/>
      </a:dk2>
      <a:lt2>
        <a:srgbClr val="E27C00"/>
      </a:lt2>
      <a:accent1>
        <a:srgbClr val="B2BB1E"/>
      </a:accent1>
      <a:accent2>
        <a:srgbClr val="D4451D"/>
      </a:accent2>
      <a:accent3>
        <a:srgbClr val="008996"/>
      </a:accent3>
      <a:accent4>
        <a:srgbClr val="444444"/>
      </a:accent4>
      <a:accent5>
        <a:srgbClr val="8E0B56"/>
      </a:accent5>
      <a:accent6>
        <a:srgbClr val="909090"/>
      </a:accent6>
      <a:hlink>
        <a:srgbClr val="008996"/>
      </a:hlink>
      <a:folHlink>
        <a:srgbClr val="8E0B56"/>
      </a:folHlink>
    </a:clrScheme>
    <a:fontScheme name="DolbyGustan">
      <a:majorFont>
        <a:latin typeface="Dolby Gustan Light"/>
        <a:ea typeface=""/>
        <a:cs typeface=""/>
      </a:majorFont>
      <a:minorFont>
        <a:latin typeface="Dolby Gustan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635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500" dirty="0" smtClean="0">
            <a:solidFill>
              <a:schemeClr val="tx2"/>
            </a:solidFill>
          </a:defRPr>
        </a:defPPr>
      </a:lstStyle>
    </a:txDef>
  </a:objectDefaults>
  <a:extraClrSchemeLst/>
  <a:extLst>
    <a:ext uri="{05A4C25C-085E-4340-85A3-A5531E510DB2}">
      <thm15:themeFamily xmlns="" xmlns:thm15="http://schemas.microsoft.com/office/thememl/2012/main" name="DOLBY_PPT_16-9_2015-0515" id="{FA792C3A-E958-407A-9E54-E0B73875D375}" vid="{DF3DA050-F91A-40EC-9624-ADFBC2E25AC9}"/>
    </a:ext>
  </a:extLst>
</a:theme>
</file>

<file path=ppt/theme/theme4.xml><?xml version="1.0" encoding="utf-8"?>
<a:theme xmlns:a="http://schemas.openxmlformats.org/drawingml/2006/main" name="Office Theme">
  <a:themeElements>
    <a:clrScheme name="Dolby Green Theme Colors">
      <a:dk1>
        <a:sysClr val="windowText" lastClr="000000"/>
      </a:dk1>
      <a:lt1>
        <a:sysClr val="window" lastClr="FFFFFF"/>
      </a:lt1>
      <a:dk2>
        <a:srgbClr val="646464"/>
      </a:dk2>
      <a:lt2>
        <a:srgbClr val="ECDFA7"/>
      </a:lt2>
      <a:accent1>
        <a:srgbClr val="B2BB1E"/>
      </a:accent1>
      <a:accent2>
        <a:srgbClr val="D4451D"/>
      </a:accent2>
      <a:accent3>
        <a:srgbClr val="008996"/>
      </a:accent3>
      <a:accent4>
        <a:srgbClr val="444444"/>
      </a:accent4>
      <a:accent5>
        <a:srgbClr val="8E0B56"/>
      </a:accent5>
      <a:accent6>
        <a:srgbClr val="909090"/>
      </a:accent6>
      <a:hlink>
        <a:srgbClr val="008996"/>
      </a:hlink>
      <a:folHlink>
        <a:srgbClr val="909090"/>
      </a:folHlink>
    </a:clrScheme>
    <a:fontScheme name="DolbyGustan">
      <a:majorFont>
        <a:latin typeface="Dolby Gustan Light"/>
        <a:ea typeface=""/>
        <a:cs typeface=""/>
      </a:majorFont>
      <a:minorFont>
        <a:latin typeface="Dolby Gustan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Dolby Corporate Template 2015 16x9</Template>
  <TotalTime>3360</TotalTime>
  <Words>954</Words>
  <Application>Microsoft Macintosh PowerPoint</Application>
  <PresentationFormat>On-screen Show (16:9)</PresentationFormat>
  <Paragraphs>152</Paragraphs>
  <Slides>16</Slides>
  <Notes>1</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Dolby Corporate Template 2015 16x9</vt:lpstr>
      <vt:lpstr>Dolby Fuschia Theme</vt:lpstr>
      <vt:lpstr>Dolby Green Theme</vt:lpstr>
      <vt:lpstr>Overview of EBU and EPFL subjective tests on High Dynamic Range video </vt:lpstr>
      <vt:lpstr>EBU and EPFL subjective tests</vt:lpstr>
      <vt:lpstr>Need for appropriate subjective test methodologies </vt:lpstr>
      <vt:lpstr>Test conditions</vt:lpstr>
      <vt:lpstr>Common test material</vt:lpstr>
      <vt:lpstr>Labs setup</vt:lpstr>
      <vt:lpstr>Subjects</vt:lpstr>
      <vt:lpstr>Methodology</vt:lpstr>
      <vt:lpstr>Ratings</vt:lpstr>
      <vt:lpstr>Differences in material presentation</vt:lpstr>
      <vt:lpstr>Results – Overall forced choice responses</vt:lpstr>
      <vt:lpstr>Results – Preference scale responses</vt:lpstr>
      <vt:lpstr>Full paired comparison conducted by EPFL</vt:lpstr>
      <vt:lpstr>EPFL full paired comparison – Overall results</vt:lpstr>
      <vt:lpstr>Conclusions</vt:lpstr>
      <vt:lpstr>PowerPoint Presentation</vt:lpstr>
    </vt:vector>
  </TitlesOfParts>
  <Company>Dolby Laboratories,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Efficiency Test validation</dc:title>
  <dc:creator>Malfait, Ludovic</dc:creator>
  <cp:lastModifiedBy>.</cp:lastModifiedBy>
  <cp:revision>76</cp:revision>
  <dcterms:created xsi:type="dcterms:W3CDTF">2015-07-22T22:41:03Z</dcterms:created>
  <dcterms:modified xsi:type="dcterms:W3CDTF">2015-09-15T10:54:24Z</dcterms:modified>
</cp:coreProperties>
</file>