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3" r:id="rId8"/>
    <p:sldId id="259" r:id="rId9"/>
    <p:sldId id="262" r:id="rId10"/>
    <p:sldId id="267" r:id="rId11"/>
    <p:sldId id="260" r:id="rId12"/>
    <p:sldId id="264" r:id="rId13"/>
    <p:sldId id="265" r:id="rId14"/>
    <p:sldId id="266" r:id="rId15"/>
    <p:sldId id="268" r:id="rId16"/>
    <p:sldId id="261" r:id="rId1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F"/>
    <a:srgbClr val="F3F9FB"/>
    <a:srgbClr val="F3FDFB"/>
    <a:srgbClr val="DEE3EE"/>
    <a:srgbClr val="FFFFFF"/>
    <a:srgbClr val="264D99"/>
    <a:srgbClr val="000000"/>
    <a:srgbClr val="102553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2" autoAdjust="0"/>
    <p:restoredTop sz="86421" autoAdjust="0"/>
  </p:normalViewPr>
  <p:slideViewPr>
    <p:cSldViewPr>
      <p:cViewPr varScale="1">
        <p:scale>
          <a:sx n="111" d="100"/>
          <a:sy n="111" d="100"/>
        </p:scale>
        <p:origin x="-1410" y="-90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BBC458EC-43CB-4FB7-B7B3-524ABF8F9DE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227D39E-B1E8-48E4-8520-AAA42F51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E83A9-E469-4C41-A6B8-BBD8B01D12F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F56345-5207-4DBC-BF44-4A3D57B9F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56345-5207-4DBC-BF44-4A3D57B9FF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2238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791200"/>
            <a:ext cx="3505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9050">
              <a:bevelT w="63500" h="38100" prst="softRound"/>
              <a:contourClr>
                <a:schemeClr val="tx2">
                  <a:lumMod val="75000"/>
                </a:schemeClr>
              </a:contourClr>
            </a:sp3d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92874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Institute for Telecommunication Sciences • Boulder, Colorado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312F-FC6C-4415-9456-96153F4E2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E0CF-9D4E-4882-9B84-F653F943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2" indent="-342900">
              <a:buSzPct val="10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119063"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CF10-35E1-468C-9546-444CA4622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 marL="230188" indent="-230188"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85750"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0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F5CE-C40D-45EA-AE8D-19D05B9A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8A1C-8312-441E-B161-50FDCDFBD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0549-98A5-40CD-BD3A-961E0619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85A8-EDBD-44D7-9978-AA311468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00088"/>
            <a:ext cx="9144000" cy="615791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2000">
                <a:schemeClr val="bg1"/>
              </a:gs>
              <a:gs pos="85000">
                <a:schemeClr val="bg1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C5CE8-2F68-418B-9C84-68DFAD9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6477000"/>
            <a:ext cx="1371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70" r:id="rId4"/>
    <p:sldLayoutId id="2147483666" r:id="rId5"/>
    <p:sldLayoutId id="2147483665" r:id="rId6"/>
    <p:sldLayoutId id="214748366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120000"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117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HEVC/H.265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Catellier</a:t>
            </a:r>
          </a:p>
          <a:p>
            <a:r>
              <a:rPr lang="en-US" dirty="0" smtClean="0"/>
              <a:t>NTIA/ITS.T</a:t>
            </a:r>
          </a:p>
          <a:p>
            <a:r>
              <a:rPr lang="en-US" dirty="0" smtClean="0"/>
              <a:t>Boulder,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122" name="Picture 2" descr="\\psf\Home\Documents\Work Folder\Presentations\2015 VQEG\Screen Shot 2015-08-31 at 5.04.47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5" y="2209800"/>
            <a:ext cx="7467600" cy="33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6146" name="Picture 2" descr="\\psf\Home\Documents\Work Folder\Presentations\2015 VQEG\Screen Shot 2015-08-31 at 5.05.22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63" y="1600200"/>
            <a:ext cx="51010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7170" name="Picture 2" descr="\\psf\Home\Documents\Work Folder\Presentations\2015 VQEG\Screen Shot 2015-08-31 at 5.05.2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18" y="1524000"/>
            <a:ext cx="4977765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H.265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New!</a:t>
            </a:r>
          </a:p>
          <a:p>
            <a:r>
              <a:rPr lang="en-US" dirty="0" smtClean="0"/>
              <a:t>Standardized!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did a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25 viewers</a:t>
            </a:r>
          </a:p>
          <a:p>
            <a:r>
              <a:rPr lang="en-US" dirty="0" smtClean="0"/>
              <a:t>Compared MPEG2, AVC, HEVC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2050" name="Picture 2" descr="\\psf\Home\Documents\Work Folder\Presentations\2015 VQEG\Screen Shot 2015-08-31 at 5.03.1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44" y="1524000"/>
            <a:ext cx="39181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6" name="Picture 2" descr="\\psf\Home\Documents\Work Folder\Presentations\2015 VQEG\Screen Shot 2015-08-31 at 5.03.4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826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6" name="Picture 2" descr="\\psf\Home\Documents\Work Folder\Presentations\2015 VQEG\labSet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86" y="1676400"/>
            <a:ext cx="6325229" cy="4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2050" name="Picture 2" descr="\\psf\Home\Documents\Work Folder\Presentations\2015 VQEG\Screen Shot 2015-08-31 at 5.04.1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600" cy="43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3074" name="Picture 2" descr="\\psf\Home\Documents\Work Folder\Presentations\2015 VQEG\Screen Shot 2015-08-31 at 5.04.2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05000"/>
            <a:ext cx="7391400" cy="38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E0CF-9D4E-4882-9B84-F653F94365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098" name="Picture 2" descr="\\psf\Home\Documents\Work Folder\Presentations\2015 VQEG\Screen Shot 2015-08-31 at 5.04.38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15" y="1828800"/>
            <a:ext cx="7132770" cy="38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resentation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C00000"/>
      </a:accent2>
      <a:accent3>
        <a:srgbClr val="3366CC"/>
      </a:accent3>
      <a:accent4>
        <a:srgbClr val="FF505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0" ma:contentTypeDescription="Create a new document." ma:contentTypeScope="" ma:versionID="015b9282a8cd001091107584e7b16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91B97-1115-440F-ACF6-D88100B4A33C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E341B9-9BFA-484A-88F9-1C1A4A235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3F599-FFAA-4A12-AAE6-725455775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ITSpresentationTemplate</Template>
  <TotalTime>0</TotalTime>
  <Words>75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ITSpresentationTemplate</vt:lpstr>
      <vt:lpstr>HEVC/H.265 Performance</vt:lpstr>
      <vt:lpstr>H.265</vt:lpstr>
      <vt:lpstr>We did a test</vt:lpstr>
      <vt:lpstr>Scene List</vt:lpstr>
      <vt:lpstr>Test design</vt:lpstr>
      <vt:lpstr>Test Setup</vt:lpstr>
      <vt:lpstr>Results</vt:lpstr>
      <vt:lpstr>Results</vt:lpstr>
      <vt:lpstr>Results</vt:lpstr>
      <vt:lpstr>Results</vt:lpstr>
      <vt:lpstr>Results</vt:lpstr>
      <vt:lpstr>Results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2015-08-31T22:18:18Z</dcterms:created>
  <dcterms:modified xsi:type="dcterms:W3CDTF">2015-08-31T23:28:33Z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  <property fmtid="{D5CDD505-2E9C-101B-9397-08002B2CF9AE}" pid="3" name="Order">
    <vt:r8>1100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