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8" r:id="rId6"/>
    <p:sldId id="269" r:id="rId7"/>
    <p:sldId id="271" r:id="rId8"/>
    <p:sldId id="270" r:id="rId9"/>
  </p:sldIdLst>
  <p:sldSz cx="10080625" cy="7559675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tosz Moś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2" d="100"/>
          <a:sy n="52" d="100"/>
        </p:scale>
        <p:origin x="8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9A2B591-03FC-4137-AC22-538FDD516DC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06A54D-1F47-4ECF-89BF-6C33B6D8D0F0}">
      <dgm:prSet phldrT="[Tekst]" custT="1"/>
      <dgm:spPr/>
      <dgm:t>
        <a:bodyPr/>
        <a:lstStyle/>
        <a:p>
          <a:r>
            <a:rPr lang="pl-PL" sz="2800" dirty="0" err="1" smtClean="0"/>
            <a:t>Sequences</a:t>
          </a:r>
          <a:endParaRPr lang="en-US" sz="2800" dirty="0"/>
        </a:p>
      </dgm:t>
    </dgm:pt>
    <dgm:pt modelId="{49B19C91-2112-4569-8E3A-36A33449A2F7}" type="parTrans" cxnId="{D70D6A3F-6402-4DEB-BC16-D36E86FAD550}">
      <dgm:prSet/>
      <dgm:spPr/>
      <dgm:t>
        <a:bodyPr/>
        <a:lstStyle/>
        <a:p>
          <a:endParaRPr lang="en-US" sz="2800"/>
        </a:p>
      </dgm:t>
    </dgm:pt>
    <dgm:pt modelId="{F47301D1-DB98-4F80-ABCC-4DF34AB135D4}" type="sibTrans" cxnId="{D70D6A3F-6402-4DEB-BC16-D36E86FAD550}">
      <dgm:prSet custT="1"/>
      <dgm:spPr/>
      <dgm:t>
        <a:bodyPr/>
        <a:lstStyle/>
        <a:p>
          <a:endParaRPr lang="en-US" sz="2000"/>
        </a:p>
      </dgm:t>
    </dgm:pt>
    <dgm:pt modelId="{1F7BE2B4-C76D-4235-8D8D-CD247BE6FC80}">
      <dgm:prSet phldrT="[Tekst]" custT="1"/>
      <dgm:spPr/>
      <dgm:t>
        <a:bodyPr/>
        <a:lstStyle/>
        <a:p>
          <a:r>
            <a:rPr lang="pl-PL" sz="2800" dirty="0" err="1" smtClean="0"/>
            <a:t>Find</a:t>
          </a:r>
          <a:r>
            <a:rPr lang="pl-PL" sz="2800" dirty="0" smtClean="0"/>
            <a:t> </a:t>
          </a:r>
          <a:r>
            <a:rPr lang="pl-PL" sz="2800" dirty="0" err="1" smtClean="0"/>
            <a:t>sequences</a:t>
          </a:r>
          <a:r>
            <a:rPr lang="pl-PL" sz="2800" dirty="0" smtClean="0"/>
            <a:t> with </a:t>
          </a:r>
          <a:r>
            <a:rPr lang="pl-PL" sz="2800" dirty="0" err="1" smtClean="0"/>
            <a:t>specific</a:t>
          </a:r>
          <a:r>
            <a:rPr lang="pl-PL" sz="2800" dirty="0" smtClean="0"/>
            <a:t> </a:t>
          </a:r>
          <a:r>
            <a:rPr lang="pl-PL" sz="2800" dirty="0" err="1" smtClean="0"/>
            <a:t>distortion</a:t>
          </a:r>
          <a:endParaRPr lang="en-US" sz="2800" dirty="0"/>
        </a:p>
      </dgm:t>
    </dgm:pt>
    <dgm:pt modelId="{1F7BFCD0-17B9-484B-B471-A39AD9A2E81B}" type="parTrans" cxnId="{3B4B0C71-0CED-40C9-9986-2E64D2E90CFE}">
      <dgm:prSet/>
      <dgm:spPr/>
      <dgm:t>
        <a:bodyPr/>
        <a:lstStyle/>
        <a:p>
          <a:endParaRPr lang="en-US" sz="2800"/>
        </a:p>
      </dgm:t>
    </dgm:pt>
    <dgm:pt modelId="{A14DF8B5-DBCC-424E-BA73-3363B274BBFD}" type="sibTrans" cxnId="{3B4B0C71-0CED-40C9-9986-2E64D2E90CFE}">
      <dgm:prSet/>
      <dgm:spPr/>
      <dgm:t>
        <a:bodyPr/>
        <a:lstStyle/>
        <a:p>
          <a:endParaRPr lang="en-US" sz="2800"/>
        </a:p>
      </dgm:t>
    </dgm:pt>
    <dgm:pt modelId="{E8B30984-32A6-4559-9478-7C6B74DCED89}">
      <dgm:prSet phldrT="[Tekst]" custT="1"/>
      <dgm:spPr/>
      <dgm:t>
        <a:bodyPr/>
        <a:lstStyle/>
        <a:p>
          <a:r>
            <a:rPr lang="pl-PL" sz="2800" dirty="0" err="1" smtClean="0"/>
            <a:t>Calculate</a:t>
          </a:r>
          <a:endParaRPr lang="en-US" sz="2800" dirty="0"/>
        </a:p>
      </dgm:t>
    </dgm:pt>
    <dgm:pt modelId="{4AA12C73-9ECD-474F-B8FE-F38CB15079CC}" type="parTrans" cxnId="{4551E9C2-2300-4784-AC62-2697E936B970}">
      <dgm:prSet/>
      <dgm:spPr/>
      <dgm:t>
        <a:bodyPr/>
        <a:lstStyle/>
        <a:p>
          <a:endParaRPr lang="en-US" sz="2800"/>
        </a:p>
      </dgm:t>
    </dgm:pt>
    <dgm:pt modelId="{48377BE3-B2AE-4C91-8F49-41F2E8E7CC97}" type="sibTrans" cxnId="{4551E9C2-2300-4784-AC62-2697E936B970}">
      <dgm:prSet custT="1"/>
      <dgm:spPr/>
      <dgm:t>
        <a:bodyPr/>
        <a:lstStyle/>
        <a:p>
          <a:endParaRPr lang="en-US" sz="2000"/>
        </a:p>
      </dgm:t>
    </dgm:pt>
    <dgm:pt modelId="{22C878BD-B220-47D7-8FDC-8A443D380053}">
      <dgm:prSet phldrT="[Tekst]" custT="1"/>
      <dgm:spPr/>
      <dgm:t>
        <a:bodyPr/>
        <a:lstStyle/>
        <a:p>
          <a:r>
            <a:rPr lang="pl-PL" sz="2800" dirty="0" smtClean="0"/>
            <a:t>Out of the system</a:t>
          </a:r>
          <a:endParaRPr lang="en-US" sz="2800" dirty="0"/>
        </a:p>
      </dgm:t>
    </dgm:pt>
    <dgm:pt modelId="{B03C03F3-E28C-4272-8383-AEDD66ABC765}" type="parTrans" cxnId="{C510CC75-608A-4631-BB34-327F33A972A4}">
      <dgm:prSet/>
      <dgm:spPr/>
      <dgm:t>
        <a:bodyPr/>
        <a:lstStyle/>
        <a:p>
          <a:endParaRPr lang="en-US" sz="2800"/>
        </a:p>
      </dgm:t>
    </dgm:pt>
    <dgm:pt modelId="{286BA2E8-2B06-44EB-83D2-177E19F323D1}" type="sibTrans" cxnId="{C510CC75-608A-4631-BB34-327F33A972A4}">
      <dgm:prSet/>
      <dgm:spPr/>
      <dgm:t>
        <a:bodyPr/>
        <a:lstStyle/>
        <a:p>
          <a:endParaRPr lang="en-US" sz="2800"/>
        </a:p>
      </dgm:t>
    </dgm:pt>
    <dgm:pt modelId="{F048CE41-2AF8-456C-9D17-3255FF9488FB}">
      <dgm:prSet phldrT="[Tekst]" custT="1"/>
      <dgm:spPr/>
      <dgm:t>
        <a:bodyPr/>
        <a:lstStyle/>
        <a:p>
          <a:r>
            <a:rPr lang="pl-PL" sz="2800" dirty="0" err="1" smtClean="0"/>
            <a:t>Upload</a:t>
          </a:r>
          <a:r>
            <a:rPr lang="pl-PL" sz="2800" dirty="0" smtClean="0"/>
            <a:t> </a:t>
          </a:r>
          <a:endParaRPr lang="en-US" sz="2800" dirty="0"/>
        </a:p>
      </dgm:t>
    </dgm:pt>
    <dgm:pt modelId="{85B29719-7CEF-481A-B928-1AEBBC3CDF7F}" type="parTrans" cxnId="{EA7E61B1-AD91-4EF5-9D58-130F47D5B48A}">
      <dgm:prSet/>
      <dgm:spPr/>
      <dgm:t>
        <a:bodyPr/>
        <a:lstStyle/>
        <a:p>
          <a:endParaRPr lang="en-US" sz="2800"/>
        </a:p>
      </dgm:t>
    </dgm:pt>
    <dgm:pt modelId="{6A78FAE8-9F0A-43A5-BAAF-3EF34A0DFF5F}" type="sibTrans" cxnId="{EA7E61B1-AD91-4EF5-9D58-130F47D5B48A}">
      <dgm:prSet/>
      <dgm:spPr/>
      <dgm:t>
        <a:bodyPr/>
        <a:lstStyle/>
        <a:p>
          <a:endParaRPr lang="en-US" sz="2800"/>
        </a:p>
      </dgm:t>
    </dgm:pt>
    <dgm:pt modelId="{40FC262C-A16B-4AF1-91F0-CFF8B0B2F737}">
      <dgm:prSet phldrT="[Tekst]" custT="1"/>
      <dgm:spPr/>
      <dgm:t>
        <a:bodyPr/>
        <a:lstStyle/>
        <a:p>
          <a:r>
            <a:rPr lang="pl-PL" sz="2800" dirty="0" err="1" smtClean="0"/>
            <a:t>Metric</a:t>
          </a:r>
          <a:r>
            <a:rPr lang="pl-PL" sz="2800" dirty="0" smtClean="0"/>
            <a:t> </a:t>
          </a:r>
          <a:r>
            <a:rPr lang="pl-PL" sz="2800" dirty="0" err="1" smtClean="0"/>
            <a:t>description</a:t>
          </a:r>
          <a:endParaRPr lang="en-US" sz="2800" dirty="0"/>
        </a:p>
      </dgm:t>
    </dgm:pt>
    <dgm:pt modelId="{33CBAAAE-2DC8-44F4-BBB1-90CFD9993C84}" type="parTrans" cxnId="{5B6323FD-D7E2-4F19-AAE2-3D4A5929D974}">
      <dgm:prSet/>
      <dgm:spPr/>
      <dgm:t>
        <a:bodyPr/>
        <a:lstStyle/>
        <a:p>
          <a:endParaRPr lang="en-US" sz="2800"/>
        </a:p>
      </dgm:t>
    </dgm:pt>
    <dgm:pt modelId="{7728FF4B-DE13-431F-A9C0-87D582F066EF}" type="sibTrans" cxnId="{5B6323FD-D7E2-4F19-AAE2-3D4A5929D974}">
      <dgm:prSet/>
      <dgm:spPr/>
      <dgm:t>
        <a:bodyPr/>
        <a:lstStyle/>
        <a:p>
          <a:endParaRPr lang="en-US" sz="2800"/>
        </a:p>
      </dgm:t>
    </dgm:pt>
    <dgm:pt modelId="{5C28C334-6579-4FC2-AB66-AA70C62D5899}">
      <dgm:prSet phldrT="[Tekst]" custT="1"/>
      <dgm:spPr/>
      <dgm:t>
        <a:bodyPr/>
        <a:lstStyle/>
        <a:p>
          <a:r>
            <a:rPr lang="pl-PL" sz="2800" dirty="0" smtClean="0"/>
            <a:t>Link </a:t>
          </a:r>
          <a:r>
            <a:rPr lang="pl-PL" sz="2800" dirty="0" err="1" smtClean="0"/>
            <a:t>sequence</a:t>
          </a:r>
          <a:r>
            <a:rPr lang="pl-PL" sz="2800" dirty="0" smtClean="0"/>
            <a:t>/</a:t>
          </a:r>
          <a:r>
            <a:rPr lang="pl-PL" sz="2800" dirty="0" err="1" smtClean="0"/>
            <a:t>frame</a:t>
          </a:r>
          <a:r>
            <a:rPr lang="pl-PL" sz="2800" dirty="0" smtClean="0"/>
            <a:t> </a:t>
          </a:r>
          <a:r>
            <a:rPr lang="pl-PL" sz="2800" dirty="0" smtClean="0"/>
            <a:t>ID with the </a:t>
          </a:r>
          <a:r>
            <a:rPr lang="pl-PL" sz="2800" dirty="0" err="1" smtClean="0"/>
            <a:t>value</a:t>
          </a:r>
          <a:endParaRPr lang="en-US" sz="2800" dirty="0"/>
        </a:p>
      </dgm:t>
    </dgm:pt>
    <dgm:pt modelId="{46FAB741-1815-486A-8C47-AA6CC4A0316F}" type="parTrans" cxnId="{0586B382-ED9A-405A-B95D-15BE87EA81DB}">
      <dgm:prSet/>
      <dgm:spPr/>
      <dgm:t>
        <a:bodyPr/>
        <a:lstStyle/>
        <a:p>
          <a:endParaRPr lang="en-US" sz="2800"/>
        </a:p>
      </dgm:t>
    </dgm:pt>
    <dgm:pt modelId="{C723DA95-9FB8-4948-B837-4F0D181A6C42}" type="sibTrans" cxnId="{0586B382-ED9A-405A-B95D-15BE87EA81DB}">
      <dgm:prSet/>
      <dgm:spPr/>
      <dgm:t>
        <a:bodyPr/>
        <a:lstStyle/>
        <a:p>
          <a:endParaRPr lang="en-US" sz="2800"/>
        </a:p>
      </dgm:t>
    </dgm:pt>
    <dgm:pt modelId="{866E7AF7-E775-49FC-80CE-FD0C60CA8D90}">
      <dgm:prSet phldrT="[Tekst]" custT="1"/>
      <dgm:spPr/>
      <dgm:t>
        <a:bodyPr/>
        <a:lstStyle/>
        <a:p>
          <a:r>
            <a:rPr lang="pl-PL" sz="2800" dirty="0" err="1" smtClean="0"/>
            <a:t>Each</a:t>
          </a:r>
          <a:r>
            <a:rPr lang="pl-PL" sz="2800" dirty="0" smtClean="0"/>
            <a:t> </a:t>
          </a:r>
          <a:r>
            <a:rPr lang="pl-PL" sz="2800" dirty="0" err="1" smtClean="0"/>
            <a:t>sequence</a:t>
          </a:r>
          <a:r>
            <a:rPr lang="pl-PL" sz="2800" dirty="0" smtClean="0"/>
            <a:t>/</a:t>
          </a:r>
          <a:r>
            <a:rPr lang="pl-PL" sz="2800" dirty="0" err="1" smtClean="0"/>
            <a:t>frame</a:t>
          </a:r>
          <a:r>
            <a:rPr lang="pl-PL" sz="2800" dirty="0" smtClean="0"/>
            <a:t> </a:t>
          </a:r>
          <a:r>
            <a:rPr lang="pl-PL" sz="2800" dirty="0" err="1" smtClean="0"/>
            <a:t>has</a:t>
          </a:r>
          <a:r>
            <a:rPr lang="pl-PL" sz="2800" dirty="0" smtClean="0"/>
            <a:t> ID</a:t>
          </a:r>
          <a:endParaRPr lang="en-US" sz="2800" dirty="0"/>
        </a:p>
      </dgm:t>
    </dgm:pt>
    <dgm:pt modelId="{F800098F-E265-4969-A20E-D2506D728E64}" type="parTrans" cxnId="{BB883889-5AF5-406C-BECB-B8C209969B04}">
      <dgm:prSet/>
      <dgm:spPr/>
      <dgm:t>
        <a:bodyPr/>
        <a:lstStyle/>
        <a:p>
          <a:endParaRPr lang="en-US" sz="2800"/>
        </a:p>
      </dgm:t>
    </dgm:pt>
    <dgm:pt modelId="{3DCBB590-AECC-4551-9060-31C84F290C2F}" type="sibTrans" cxnId="{BB883889-5AF5-406C-BECB-B8C209969B04}">
      <dgm:prSet/>
      <dgm:spPr/>
      <dgm:t>
        <a:bodyPr/>
        <a:lstStyle/>
        <a:p>
          <a:endParaRPr lang="en-US" sz="2800"/>
        </a:p>
      </dgm:t>
    </dgm:pt>
    <dgm:pt modelId="{6450113C-BD8A-41C4-B66E-55BCBA06BA33}">
      <dgm:prSet phldrT="[Tekst]" custT="1"/>
      <dgm:spPr/>
      <dgm:t>
        <a:bodyPr/>
        <a:lstStyle/>
        <a:p>
          <a:r>
            <a:rPr lang="pl-PL" sz="2800" dirty="0" err="1" smtClean="0"/>
            <a:t>Values</a:t>
          </a:r>
          <a:r>
            <a:rPr lang="pl-PL" sz="2800" dirty="0" smtClean="0"/>
            <a:t> </a:t>
          </a:r>
          <a:r>
            <a:rPr lang="pl-PL" sz="2800" dirty="0" err="1" smtClean="0"/>
            <a:t>uploading</a:t>
          </a:r>
          <a:r>
            <a:rPr lang="pl-PL" sz="2800" dirty="0" smtClean="0"/>
            <a:t> </a:t>
          </a:r>
          <a:endParaRPr lang="en-US" sz="2800" dirty="0"/>
        </a:p>
      </dgm:t>
    </dgm:pt>
    <dgm:pt modelId="{888564DD-61FA-45EA-9C0F-863CFDD5A43E}" type="parTrans" cxnId="{1EEE09A9-9FAC-48AE-9FC0-04F17825B91F}">
      <dgm:prSet/>
      <dgm:spPr/>
      <dgm:t>
        <a:bodyPr/>
        <a:lstStyle/>
        <a:p>
          <a:endParaRPr lang="en-US" sz="2800"/>
        </a:p>
      </dgm:t>
    </dgm:pt>
    <dgm:pt modelId="{30D4EF2D-3EC8-45F8-B653-8CA168B997DB}" type="sibTrans" cxnId="{1EEE09A9-9FAC-48AE-9FC0-04F17825B91F}">
      <dgm:prSet/>
      <dgm:spPr/>
      <dgm:t>
        <a:bodyPr/>
        <a:lstStyle/>
        <a:p>
          <a:endParaRPr lang="en-US" sz="2800"/>
        </a:p>
      </dgm:t>
    </dgm:pt>
    <dgm:pt modelId="{C48762ED-C343-47AB-B6F6-F0A7657BB87C}" type="pres">
      <dgm:prSet presAssocID="{C9A2B591-03FC-4137-AC22-538FDD516D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6CE1E6-9B94-4543-A5FE-2B30C3E98B15}" type="pres">
      <dgm:prSet presAssocID="{0006A54D-1F47-4ECF-89BF-6C33B6D8D0F0}" presName="composite" presStyleCnt="0"/>
      <dgm:spPr/>
    </dgm:pt>
    <dgm:pt modelId="{9DE2B663-50C1-4D06-BE4E-692514FDC6A8}" type="pres">
      <dgm:prSet presAssocID="{0006A54D-1F47-4ECF-89BF-6C33B6D8D0F0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89EE3-A910-4D68-BB5B-9F7BA814B4DA}" type="pres">
      <dgm:prSet presAssocID="{0006A54D-1F47-4ECF-89BF-6C33B6D8D0F0}" presName="parSh" presStyleLbl="node1" presStyleIdx="0" presStyleCnt="3"/>
      <dgm:spPr/>
      <dgm:t>
        <a:bodyPr/>
        <a:lstStyle/>
        <a:p>
          <a:endParaRPr lang="en-US"/>
        </a:p>
      </dgm:t>
    </dgm:pt>
    <dgm:pt modelId="{D19C2238-75F3-4CB6-A25A-0F7C2E81E4E0}" type="pres">
      <dgm:prSet presAssocID="{0006A54D-1F47-4ECF-89BF-6C33B6D8D0F0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F939F-FB1D-4E8C-A09D-B4E9C5B601F1}" type="pres">
      <dgm:prSet presAssocID="{F47301D1-DB98-4F80-ABCC-4DF34AB135D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CBBEB582-3053-41AB-845B-0ECE056A077D}" type="pres">
      <dgm:prSet presAssocID="{F47301D1-DB98-4F80-ABCC-4DF34AB135D4}" presName="connTx" presStyleLbl="sibTrans2D1" presStyleIdx="0" presStyleCnt="2"/>
      <dgm:spPr/>
      <dgm:t>
        <a:bodyPr/>
        <a:lstStyle/>
        <a:p>
          <a:endParaRPr lang="en-US"/>
        </a:p>
      </dgm:t>
    </dgm:pt>
    <dgm:pt modelId="{19A5AE91-F58F-40D3-9A11-69E4A100DDF4}" type="pres">
      <dgm:prSet presAssocID="{E8B30984-32A6-4559-9478-7C6B74DCED89}" presName="composite" presStyleCnt="0"/>
      <dgm:spPr/>
    </dgm:pt>
    <dgm:pt modelId="{8F370DA3-534E-434B-A6F3-9B9D8EB61301}" type="pres">
      <dgm:prSet presAssocID="{E8B30984-32A6-4559-9478-7C6B74DCED89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0F203-A901-4EEF-9482-E948EE51FD56}" type="pres">
      <dgm:prSet presAssocID="{E8B30984-32A6-4559-9478-7C6B74DCED89}" presName="parSh" presStyleLbl="node1" presStyleIdx="1" presStyleCnt="3"/>
      <dgm:spPr/>
      <dgm:t>
        <a:bodyPr/>
        <a:lstStyle/>
        <a:p>
          <a:endParaRPr lang="en-US"/>
        </a:p>
      </dgm:t>
    </dgm:pt>
    <dgm:pt modelId="{FDAA8423-9481-49E6-BD3F-B4653D0CFD06}" type="pres">
      <dgm:prSet presAssocID="{E8B30984-32A6-4559-9478-7C6B74DCED89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5F665C-04B9-429A-A803-665193B5A37E}" type="pres">
      <dgm:prSet presAssocID="{48377BE3-B2AE-4C91-8F49-41F2E8E7CC97}" presName="sibTrans" presStyleLbl="sibTrans2D1" presStyleIdx="1" presStyleCnt="2"/>
      <dgm:spPr/>
      <dgm:t>
        <a:bodyPr/>
        <a:lstStyle/>
        <a:p>
          <a:endParaRPr lang="en-US"/>
        </a:p>
      </dgm:t>
    </dgm:pt>
    <dgm:pt modelId="{0D91378C-3446-4578-ABDD-1499D5CC888A}" type="pres">
      <dgm:prSet presAssocID="{48377BE3-B2AE-4C91-8F49-41F2E8E7CC97}" presName="connTx" presStyleLbl="sibTrans2D1" presStyleIdx="1" presStyleCnt="2"/>
      <dgm:spPr/>
      <dgm:t>
        <a:bodyPr/>
        <a:lstStyle/>
        <a:p>
          <a:endParaRPr lang="en-US"/>
        </a:p>
      </dgm:t>
    </dgm:pt>
    <dgm:pt modelId="{48172919-B4EE-4DB4-B977-04E163E500A5}" type="pres">
      <dgm:prSet presAssocID="{F048CE41-2AF8-456C-9D17-3255FF9488FB}" presName="composite" presStyleCnt="0"/>
      <dgm:spPr/>
    </dgm:pt>
    <dgm:pt modelId="{F1B8E582-BACF-420D-92CA-81E2967C4675}" type="pres">
      <dgm:prSet presAssocID="{F048CE41-2AF8-456C-9D17-3255FF9488FB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1233D-1379-43A0-B7A6-D9614B533BD0}" type="pres">
      <dgm:prSet presAssocID="{F048CE41-2AF8-456C-9D17-3255FF9488FB}" presName="parSh" presStyleLbl="node1" presStyleIdx="2" presStyleCnt="3"/>
      <dgm:spPr/>
      <dgm:t>
        <a:bodyPr/>
        <a:lstStyle/>
        <a:p>
          <a:endParaRPr lang="en-US"/>
        </a:p>
      </dgm:t>
    </dgm:pt>
    <dgm:pt modelId="{33CE83C7-A9EA-4589-9B57-88D5949E1994}" type="pres">
      <dgm:prSet presAssocID="{F048CE41-2AF8-456C-9D17-3255FF9488FB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373A8C3-3B7E-4719-862A-836BCC2F2525}" type="presOf" srcId="{866E7AF7-E775-49FC-80CE-FD0C60CA8D90}" destId="{D19C2238-75F3-4CB6-A25A-0F7C2E81E4E0}" srcOrd="0" destOrd="1" presId="urn:microsoft.com/office/officeart/2005/8/layout/process3"/>
    <dgm:cxn modelId="{2AA9D7B1-9489-4420-AA04-578872E24494}" type="presOf" srcId="{C9A2B591-03FC-4137-AC22-538FDD516DC7}" destId="{C48762ED-C343-47AB-B6F6-F0A7657BB87C}" srcOrd="0" destOrd="0" presId="urn:microsoft.com/office/officeart/2005/8/layout/process3"/>
    <dgm:cxn modelId="{1EEE09A9-9FAC-48AE-9FC0-04F17825B91F}" srcId="{F048CE41-2AF8-456C-9D17-3255FF9488FB}" destId="{6450113C-BD8A-41C4-B66E-55BCBA06BA33}" srcOrd="1" destOrd="0" parTransId="{888564DD-61FA-45EA-9C0F-863CFDD5A43E}" sibTransId="{30D4EF2D-3EC8-45F8-B653-8CA168B997DB}"/>
    <dgm:cxn modelId="{C510CC75-608A-4631-BB34-327F33A972A4}" srcId="{E8B30984-32A6-4559-9478-7C6B74DCED89}" destId="{22C878BD-B220-47D7-8FDC-8A443D380053}" srcOrd="0" destOrd="0" parTransId="{B03C03F3-E28C-4272-8383-AEDD66ABC765}" sibTransId="{286BA2E8-2B06-44EB-83D2-177E19F323D1}"/>
    <dgm:cxn modelId="{3B4B0C71-0CED-40C9-9986-2E64D2E90CFE}" srcId="{0006A54D-1F47-4ECF-89BF-6C33B6D8D0F0}" destId="{1F7BE2B4-C76D-4235-8D8D-CD247BE6FC80}" srcOrd="0" destOrd="0" parTransId="{1F7BFCD0-17B9-484B-B471-A39AD9A2E81B}" sibTransId="{A14DF8B5-DBCC-424E-BA73-3363B274BBFD}"/>
    <dgm:cxn modelId="{0381AA19-929A-4631-997E-3C26F5E08685}" type="presOf" srcId="{F048CE41-2AF8-456C-9D17-3255FF9488FB}" destId="{F1B8E582-BACF-420D-92CA-81E2967C4675}" srcOrd="0" destOrd="0" presId="urn:microsoft.com/office/officeart/2005/8/layout/process3"/>
    <dgm:cxn modelId="{3D5895E2-53D2-4D51-A091-9AE6EF4D5121}" type="presOf" srcId="{0006A54D-1F47-4ECF-89BF-6C33B6D8D0F0}" destId="{9DE2B663-50C1-4D06-BE4E-692514FDC6A8}" srcOrd="0" destOrd="0" presId="urn:microsoft.com/office/officeart/2005/8/layout/process3"/>
    <dgm:cxn modelId="{9BB98124-3101-45CB-A7EE-DA3F88639E85}" type="presOf" srcId="{40FC262C-A16B-4AF1-91F0-CFF8B0B2F737}" destId="{33CE83C7-A9EA-4589-9B57-88D5949E1994}" srcOrd="0" destOrd="0" presId="urn:microsoft.com/office/officeart/2005/8/layout/process3"/>
    <dgm:cxn modelId="{0586B382-ED9A-405A-B95D-15BE87EA81DB}" srcId="{E8B30984-32A6-4559-9478-7C6B74DCED89}" destId="{5C28C334-6579-4FC2-AB66-AA70C62D5899}" srcOrd="1" destOrd="0" parTransId="{46FAB741-1815-486A-8C47-AA6CC4A0316F}" sibTransId="{C723DA95-9FB8-4948-B837-4F0D181A6C42}"/>
    <dgm:cxn modelId="{3BA05C1C-CEDD-4DFA-8ADB-8232B0385C7C}" type="presOf" srcId="{6450113C-BD8A-41C4-B66E-55BCBA06BA33}" destId="{33CE83C7-A9EA-4589-9B57-88D5949E1994}" srcOrd="0" destOrd="1" presId="urn:microsoft.com/office/officeart/2005/8/layout/process3"/>
    <dgm:cxn modelId="{D5F7E9FA-74FF-4093-8DE8-9E72E1312B3B}" type="presOf" srcId="{F048CE41-2AF8-456C-9D17-3255FF9488FB}" destId="{3EE1233D-1379-43A0-B7A6-D9614B533BD0}" srcOrd="1" destOrd="0" presId="urn:microsoft.com/office/officeart/2005/8/layout/process3"/>
    <dgm:cxn modelId="{1080E0FB-3913-4A5C-8506-5CA35EA8631D}" type="presOf" srcId="{F47301D1-DB98-4F80-ABCC-4DF34AB135D4}" destId="{36DF939F-FB1D-4E8C-A09D-B4E9C5B601F1}" srcOrd="0" destOrd="0" presId="urn:microsoft.com/office/officeart/2005/8/layout/process3"/>
    <dgm:cxn modelId="{4551E9C2-2300-4784-AC62-2697E936B970}" srcId="{C9A2B591-03FC-4137-AC22-538FDD516DC7}" destId="{E8B30984-32A6-4559-9478-7C6B74DCED89}" srcOrd="1" destOrd="0" parTransId="{4AA12C73-9ECD-474F-B8FE-F38CB15079CC}" sibTransId="{48377BE3-B2AE-4C91-8F49-41F2E8E7CC97}"/>
    <dgm:cxn modelId="{BB883889-5AF5-406C-BECB-B8C209969B04}" srcId="{0006A54D-1F47-4ECF-89BF-6C33B6D8D0F0}" destId="{866E7AF7-E775-49FC-80CE-FD0C60CA8D90}" srcOrd="1" destOrd="0" parTransId="{F800098F-E265-4969-A20E-D2506D728E64}" sibTransId="{3DCBB590-AECC-4551-9060-31C84F290C2F}"/>
    <dgm:cxn modelId="{B13500C2-A9B0-43B6-9CB2-B4A64B6D291E}" type="presOf" srcId="{48377BE3-B2AE-4C91-8F49-41F2E8E7CC97}" destId="{445F665C-04B9-429A-A803-665193B5A37E}" srcOrd="0" destOrd="0" presId="urn:microsoft.com/office/officeart/2005/8/layout/process3"/>
    <dgm:cxn modelId="{5B6323FD-D7E2-4F19-AAE2-3D4A5929D974}" srcId="{F048CE41-2AF8-456C-9D17-3255FF9488FB}" destId="{40FC262C-A16B-4AF1-91F0-CFF8B0B2F737}" srcOrd="0" destOrd="0" parTransId="{33CBAAAE-2DC8-44F4-BBB1-90CFD9993C84}" sibTransId="{7728FF4B-DE13-431F-A9C0-87D582F066EF}"/>
    <dgm:cxn modelId="{F18A8CDB-D61A-4B86-AECF-A500A1F094E9}" type="presOf" srcId="{E8B30984-32A6-4559-9478-7C6B74DCED89}" destId="{9E20F203-A901-4EEF-9482-E948EE51FD56}" srcOrd="1" destOrd="0" presId="urn:microsoft.com/office/officeart/2005/8/layout/process3"/>
    <dgm:cxn modelId="{7A6E5AB8-C6DB-49A8-8290-65755106009B}" type="presOf" srcId="{1F7BE2B4-C76D-4235-8D8D-CD247BE6FC80}" destId="{D19C2238-75F3-4CB6-A25A-0F7C2E81E4E0}" srcOrd="0" destOrd="0" presId="urn:microsoft.com/office/officeart/2005/8/layout/process3"/>
    <dgm:cxn modelId="{A24AF9C2-88FF-4AC1-AB2D-18B324511B32}" type="presOf" srcId="{F47301D1-DB98-4F80-ABCC-4DF34AB135D4}" destId="{CBBEB582-3053-41AB-845B-0ECE056A077D}" srcOrd="1" destOrd="0" presId="urn:microsoft.com/office/officeart/2005/8/layout/process3"/>
    <dgm:cxn modelId="{D70D6A3F-6402-4DEB-BC16-D36E86FAD550}" srcId="{C9A2B591-03FC-4137-AC22-538FDD516DC7}" destId="{0006A54D-1F47-4ECF-89BF-6C33B6D8D0F0}" srcOrd="0" destOrd="0" parTransId="{49B19C91-2112-4569-8E3A-36A33449A2F7}" sibTransId="{F47301D1-DB98-4F80-ABCC-4DF34AB135D4}"/>
    <dgm:cxn modelId="{547E34AF-0F3D-4A69-97BC-520C30403341}" type="presOf" srcId="{48377BE3-B2AE-4C91-8F49-41F2E8E7CC97}" destId="{0D91378C-3446-4578-ABDD-1499D5CC888A}" srcOrd="1" destOrd="0" presId="urn:microsoft.com/office/officeart/2005/8/layout/process3"/>
    <dgm:cxn modelId="{EA7E61B1-AD91-4EF5-9D58-130F47D5B48A}" srcId="{C9A2B591-03FC-4137-AC22-538FDD516DC7}" destId="{F048CE41-2AF8-456C-9D17-3255FF9488FB}" srcOrd="2" destOrd="0" parTransId="{85B29719-7CEF-481A-B928-1AEBBC3CDF7F}" sibTransId="{6A78FAE8-9F0A-43A5-BAAF-3EF34A0DFF5F}"/>
    <dgm:cxn modelId="{FCE7BCAD-5496-49ED-938C-87340F40D848}" type="presOf" srcId="{E8B30984-32A6-4559-9478-7C6B74DCED89}" destId="{8F370DA3-534E-434B-A6F3-9B9D8EB61301}" srcOrd="0" destOrd="0" presId="urn:microsoft.com/office/officeart/2005/8/layout/process3"/>
    <dgm:cxn modelId="{8F21A1FF-64FD-4E44-9D5C-6BA952429CBE}" type="presOf" srcId="{0006A54D-1F47-4ECF-89BF-6C33B6D8D0F0}" destId="{0CA89EE3-A910-4D68-BB5B-9F7BA814B4DA}" srcOrd="1" destOrd="0" presId="urn:microsoft.com/office/officeart/2005/8/layout/process3"/>
    <dgm:cxn modelId="{0DF7D409-1B33-4247-9C7B-B2E7904E268C}" type="presOf" srcId="{5C28C334-6579-4FC2-AB66-AA70C62D5899}" destId="{FDAA8423-9481-49E6-BD3F-B4653D0CFD06}" srcOrd="0" destOrd="1" presId="urn:microsoft.com/office/officeart/2005/8/layout/process3"/>
    <dgm:cxn modelId="{DDDCE68D-EFD6-4513-A30E-66FF29906B9C}" type="presOf" srcId="{22C878BD-B220-47D7-8FDC-8A443D380053}" destId="{FDAA8423-9481-49E6-BD3F-B4653D0CFD06}" srcOrd="0" destOrd="0" presId="urn:microsoft.com/office/officeart/2005/8/layout/process3"/>
    <dgm:cxn modelId="{F368881A-2628-46D9-BBED-3F5E20C858B7}" type="presParOf" srcId="{C48762ED-C343-47AB-B6F6-F0A7657BB87C}" destId="{3C6CE1E6-9B94-4543-A5FE-2B30C3E98B15}" srcOrd="0" destOrd="0" presId="urn:microsoft.com/office/officeart/2005/8/layout/process3"/>
    <dgm:cxn modelId="{5EAE249D-A21F-4C94-85AE-227E48457E18}" type="presParOf" srcId="{3C6CE1E6-9B94-4543-A5FE-2B30C3E98B15}" destId="{9DE2B663-50C1-4D06-BE4E-692514FDC6A8}" srcOrd="0" destOrd="0" presId="urn:microsoft.com/office/officeart/2005/8/layout/process3"/>
    <dgm:cxn modelId="{04B34F1B-5B9F-41A2-8141-3F8ADFBA9F1E}" type="presParOf" srcId="{3C6CE1E6-9B94-4543-A5FE-2B30C3E98B15}" destId="{0CA89EE3-A910-4D68-BB5B-9F7BA814B4DA}" srcOrd="1" destOrd="0" presId="urn:microsoft.com/office/officeart/2005/8/layout/process3"/>
    <dgm:cxn modelId="{E5ACC450-B914-4DE7-82AF-394CE5F22B24}" type="presParOf" srcId="{3C6CE1E6-9B94-4543-A5FE-2B30C3E98B15}" destId="{D19C2238-75F3-4CB6-A25A-0F7C2E81E4E0}" srcOrd="2" destOrd="0" presId="urn:microsoft.com/office/officeart/2005/8/layout/process3"/>
    <dgm:cxn modelId="{64E078AB-F28F-428F-95DE-F7AD099D4C3B}" type="presParOf" srcId="{C48762ED-C343-47AB-B6F6-F0A7657BB87C}" destId="{36DF939F-FB1D-4E8C-A09D-B4E9C5B601F1}" srcOrd="1" destOrd="0" presId="urn:microsoft.com/office/officeart/2005/8/layout/process3"/>
    <dgm:cxn modelId="{B9625F63-FA19-44B4-BE33-14C4F0A99BA1}" type="presParOf" srcId="{36DF939F-FB1D-4E8C-A09D-B4E9C5B601F1}" destId="{CBBEB582-3053-41AB-845B-0ECE056A077D}" srcOrd="0" destOrd="0" presId="urn:microsoft.com/office/officeart/2005/8/layout/process3"/>
    <dgm:cxn modelId="{431E9E39-C349-4924-AB96-CDFEA435EB07}" type="presParOf" srcId="{C48762ED-C343-47AB-B6F6-F0A7657BB87C}" destId="{19A5AE91-F58F-40D3-9A11-69E4A100DDF4}" srcOrd="2" destOrd="0" presId="urn:microsoft.com/office/officeart/2005/8/layout/process3"/>
    <dgm:cxn modelId="{AB7EDDFB-8C5C-4839-8B85-2BB241910441}" type="presParOf" srcId="{19A5AE91-F58F-40D3-9A11-69E4A100DDF4}" destId="{8F370DA3-534E-434B-A6F3-9B9D8EB61301}" srcOrd="0" destOrd="0" presId="urn:microsoft.com/office/officeart/2005/8/layout/process3"/>
    <dgm:cxn modelId="{9B136ECA-DDC3-40B8-8D39-725184F2A2E9}" type="presParOf" srcId="{19A5AE91-F58F-40D3-9A11-69E4A100DDF4}" destId="{9E20F203-A901-4EEF-9482-E948EE51FD56}" srcOrd="1" destOrd="0" presId="urn:microsoft.com/office/officeart/2005/8/layout/process3"/>
    <dgm:cxn modelId="{CFDD6FDE-4FC6-4A42-B53C-FB5C3BD940DD}" type="presParOf" srcId="{19A5AE91-F58F-40D3-9A11-69E4A100DDF4}" destId="{FDAA8423-9481-49E6-BD3F-B4653D0CFD06}" srcOrd="2" destOrd="0" presId="urn:microsoft.com/office/officeart/2005/8/layout/process3"/>
    <dgm:cxn modelId="{041CF76D-4708-47A1-8A44-ED872B101FE1}" type="presParOf" srcId="{C48762ED-C343-47AB-B6F6-F0A7657BB87C}" destId="{445F665C-04B9-429A-A803-665193B5A37E}" srcOrd="3" destOrd="0" presId="urn:microsoft.com/office/officeart/2005/8/layout/process3"/>
    <dgm:cxn modelId="{1932007B-E9BF-48C6-AE03-CEDD84DB411A}" type="presParOf" srcId="{445F665C-04B9-429A-A803-665193B5A37E}" destId="{0D91378C-3446-4578-ABDD-1499D5CC888A}" srcOrd="0" destOrd="0" presId="urn:microsoft.com/office/officeart/2005/8/layout/process3"/>
    <dgm:cxn modelId="{55B43D0B-A726-4583-9FE1-A241B6C14D6D}" type="presParOf" srcId="{C48762ED-C343-47AB-B6F6-F0A7657BB87C}" destId="{48172919-B4EE-4DB4-B977-04E163E500A5}" srcOrd="4" destOrd="0" presId="urn:microsoft.com/office/officeart/2005/8/layout/process3"/>
    <dgm:cxn modelId="{E5E83FF8-45EA-4F16-94E3-EB3ED873674E}" type="presParOf" srcId="{48172919-B4EE-4DB4-B977-04E163E500A5}" destId="{F1B8E582-BACF-420D-92CA-81E2967C4675}" srcOrd="0" destOrd="0" presId="urn:microsoft.com/office/officeart/2005/8/layout/process3"/>
    <dgm:cxn modelId="{E1F4C19E-3F8C-4083-93E4-9E2954D7488F}" type="presParOf" srcId="{48172919-B4EE-4DB4-B977-04E163E500A5}" destId="{3EE1233D-1379-43A0-B7A6-D9614B533BD0}" srcOrd="1" destOrd="0" presId="urn:microsoft.com/office/officeart/2005/8/layout/process3"/>
    <dgm:cxn modelId="{3A04EFDC-16C1-4A2F-B634-FE59480636DC}" type="presParOf" srcId="{48172919-B4EE-4DB4-B977-04E163E500A5}" destId="{33CE83C7-A9EA-4589-9B57-88D5949E1994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9A2B591-03FC-4137-AC22-538FDD516DC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06A54D-1F47-4ECF-89BF-6C33B6D8D0F0}">
      <dgm:prSet phldrT="[Tekst]" custT="1"/>
      <dgm:spPr/>
      <dgm:t>
        <a:bodyPr/>
        <a:lstStyle/>
        <a:p>
          <a:r>
            <a:rPr lang="pl-PL" sz="2800" dirty="0" err="1" smtClean="0"/>
            <a:t>Sequences</a:t>
          </a:r>
          <a:endParaRPr lang="en-US" sz="2800" dirty="0"/>
        </a:p>
      </dgm:t>
    </dgm:pt>
    <dgm:pt modelId="{49B19C91-2112-4569-8E3A-36A33449A2F7}" type="parTrans" cxnId="{D70D6A3F-6402-4DEB-BC16-D36E86FAD550}">
      <dgm:prSet/>
      <dgm:spPr/>
      <dgm:t>
        <a:bodyPr/>
        <a:lstStyle/>
        <a:p>
          <a:endParaRPr lang="en-US"/>
        </a:p>
      </dgm:t>
    </dgm:pt>
    <dgm:pt modelId="{F47301D1-DB98-4F80-ABCC-4DF34AB135D4}" type="sibTrans" cxnId="{D70D6A3F-6402-4DEB-BC16-D36E86FAD550}">
      <dgm:prSet/>
      <dgm:spPr/>
      <dgm:t>
        <a:bodyPr/>
        <a:lstStyle/>
        <a:p>
          <a:endParaRPr lang="en-US"/>
        </a:p>
      </dgm:t>
    </dgm:pt>
    <dgm:pt modelId="{1F7BE2B4-C76D-4235-8D8D-CD247BE6FC80}">
      <dgm:prSet phldrT="[Tekst]"/>
      <dgm:spPr/>
      <dgm:t>
        <a:bodyPr/>
        <a:lstStyle/>
        <a:p>
          <a:r>
            <a:rPr lang="pl-PL" dirty="0" smtClean="0"/>
            <a:t>Information </a:t>
          </a:r>
          <a:r>
            <a:rPr lang="pl-PL" dirty="0" err="1" smtClean="0"/>
            <a:t>about</a:t>
          </a:r>
          <a:r>
            <a:rPr lang="pl-PL" dirty="0" smtClean="0"/>
            <a:t> </a:t>
          </a:r>
          <a:r>
            <a:rPr lang="pl-PL" dirty="0" err="1" smtClean="0"/>
            <a:t>frames</a:t>
          </a:r>
          <a:endParaRPr lang="en-US" dirty="0"/>
        </a:p>
      </dgm:t>
    </dgm:pt>
    <dgm:pt modelId="{1F7BFCD0-17B9-484B-B471-A39AD9A2E81B}" type="parTrans" cxnId="{3B4B0C71-0CED-40C9-9986-2E64D2E90CFE}">
      <dgm:prSet/>
      <dgm:spPr/>
      <dgm:t>
        <a:bodyPr/>
        <a:lstStyle/>
        <a:p>
          <a:endParaRPr lang="en-US"/>
        </a:p>
      </dgm:t>
    </dgm:pt>
    <dgm:pt modelId="{A14DF8B5-DBCC-424E-BA73-3363B274BBFD}" type="sibTrans" cxnId="{3B4B0C71-0CED-40C9-9986-2E64D2E90CFE}">
      <dgm:prSet/>
      <dgm:spPr/>
      <dgm:t>
        <a:bodyPr/>
        <a:lstStyle/>
        <a:p>
          <a:endParaRPr lang="en-US"/>
        </a:p>
      </dgm:t>
    </dgm:pt>
    <dgm:pt modelId="{E8B30984-32A6-4559-9478-7C6B74DCED89}">
      <dgm:prSet phldrT="[Tekst]" custT="1"/>
      <dgm:spPr/>
      <dgm:t>
        <a:bodyPr/>
        <a:lstStyle/>
        <a:p>
          <a:r>
            <a:rPr lang="pl-PL" sz="2800" dirty="0" smtClean="0"/>
            <a:t>Processing </a:t>
          </a:r>
          <a:r>
            <a:rPr lang="pl-PL" sz="2800" dirty="0" err="1" smtClean="0"/>
            <a:t>chain</a:t>
          </a:r>
          <a:endParaRPr lang="en-US" sz="2800" dirty="0"/>
        </a:p>
      </dgm:t>
    </dgm:pt>
    <dgm:pt modelId="{4AA12C73-9ECD-474F-B8FE-F38CB15079CC}" type="parTrans" cxnId="{4551E9C2-2300-4784-AC62-2697E936B970}">
      <dgm:prSet/>
      <dgm:spPr/>
      <dgm:t>
        <a:bodyPr/>
        <a:lstStyle/>
        <a:p>
          <a:endParaRPr lang="en-US"/>
        </a:p>
      </dgm:t>
    </dgm:pt>
    <dgm:pt modelId="{48377BE3-B2AE-4C91-8F49-41F2E8E7CC97}" type="sibTrans" cxnId="{4551E9C2-2300-4784-AC62-2697E936B970}">
      <dgm:prSet/>
      <dgm:spPr/>
      <dgm:t>
        <a:bodyPr/>
        <a:lstStyle/>
        <a:p>
          <a:endParaRPr lang="en-US"/>
        </a:p>
      </dgm:t>
    </dgm:pt>
    <dgm:pt modelId="{22C878BD-B220-47D7-8FDC-8A443D380053}">
      <dgm:prSet phldrT="[Tekst]"/>
      <dgm:spPr/>
      <dgm:t>
        <a:bodyPr/>
        <a:lstStyle/>
        <a:p>
          <a:r>
            <a:rPr lang="pl-PL" dirty="0" err="1" smtClean="0"/>
            <a:t>Description</a:t>
          </a:r>
          <a:endParaRPr lang="en-US" dirty="0"/>
        </a:p>
      </dgm:t>
    </dgm:pt>
    <dgm:pt modelId="{B03C03F3-E28C-4272-8383-AEDD66ABC765}" type="parTrans" cxnId="{C510CC75-608A-4631-BB34-327F33A972A4}">
      <dgm:prSet/>
      <dgm:spPr/>
      <dgm:t>
        <a:bodyPr/>
        <a:lstStyle/>
        <a:p>
          <a:endParaRPr lang="en-US"/>
        </a:p>
      </dgm:t>
    </dgm:pt>
    <dgm:pt modelId="{286BA2E8-2B06-44EB-83D2-177E19F323D1}" type="sibTrans" cxnId="{C510CC75-608A-4631-BB34-327F33A972A4}">
      <dgm:prSet/>
      <dgm:spPr/>
      <dgm:t>
        <a:bodyPr/>
        <a:lstStyle/>
        <a:p>
          <a:endParaRPr lang="en-US"/>
        </a:p>
      </dgm:t>
    </dgm:pt>
    <dgm:pt modelId="{866E7AF7-E775-49FC-80CE-FD0C60CA8D90}">
      <dgm:prSet phldrT="[Tekst]"/>
      <dgm:spPr/>
      <dgm:t>
        <a:bodyPr/>
        <a:lstStyle/>
        <a:p>
          <a:r>
            <a:rPr lang="pl-PL" dirty="0" err="1" smtClean="0"/>
            <a:t>Relation</a:t>
          </a:r>
          <a:r>
            <a:rPr lang="pl-PL" dirty="0" smtClean="0"/>
            <a:t> to </a:t>
          </a:r>
          <a:r>
            <a:rPr lang="pl-PL" dirty="0" err="1" smtClean="0"/>
            <a:t>other</a:t>
          </a:r>
          <a:r>
            <a:rPr lang="pl-PL" dirty="0" smtClean="0"/>
            <a:t> </a:t>
          </a:r>
          <a:r>
            <a:rPr lang="pl-PL" dirty="0" err="1" smtClean="0"/>
            <a:t>sequences</a:t>
          </a:r>
          <a:endParaRPr lang="en-US" dirty="0"/>
        </a:p>
      </dgm:t>
    </dgm:pt>
    <dgm:pt modelId="{F800098F-E265-4969-A20E-D2506D728E64}" type="parTrans" cxnId="{BB883889-5AF5-406C-BECB-B8C209969B04}">
      <dgm:prSet/>
      <dgm:spPr/>
      <dgm:t>
        <a:bodyPr/>
        <a:lstStyle/>
        <a:p>
          <a:endParaRPr lang="en-US"/>
        </a:p>
      </dgm:t>
    </dgm:pt>
    <dgm:pt modelId="{3DCBB590-AECC-4551-9060-31C84F290C2F}" type="sibTrans" cxnId="{BB883889-5AF5-406C-BECB-B8C209969B04}">
      <dgm:prSet/>
      <dgm:spPr/>
      <dgm:t>
        <a:bodyPr/>
        <a:lstStyle/>
        <a:p>
          <a:endParaRPr lang="en-US"/>
        </a:p>
      </dgm:t>
    </dgm:pt>
    <dgm:pt modelId="{1D917F40-FA75-4E63-BBF1-DA8CE96885DA}">
      <dgm:prSet phldrT="[Tekst]"/>
      <dgm:spPr/>
      <dgm:t>
        <a:bodyPr/>
        <a:lstStyle/>
        <a:p>
          <a:r>
            <a:rPr lang="pl-PL" dirty="0" smtClean="0"/>
            <a:t>Access </a:t>
          </a:r>
          <a:r>
            <a:rPr lang="pl-PL" dirty="0" err="1" smtClean="0"/>
            <a:t>information</a:t>
          </a:r>
          <a:endParaRPr lang="en-US" dirty="0"/>
        </a:p>
      </dgm:t>
    </dgm:pt>
    <dgm:pt modelId="{D88C3A41-4689-4ABF-B026-C6B42D018ACD}" type="parTrans" cxnId="{7380CD0B-CC26-4FCF-BF80-7D03782C6501}">
      <dgm:prSet/>
      <dgm:spPr/>
      <dgm:t>
        <a:bodyPr/>
        <a:lstStyle/>
        <a:p>
          <a:endParaRPr lang="en-US"/>
        </a:p>
      </dgm:t>
    </dgm:pt>
    <dgm:pt modelId="{24610051-7C37-48E4-A173-FA2B42A1FE3F}" type="sibTrans" cxnId="{7380CD0B-CC26-4FCF-BF80-7D03782C6501}">
      <dgm:prSet/>
      <dgm:spPr/>
      <dgm:t>
        <a:bodyPr/>
        <a:lstStyle/>
        <a:p>
          <a:endParaRPr lang="en-US"/>
        </a:p>
      </dgm:t>
    </dgm:pt>
    <dgm:pt modelId="{DED1D15D-59DC-4C4E-8A34-4BDBD9A2F761}">
      <dgm:prSet phldrT="[Tekst]"/>
      <dgm:spPr/>
      <dgm:t>
        <a:bodyPr/>
        <a:lstStyle/>
        <a:p>
          <a:r>
            <a:rPr lang="pl-PL" dirty="0" err="1" smtClean="0"/>
            <a:t>Opinion</a:t>
          </a:r>
          <a:r>
            <a:rPr lang="pl-PL" dirty="0" smtClean="0"/>
            <a:t> </a:t>
          </a:r>
          <a:br>
            <a:rPr lang="pl-PL" dirty="0" smtClean="0"/>
          </a:br>
          <a:r>
            <a:rPr lang="pl-PL" dirty="0" err="1" smtClean="0"/>
            <a:t>Scores</a:t>
          </a:r>
          <a:endParaRPr lang="en-US" dirty="0"/>
        </a:p>
      </dgm:t>
    </dgm:pt>
    <dgm:pt modelId="{67AC8F1B-E499-4E8C-9188-D9AF7F0EE8BC}" type="parTrans" cxnId="{02C7D74B-1114-4596-95BF-C40762E70BAD}">
      <dgm:prSet/>
      <dgm:spPr/>
      <dgm:t>
        <a:bodyPr/>
        <a:lstStyle/>
        <a:p>
          <a:endParaRPr lang="en-US"/>
        </a:p>
      </dgm:t>
    </dgm:pt>
    <dgm:pt modelId="{5A0053BE-9526-4261-947B-6B9430769E60}" type="sibTrans" cxnId="{02C7D74B-1114-4596-95BF-C40762E70BAD}">
      <dgm:prSet/>
      <dgm:spPr/>
      <dgm:t>
        <a:bodyPr/>
        <a:lstStyle/>
        <a:p>
          <a:endParaRPr lang="en-US"/>
        </a:p>
      </dgm:t>
    </dgm:pt>
    <dgm:pt modelId="{C48762ED-C343-47AB-B6F6-F0A7657BB87C}" type="pres">
      <dgm:prSet presAssocID="{C9A2B591-03FC-4137-AC22-538FDD516D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6CE1E6-9B94-4543-A5FE-2B30C3E98B15}" type="pres">
      <dgm:prSet presAssocID="{0006A54D-1F47-4ECF-89BF-6C33B6D8D0F0}" presName="composite" presStyleCnt="0"/>
      <dgm:spPr/>
    </dgm:pt>
    <dgm:pt modelId="{9DE2B663-50C1-4D06-BE4E-692514FDC6A8}" type="pres">
      <dgm:prSet presAssocID="{0006A54D-1F47-4ECF-89BF-6C33B6D8D0F0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89EE3-A910-4D68-BB5B-9F7BA814B4DA}" type="pres">
      <dgm:prSet presAssocID="{0006A54D-1F47-4ECF-89BF-6C33B6D8D0F0}" presName="parSh" presStyleLbl="node1" presStyleIdx="0" presStyleCnt="2"/>
      <dgm:spPr/>
      <dgm:t>
        <a:bodyPr/>
        <a:lstStyle/>
        <a:p>
          <a:endParaRPr lang="en-US"/>
        </a:p>
      </dgm:t>
    </dgm:pt>
    <dgm:pt modelId="{D19C2238-75F3-4CB6-A25A-0F7C2E81E4E0}" type="pres">
      <dgm:prSet presAssocID="{0006A54D-1F47-4ECF-89BF-6C33B6D8D0F0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F939F-FB1D-4E8C-A09D-B4E9C5B601F1}" type="pres">
      <dgm:prSet presAssocID="{F47301D1-DB98-4F80-ABCC-4DF34AB135D4}" presName="sibTrans" presStyleLbl="sibTrans2D1" presStyleIdx="0" presStyleCnt="1"/>
      <dgm:spPr/>
      <dgm:t>
        <a:bodyPr/>
        <a:lstStyle/>
        <a:p>
          <a:endParaRPr lang="en-US"/>
        </a:p>
      </dgm:t>
    </dgm:pt>
    <dgm:pt modelId="{CBBEB582-3053-41AB-845B-0ECE056A077D}" type="pres">
      <dgm:prSet presAssocID="{F47301D1-DB98-4F80-ABCC-4DF34AB135D4}" presName="connTx" presStyleLbl="sibTrans2D1" presStyleIdx="0" presStyleCnt="1"/>
      <dgm:spPr/>
      <dgm:t>
        <a:bodyPr/>
        <a:lstStyle/>
        <a:p>
          <a:endParaRPr lang="en-US"/>
        </a:p>
      </dgm:t>
    </dgm:pt>
    <dgm:pt modelId="{19A5AE91-F58F-40D3-9A11-69E4A100DDF4}" type="pres">
      <dgm:prSet presAssocID="{E8B30984-32A6-4559-9478-7C6B74DCED89}" presName="composite" presStyleCnt="0"/>
      <dgm:spPr/>
    </dgm:pt>
    <dgm:pt modelId="{8F370DA3-534E-434B-A6F3-9B9D8EB61301}" type="pres">
      <dgm:prSet presAssocID="{E8B30984-32A6-4559-9478-7C6B74DCED89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0F203-A901-4EEF-9482-E948EE51FD56}" type="pres">
      <dgm:prSet presAssocID="{E8B30984-32A6-4559-9478-7C6B74DCED89}" presName="parSh" presStyleLbl="node1" presStyleIdx="1" presStyleCnt="2"/>
      <dgm:spPr/>
      <dgm:t>
        <a:bodyPr/>
        <a:lstStyle/>
        <a:p>
          <a:endParaRPr lang="en-US"/>
        </a:p>
      </dgm:t>
    </dgm:pt>
    <dgm:pt modelId="{FDAA8423-9481-49E6-BD3F-B4653D0CFD06}" type="pres">
      <dgm:prSet presAssocID="{E8B30984-32A6-4559-9478-7C6B74DCED89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7911062-15B2-4FD2-912E-311AA0D396A4}" type="presOf" srcId="{0006A54D-1F47-4ECF-89BF-6C33B6D8D0F0}" destId="{9DE2B663-50C1-4D06-BE4E-692514FDC6A8}" srcOrd="0" destOrd="0" presId="urn:microsoft.com/office/officeart/2005/8/layout/process3"/>
    <dgm:cxn modelId="{ADC770FF-6E79-420D-9508-9A99F7EB690F}" type="presOf" srcId="{C9A2B591-03FC-4137-AC22-538FDD516DC7}" destId="{C48762ED-C343-47AB-B6F6-F0A7657BB87C}" srcOrd="0" destOrd="0" presId="urn:microsoft.com/office/officeart/2005/8/layout/process3"/>
    <dgm:cxn modelId="{3B4B0C71-0CED-40C9-9986-2E64D2E90CFE}" srcId="{0006A54D-1F47-4ECF-89BF-6C33B6D8D0F0}" destId="{1F7BE2B4-C76D-4235-8D8D-CD247BE6FC80}" srcOrd="0" destOrd="0" parTransId="{1F7BFCD0-17B9-484B-B471-A39AD9A2E81B}" sibTransId="{A14DF8B5-DBCC-424E-BA73-3363B274BBFD}"/>
    <dgm:cxn modelId="{C510CC75-608A-4631-BB34-327F33A972A4}" srcId="{E8B30984-32A6-4559-9478-7C6B74DCED89}" destId="{22C878BD-B220-47D7-8FDC-8A443D380053}" srcOrd="0" destOrd="0" parTransId="{B03C03F3-E28C-4272-8383-AEDD66ABC765}" sibTransId="{286BA2E8-2B06-44EB-83D2-177E19F323D1}"/>
    <dgm:cxn modelId="{3DE5430B-C77A-425C-9498-27725D498FFB}" type="presOf" srcId="{22C878BD-B220-47D7-8FDC-8A443D380053}" destId="{FDAA8423-9481-49E6-BD3F-B4653D0CFD06}" srcOrd="0" destOrd="0" presId="urn:microsoft.com/office/officeart/2005/8/layout/process3"/>
    <dgm:cxn modelId="{B924FAA6-B8AB-4F26-BDD1-F4D3A6B5DAF5}" type="presOf" srcId="{E8B30984-32A6-4559-9478-7C6B74DCED89}" destId="{9E20F203-A901-4EEF-9482-E948EE51FD56}" srcOrd="1" destOrd="0" presId="urn:microsoft.com/office/officeart/2005/8/layout/process3"/>
    <dgm:cxn modelId="{AEC37450-4F34-490B-A91C-7C837834743E}" type="presOf" srcId="{1F7BE2B4-C76D-4235-8D8D-CD247BE6FC80}" destId="{D19C2238-75F3-4CB6-A25A-0F7C2E81E4E0}" srcOrd="0" destOrd="0" presId="urn:microsoft.com/office/officeart/2005/8/layout/process3"/>
    <dgm:cxn modelId="{7380CD0B-CC26-4FCF-BF80-7D03782C6501}" srcId="{0006A54D-1F47-4ECF-89BF-6C33B6D8D0F0}" destId="{1D917F40-FA75-4E63-BBF1-DA8CE96885DA}" srcOrd="2" destOrd="0" parTransId="{D88C3A41-4689-4ABF-B026-C6B42D018ACD}" sibTransId="{24610051-7C37-48E4-A173-FA2B42A1FE3F}"/>
    <dgm:cxn modelId="{9D0FE7A5-F753-43BA-AB9B-80FF67018002}" type="presOf" srcId="{0006A54D-1F47-4ECF-89BF-6C33B6D8D0F0}" destId="{0CA89EE3-A910-4D68-BB5B-9F7BA814B4DA}" srcOrd="1" destOrd="0" presId="urn:microsoft.com/office/officeart/2005/8/layout/process3"/>
    <dgm:cxn modelId="{4551E9C2-2300-4784-AC62-2697E936B970}" srcId="{C9A2B591-03FC-4137-AC22-538FDD516DC7}" destId="{E8B30984-32A6-4559-9478-7C6B74DCED89}" srcOrd="1" destOrd="0" parTransId="{4AA12C73-9ECD-474F-B8FE-F38CB15079CC}" sibTransId="{48377BE3-B2AE-4C91-8F49-41F2E8E7CC97}"/>
    <dgm:cxn modelId="{21441B95-F741-4CC3-9F84-F22CD21EB1FC}" type="presOf" srcId="{F47301D1-DB98-4F80-ABCC-4DF34AB135D4}" destId="{36DF939F-FB1D-4E8C-A09D-B4E9C5B601F1}" srcOrd="0" destOrd="0" presId="urn:microsoft.com/office/officeart/2005/8/layout/process3"/>
    <dgm:cxn modelId="{8C378314-7D65-4A8D-B11B-646E63ADC3D0}" type="presOf" srcId="{DED1D15D-59DC-4C4E-8A34-4BDBD9A2F761}" destId="{FDAA8423-9481-49E6-BD3F-B4653D0CFD06}" srcOrd="0" destOrd="1" presId="urn:microsoft.com/office/officeart/2005/8/layout/process3"/>
    <dgm:cxn modelId="{BB883889-5AF5-406C-BECB-B8C209969B04}" srcId="{0006A54D-1F47-4ECF-89BF-6C33B6D8D0F0}" destId="{866E7AF7-E775-49FC-80CE-FD0C60CA8D90}" srcOrd="1" destOrd="0" parTransId="{F800098F-E265-4969-A20E-D2506D728E64}" sibTransId="{3DCBB590-AECC-4551-9060-31C84F290C2F}"/>
    <dgm:cxn modelId="{18FC3C38-5D9D-4C94-9449-53E1E007ED97}" type="presOf" srcId="{866E7AF7-E775-49FC-80CE-FD0C60CA8D90}" destId="{D19C2238-75F3-4CB6-A25A-0F7C2E81E4E0}" srcOrd="0" destOrd="1" presId="urn:microsoft.com/office/officeart/2005/8/layout/process3"/>
    <dgm:cxn modelId="{3ABCACFD-A235-4CCD-998A-3653DC8EFF0B}" type="presOf" srcId="{F47301D1-DB98-4F80-ABCC-4DF34AB135D4}" destId="{CBBEB582-3053-41AB-845B-0ECE056A077D}" srcOrd="1" destOrd="0" presId="urn:microsoft.com/office/officeart/2005/8/layout/process3"/>
    <dgm:cxn modelId="{D70D6A3F-6402-4DEB-BC16-D36E86FAD550}" srcId="{C9A2B591-03FC-4137-AC22-538FDD516DC7}" destId="{0006A54D-1F47-4ECF-89BF-6C33B6D8D0F0}" srcOrd="0" destOrd="0" parTransId="{49B19C91-2112-4569-8E3A-36A33449A2F7}" sibTransId="{F47301D1-DB98-4F80-ABCC-4DF34AB135D4}"/>
    <dgm:cxn modelId="{02C7D74B-1114-4596-95BF-C40762E70BAD}" srcId="{E8B30984-32A6-4559-9478-7C6B74DCED89}" destId="{DED1D15D-59DC-4C4E-8A34-4BDBD9A2F761}" srcOrd="1" destOrd="0" parTransId="{67AC8F1B-E499-4E8C-9188-D9AF7F0EE8BC}" sibTransId="{5A0053BE-9526-4261-947B-6B9430769E60}"/>
    <dgm:cxn modelId="{DE983C4F-63B0-4A56-83AD-38D793635831}" type="presOf" srcId="{1D917F40-FA75-4E63-BBF1-DA8CE96885DA}" destId="{D19C2238-75F3-4CB6-A25A-0F7C2E81E4E0}" srcOrd="0" destOrd="2" presId="urn:microsoft.com/office/officeart/2005/8/layout/process3"/>
    <dgm:cxn modelId="{5EC24F83-3E57-4619-8997-A8398765128E}" type="presOf" srcId="{E8B30984-32A6-4559-9478-7C6B74DCED89}" destId="{8F370DA3-534E-434B-A6F3-9B9D8EB61301}" srcOrd="0" destOrd="0" presId="urn:microsoft.com/office/officeart/2005/8/layout/process3"/>
    <dgm:cxn modelId="{F2C0E263-88BA-4739-B66C-AA3175D5A39F}" type="presParOf" srcId="{C48762ED-C343-47AB-B6F6-F0A7657BB87C}" destId="{3C6CE1E6-9B94-4543-A5FE-2B30C3E98B15}" srcOrd="0" destOrd="0" presId="urn:microsoft.com/office/officeart/2005/8/layout/process3"/>
    <dgm:cxn modelId="{C7BE203C-0265-4F7F-AC86-74FD33668094}" type="presParOf" srcId="{3C6CE1E6-9B94-4543-A5FE-2B30C3E98B15}" destId="{9DE2B663-50C1-4D06-BE4E-692514FDC6A8}" srcOrd="0" destOrd="0" presId="urn:microsoft.com/office/officeart/2005/8/layout/process3"/>
    <dgm:cxn modelId="{3B9AF07F-F170-4243-A2E0-5DCCB462AC17}" type="presParOf" srcId="{3C6CE1E6-9B94-4543-A5FE-2B30C3E98B15}" destId="{0CA89EE3-A910-4D68-BB5B-9F7BA814B4DA}" srcOrd="1" destOrd="0" presId="urn:microsoft.com/office/officeart/2005/8/layout/process3"/>
    <dgm:cxn modelId="{3B67A582-1419-43EA-B021-FD7E4CB83D8C}" type="presParOf" srcId="{3C6CE1E6-9B94-4543-A5FE-2B30C3E98B15}" destId="{D19C2238-75F3-4CB6-A25A-0F7C2E81E4E0}" srcOrd="2" destOrd="0" presId="urn:microsoft.com/office/officeart/2005/8/layout/process3"/>
    <dgm:cxn modelId="{F874E241-17AC-441E-A63F-2F027B862027}" type="presParOf" srcId="{C48762ED-C343-47AB-B6F6-F0A7657BB87C}" destId="{36DF939F-FB1D-4E8C-A09D-B4E9C5B601F1}" srcOrd="1" destOrd="0" presId="urn:microsoft.com/office/officeart/2005/8/layout/process3"/>
    <dgm:cxn modelId="{3843F87E-D6A8-40D8-9FAD-A7ED6690CA15}" type="presParOf" srcId="{36DF939F-FB1D-4E8C-A09D-B4E9C5B601F1}" destId="{CBBEB582-3053-41AB-845B-0ECE056A077D}" srcOrd="0" destOrd="0" presId="urn:microsoft.com/office/officeart/2005/8/layout/process3"/>
    <dgm:cxn modelId="{6871EF93-4D37-4CBA-B446-B253CA25FDC0}" type="presParOf" srcId="{C48762ED-C343-47AB-B6F6-F0A7657BB87C}" destId="{19A5AE91-F58F-40D3-9A11-69E4A100DDF4}" srcOrd="2" destOrd="0" presId="urn:microsoft.com/office/officeart/2005/8/layout/process3"/>
    <dgm:cxn modelId="{6A06ADFB-5FC8-4602-B9BC-A0BB318C039F}" type="presParOf" srcId="{19A5AE91-F58F-40D3-9A11-69E4A100DDF4}" destId="{8F370DA3-534E-434B-A6F3-9B9D8EB61301}" srcOrd="0" destOrd="0" presId="urn:microsoft.com/office/officeart/2005/8/layout/process3"/>
    <dgm:cxn modelId="{DA1CA96E-D081-49F3-841F-54F3B52A6FC7}" type="presParOf" srcId="{19A5AE91-F58F-40D3-9A11-69E4A100DDF4}" destId="{9E20F203-A901-4EEF-9482-E948EE51FD56}" srcOrd="1" destOrd="0" presId="urn:microsoft.com/office/officeart/2005/8/layout/process3"/>
    <dgm:cxn modelId="{5475F670-0855-4E75-A318-0ABBF58C54F4}" type="presParOf" srcId="{19A5AE91-F58F-40D3-9A11-69E4A100DDF4}" destId="{FDAA8423-9481-49E6-BD3F-B4653D0CFD0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A2B591-03FC-4137-AC22-538FDD516DC7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06A54D-1F47-4ECF-89BF-6C33B6D8D0F0}">
      <dgm:prSet phldrT="[Tekst]" custT="1"/>
      <dgm:spPr/>
      <dgm:t>
        <a:bodyPr/>
        <a:lstStyle/>
        <a:p>
          <a:r>
            <a:rPr lang="pl-PL" sz="3200" dirty="0" err="1" smtClean="0"/>
            <a:t>Finding</a:t>
          </a:r>
          <a:endParaRPr lang="en-US" sz="3200" dirty="0"/>
        </a:p>
      </dgm:t>
    </dgm:pt>
    <dgm:pt modelId="{49B19C91-2112-4569-8E3A-36A33449A2F7}" type="parTrans" cxnId="{D70D6A3F-6402-4DEB-BC16-D36E86FAD550}">
      <dgm:prSet/>
      <dgm:spPr/>
      <dgm:t>
        <a:bodyPr/>
        <a:lstStyle/>
        <a:p>
          <a:endParaRPr lang="en-US" sz="2400"/>
        </a:p>
      </dgm:t>
    </dgm:pt>
    <dgm:pt modelId="{F47301D1-DB98-4F80-ABCC-4DF34AB135D4}" type="sibTrans" cxnId="{D70D6A3F-6402-4DEB-BC16-D36E86FAD550}">
      <dgm:prSet custT="1"/>
      <dgm:spPr/>
      <dgm:t>
        <a:bodyPr/>
        <a:lstStyle/>
        <a:p>
          <a:endParaRPr lang="en-US" sz="1800"/>
        </a:p>
      </dgm:t>
    </dgm:pt>
    <dgm:pt modelId="{1F7BE2B4-C76D-4235-8D8D-CD247BE6FC80}">
      <dgm:prSet phldrT="[Tekst]" custT="1"/>
      <dgm:spPr/>
      <dgm:t>
        <a:bodyPr/>
        <a:lstStyle/>
        <a:p>
          <a:r>
            <a:rPr lang="pl-PL" sz="2800" dirty="0" err="1" smtClean="0"/>
            <a:t>Find</a:t>
          </a:r>
          <a:r>
            <a:rPr lang="pl-PL" sz="2800" dirty="0" smtClean="0"/>
            <a:t> </a:t>
          </a:r>
          <a:r>
            <a:rPr lang="pl-PL" sz="2800" dirty="0" err="1" smtClean="0"/>
            <a:t>sequences</a:t>
          </a:r>
          <a:r>
            <a:rPr lang="pl-PL" sz="2800" dirty="0" smtClean="0"/>
            <a:t> with </a:t>
          </a:r>
          <a:r>
            <a:rPr lang="pl-PL" sz="2800" dirty="0" err="1" smtClean="0"/>
            <a:t>specific</a:t>
          </a:r>
          <a:r>
            <a:rPr lang="pl-PL" sz="2800" dirty="0" smtClean="0"/>
            <a:t> </a:t>
          </a:r>
          <a:r>
            <a:rPr lang="pl-PL" sz="2800" dirty="0" err="1" smtClean="0"/>
            <a:t>distortion</a:t>
          </a:r>
          <a:endParaRPr lang="en-US" sz="2800" dirty="0"/>
        </a:p>
      </dgm:t>
    </dgm:pt>
    <dgm:pt modelId="{1F7BFCD0-17B9-484B-B471-A39AD9A2E81B}" type="parTrans" cxnId="{3B4B0C71-0CED-40C9-9986-2E64D2E90CFE}">
      <dgm:prSet/>
      <dgm:spPr/>
      <dgm:t>
        <a:bodyPr/>
        <a:lstStyle/>
        <a:p>
          <a:endParaRPr lang="en-US" sz="2400"/>
        </a:p>
      </dgm:t>
    </dgm:pt>
    <dgm:pt modelId="{A14DF8B5-DBCC-424E-BA73-3363B274BBFD}" type="sibTrans" cxnId="{3B4B0C71-0CED-40C9-9986-2E64D2E90CFE}">
      <dgm:prSet/>
      <dgm:spPr/>
      <dgm:t>
        <a:bodyPr/>
        <a:lstStyle/>
        <a:p>
          <a:endParaRPr lang="en-US" sz="2400"/>
        </a:p>
      </dgm:t>
    </dgm:pt>
    <dgm:pt modelId="{E8B30984-32A6-4559-9478-7C6B74DCED89}">
      <dgm:prSet phldrT="[Tekst]" custT="1"/>
      <dgm:spPr/>
      <dgm:t>
        <a:bodyPr/>
        <a:lstStyle/>
        <a:p>
          <a:r>
            <a:rPr lang="pl-PL" sz="3200" dirty="0" err="1" smtClean="0"/>
            <a:t>Calculate</a:t>
          </a:r>
          <a:endParaRPr lang="en-US" sz="3200" dirty="0"/>
        </a:p>
      </dgm:t>
    </dgm:pt>
    <dgm:pt modelId="{4AA12C73-9ECD-474F-B8FE-F38CB15079CC}" type="parTrans" cxnId="{4551E9C2-2300-4784-AC62-2697E936B970}">
      <dgm:prSet/>
      <dgm:spPr/>
      <dgm:t>
        <a:bodyPr/>
        <a:lstStyle/>
        <a:p>
          <a:endParaRPr lang="en-US" sz="2400"/>
        </a:p>
      </dgm:t>
    </dgm:pt>
    <dgm:pt modelId="{48377BE3-B2AE-4C91-8F49-41F2E8E7CC97}" type="sibTrans" cxnId="{4551E9C2-2300-4784-AC62-2697E936B970}">
      <dgm:prSet custT="1"/>
      <dgm:spPr/>
      <dgm:t>
        <a:bodyPr/>
        <a:lstStyle/>
        <a:p>
          <a:endParaRPr lang="en-US" sz="1800"/>
        </a:p>
      </dgm:t>
    </dgm:pt>
    <dgm:pt modelId="{866E7AF7-E775-49FC-80CE-FD0C60CA8D90}">
      <dgm:prSet phldrT="[Tekst]" custT="1"/>
      <dgm:spPr/>
      <dgm:t>
        <a:bodyPr/>
        <a:lstStyle/>
        <a:p>
          <a:r>
            <a:rPr lang="pl-PL" sz="2800" dirty="0" err="1" smtClean="0"/>
            <a:t>Each</a:t>
          </a:r>
          <a:r>
            <a:rPr lang="pl-PL" sz="2800" dirty="0" smtClean="0"/>
            <a:t> </a:t>
          </a:r>
          <a:r>
            <a:rPr lang="pl-PL" sz="2800" dirty="0" err="1" smtClean="0"/>
            <a:t>sequence</a:t>
          </a:r>
          <a:r>
            <a:rPr lang="pl-PL" sz="2800" dirty="0" smtClean="0"/>
            <a:t>/</a:t>
          </a:r>
          <a:r>
            <a:rPr lang="pl-PL" sz="2800" dirty="0" err="1" smtClean="0"/>
            <a:t>frame</a:t>
          </a:r>
          <a:r>
            <a:rPr lang="pl-PL" sz="2800" dirty="0" smtClean="0"/>
            <a:t> </a:t>
          </a:r>
          <a:r>
            <a:rPr lang="pl-PL" sz="2800" dirty="0" err="1" smtClean="0"/>
            <a:t>has</a:t>
          </a:r>
          <a:r>
            <a:rPr lang="pl-PL" sz="2800" dirty="0" smtClean="0"/>
            <a:t> ID</a:t>
          </a:r>
          <a:endParaRPr lang="en-US" sz="2800" dirty="0"/>
        </a:p>
      </dgm:t>
    </dgm:pt>
    <dgm:pt modelId="{F800098F-E265-4969-A20E-D2506D728E64}" type="parTrans" cxnId="{BB883889-5AF5-406C-BECB-B8C209969B04}">
      <dgm:prSet/>
      <dgm:spPr/>
      <dgm:t>
        <a:bodyPr/>
        <a:lstStyle/>
        <a:p>
          <a:endParaRPr lang="en-US" sz="2400"/>
        </a:p>
      </dgm:t>
    </dgm:pt>
    <dgm:pt modelId="{3DCBB590-AECC-4551-9060-31C84F290C2F}" type="sibTrans" cxnId="{BB883889-5AF5-406C-BECB-B8C209969B04}">
      <dgm:prSet/>
      <dgm:spPr/>
      <dgm:t>
        <a:bodyPr/>
        <a:lstStyle/>
        <a:p>
          <a:endParaRPr lang="en-US" sz="2400"/>
        </a:p>
      </dgm:t>
    </dgm:pt>
    <dgm:pt modelId="{2AA56D71-25DD-4046-BE05-FA06D06C2F9B}">
      <dgm:prSet phldrT="[Tekst]" custT="1"/>
      <dgm:spPr/>
      <dgm:t>
        <a:bodyPr/>
        <a:lstStyle/>
        <a:p>
          <a:r>
            <a:rPr lang="pl-PL" sz="2800" dirty="0" err="1" smtClean="0"/>
            <a:t>Values</a:t>
          </a:r>
          <a:r>
            <a:rPr lang="pl-PL" sz="2800" dirty="0" smtClean="0"/>
            <a:t> for </a:t>
          </a:r>
          <a:r>
            <a:rPr lang="pl-PL" sz="2800" dirty="0" err="1" smtClean="0"/>
            <a:t>known</a:t>
          </a:r>
          <a:r>
            <a:rPr lang="pl-PL" sz="2800" dirty="0" smtClean="0"/>
            <a:t> </a:t>
          </a:r>
          <a:r>
            <a:rPr lang="pl-PL" sz="2800" dirty="0" err="1" smtClean="0"/>
            <a:t>metrics</a:t>
          </a:r>
          <a:endParaRPr lang="en-US" sz="2800" dirty="0"/>
        </a:p>
      </dgm:t>
    </dgm:pt>
    <dgm:pt modelId="{48616E36-568E-40D2-9AF3-4D912FCCF41A}" type="parTrans" cxnId="{9C1C50CF-16D0-4438-B9A1-8D1FE94FA2FB}">
      <dgm:prSet/>
      <dgm:spPr/>
      <dgm:t>
        <a:bodyPr/>
        <a:lstStyle/>
        <a:p>
          <a:endParaRPr lang="en-US"/>
        </a:p>
      </dgm:t>
    </dgm:pt>
    <dgm:pt modelId="{2E5978EB-5230-41D9-857C-8EEC298C2E6C}" type="sibTrans" cxnId="{9C1C50CF-16D0-4438-B9A1-8D1FE94FA2FB}">
      <dgm:prSet/>
      <dgm:spPr/>
      <dgm:t>
        <a:bodyPr/>
        <a:lstStyle/>
        <a:p>
          <a:endParaRPr lang="en-US"/>
        </a:p>
      </dgm:t>
    </dgm:pt>
    <dgm:pt modelId="{15A1AE4A-EB5D-48A8-8C1D-EDAEE37CC7C7}">
      <dgm:prSet phldrT="[Tekst]" custT="1"/>
      <dgm:spPr/>
      <dgm:t>
        <a:bodyPr/>
        <a:lstStyle/>
        <a:p>
          <a:r>
            <a:rPr lang="pl-PL" sz="2800" dirty="0" err="1" smtClean="0"/>
            <a:t>Compare</a:t>
          </a:r>
          <a:r>
            <a:rPr lang="pl-PL" sz="2800" dirty="0" smtClean="0"/>
            <a:t> with the </a:t>
          </a:r>
          <a:r>
            <a:rPr lang="pl-PL" sz="2800" dirty="0" err="1" smtClean="0"/>
            <a:t>known</a:t>
          </a:r>
          <a:r>
            <a:rPr lang="pl-PL" sz="2800" dirty="0" smtClean="0"/>
            <a:t> </a:t>
          </a:r>
          <a:r>
            <a:rPr lang="pl-PL" sz="2800" dirty="0" err="1" smtClean="0"/>
            <a:t>metrics</a:t>
          </a:r>
          <a:endParaRPr lang="en-US" sz="2800" dirty="0"/>
        </a:p>
      </dgm:t>
    </dgm:pt>
    <dgm:pt modelId="{DA35A31D-13A6-4B54-AC30-378C1055421B}" type="sibTrans" cxnId="{15A586C2-BD44-4554-AE11-6501C3931189}">
      <dgm:prSet/>
      <dgm:spPr/>
      <dgm:t>
        <a:bodyPr/>
        <a:lstStyle/>
        <a:p>
          <a:endParaRPr lang="en-US"/>
        </a:p>
      </dgm:t>
    </dgm:pt>
    <dgm:pt modelId="{1B5DFF60-2F2A-490C-B4DD-E52E590489AA}" type="parTrans" cxnId="{15A586C2-BD44-4554-AE11-6501C3931189}">
      <dgm:prSet/>
      <dgm:spPr/>
      <dgm:t>
        <a:bodyPr/>
        <a:lstStyle/>
        <a:p>
          <a:endParaRPr lang="en-US"/>
        </a:p>
      </dgm:t>
    </dgm:pt>
    <dgm:pt modelId="{5C28C334-6579-4FC2-AB66-AA70C62D5899}">
      <dgm:prSet phldrT="[Tekst]" custT="1"/>
      <dgm:spPr/>
      <dgm:t>
        <a:bodyPr/>
        <a:lstStyle/>
        <a:p>
          <a:r>
            <a:rPr lang="pl-PL" sz="2800" dirty="0" smtClean="0"/>
            <a:t>Link </a:t>
          </a:r>
          <a:r>
            <a:rPr lang="pl-PL" sz="2800" dirty="0" err="1" smtClean="0"/>
            <a:t>sequence</a:t>
          </a:r>
          <a:r>
            <a:rPr lang="pl-PL" sz="2800" dirty="0" smtClean="0"/>
            <a:t>/</a:t>
          </a:r>
          <a:r>
            <a:rPr lang="pl-PL" sz="2800" dirty="0" err="1" smtClean="0"/>
            <a:t>frame</a:t>
          </a:r>
          <a:r>
            <a:rPr lang="pl-PL" sz="2800" dirty="0" smtClean="0"/>
            <a:t> </a:t>
          </a:r>
          <a:r>
            <a:rPr lang="pl-PL" sz="2800" dirty="0" smtClean="0"/>
            <a:t>ID with the </a:t>
          </a:r>
          <a:r>
            <a:rPr lang="pl-PL" sz="2800" dirty="0" err="1" smtClean="0"/>
            <a:t>value</a:t>
          </a:r>
          <a:endParaRPr lang="en-US" sz="2800" dirty="0"/>
        </a:p>
      </dgm:t>
    </dgm:pt>
    <dgm:pt modelId="{C723DA95-9FB8-4948-B837-4F0D181A6C42}" type="sibTrans" cxnId="{0586B382-ED9A-405A-B95D-15BE87EA81DB}">
      <dgm:prSet/>
      <dgm:spPr/>
      <dgm:t>
        <a:bodyPr/>
        <a:lstStyle/>
        <a:p>
          <a:endParaRPr lang="en-US" sz="2400"/>
        </a:p>
      </dgm:t>
    </dgm:pt>
    <dgm:pt modelId="{46FAB741-1815-486A-8C47-AA6CC4A0316F}" type="parTrans" cxnId="{0586B382-ED9A-405A-B95D-15BE87EA81DB}">
      <dgm:prSet/>
      <dgm:spPr/>
      <dgm:t>
        <a:bodyPr/>
        <a:lstStyle/>
        <a:p>
          <a:endParaRPr lang="en-US" sz="2400"/>
        </a:p>
      </dgm:t>
    </dgm:pt>
    <dgm:pt modelId="{22C878BD-B220-47D7-8FDC-8A443D380053}">
      <dgm:prSet phldrT="[Tekst]" custT="1"/>
      <dgm:spPr/>
      <dgm:t>
        <a:bodyPr/>
        <a:lstStyle/>
        <a:p>
          <a:r>
            <a:rPr lang="pl-PL" sz="2800" dirty="0" smtClean="0"/>
            <a:t>Out of the system</a:t>
          </a:r>
          <a:endParaRPr lang="en-US" sz="2800" dirty="0"/>
        </a:p>
      </dgm:t>
    </dgm:pt>
    <dgm:pt modelId="{286BA2E8-2B06-44EB-83D2-177E19F323D1}" type="sibTrans" cxnId="{C510CC75-608A-4631-BB34-327F33A972A4}">
      <dgm:prSet/>
      <dgm:spPr/>
      <dgm:t>
        <a:bodyPr/>
        <a:lstStyle/>
        <a:p>
          <a:endParaRPr lang="en-US" sz="2400"/>
        </a:p>
      </dgm:t>
    </dgm:pt>
    <dgm:pt modelId="{B03C03F3-E28C-4272-8383-AEDD66ABC765}" type="parTrans" cxnId="{C510CC75-608A-4631-BB34-327F33A972A4}">
      <dgm:prSet/>
      <dgm:spPr/>
      <dgm:t>
        <a:bodyPr/>
        <a:lstStyle/>
        <a:p>
          <a:endParaRPr lang="en-US" sz="2400"/>
        </a:p>
      </dgm:t>
    </dgm:pt>
    <dgm:pt modelId="{C48762ED-C343-47AB-B6F6-F0A7657BB87C}" type="pres">
      <dgm:prSet presAssocID="{C9A2B591-03FC-4137-AC22-538FDD516DC7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C6CE1E6-9B94-4543-A5FE-2B30C3E98B15}" type="pres">
      <dgm:prSet presAssocID="{0006A54D-1F47-4ECF-89BF-6C33B6D8D0F0}" presName="composite" presStyleCnt="0"/>
      <dgm:spPr/>
    </dgm:pt>
    <dgm:pt modelId="{9DE2B663-50C1-4D06-BE4E-692514FDC6A8}" type="pres">
      <dgm:prSet presAssocID="{0006A54D-1F47-4ECF-89BF-6C33B6D8D0F0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A89EE3-A910-4D68-BB5B-9F7BA814B4DA}" type="pres">
      <dgm:prSet presAssocID="{0006A54D-1F47-4ECF-89BF-6C33B6D8D0F0}" presName="parSh" presStyleLbl="node1" presStyleIdx="0" presStyleCnt="2" custLinFactNeighborX="-220"/>
      <dgm:spPr/>
      <dgm:t>
        <a:bodyPr/>
        <a:lstStyle/>
        <a:p>
          <a:endParaRPr lang="en-US"/>
        </a:p>
      </dgm:t>
    </dgm:pt>
    <dgm:pt modelId="{D19C2238-75F3-4CB6-A25A-0F7C2E81E4E0}" type="pres">
      <dgm:prSet presAssocID="{0006A54D-1F47-4ECF-89BF-6C33B6D8D0F0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DF939F-FB1D-4E8C-A09D-B4E9C5B601F1}" type="pres">
      <dgm:prSet presAssocID="{F47301D1-DB98-4F80-ABCC-4DF34AB135D4}" presName="sibTrans" presStyleLbl="sibTrans2D1" presStyleIdx="0" presStyleCnt="1"/>
      <dgm:spPr/>
      <dgm:t>
        <a:bodyPr/>
        <a:lstStyle/>
        <a:p>
          <a:endParaRPr lang="en-US"/>
        </a:p>
      </dgm:t>
    </dgm:pt>
    <dgm:pt modelId="{CBBEB582-3053-41AB-845B-0ECE056A077D}" type="pres">
      <dgm:prSet presAssocID="{F47301D1-DB98-4F80-ABCC-4DF34AB135D4}" presName="connTx" presStyleLbl="sibTrans2D1" presStyleIdx="0" presStyleCnt="1"/>
      <dgm:spPr/>
      <dgm:t>
        <a:bodyPr/>
        <a:lstStyle/>
        <a:p>
          <a:endParaRPr lang="en-US"/>
        </a:p>
      </dgm:t>
    </dgm:pt>
    <dgm:pt modelId="{19A5AE91-F58F-40D3-9A11-69E4A100DDF4}" type="pres">
      <dgm:prSet presAssocID="{E8B30984-32A6-4559-9478-7C6B74DCED89}" presName="composite" presStyleCnt="0"/>
      <dgm:spPr/>
    </dgm:pt>
    <dgm:pt modelId="{8F370DA3-534E-434B-A6F3-9B9D8EB61301}" type="pres">
      <dgm:prSet presAssocID="{E8B30984-32A6-4559-9478-7C6B74DCED89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20F203-A901-4EEF-9482-E948EE51FD56}" type="pres">
      <dgm:prSet presAssocID="{E8B30984-32A6-4559-9478-7C6B74DCED89}" presName="parSh" presStyleLbl="node1" presStyleIdx="1" presStyleCnt="2"/>
      <dgm:spPr/>
      <dgm:t>
        <a:bodyPr/>
        <a:lstStyle/>
        <a:p>
          <a:endParaRPr lang="en-US"/>
        </a:p>
      </dgm:t>
    </dgm:pt>
    <dgm:pt modelId="{FDAA8423-9481-49E6-BD3F-B4653D0CFD06}" type="pres">
      <dgm:prSet presAssocID="{E8B30984-32A6-4559-9478-7C6B74DCED89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DCB2FB-3890-47C2-BC6F-EA44B883E08B}" type="presOf" srcId="{15A1AE4A-EB5D-48A8-8C1D-EDAEE37CC7C7}" destId="{FDAA8423-9481-49E6-BD3F-B4653D0CFD06}" srcOrd="0" destOrd="2" presId="urn:microsoft.com/office/officeart/2005/8/layout/process3"/>
    <dgm:cxn modelId="{8D2EBA1C-15BF-44F0-8985-60EE373BE625}" type="presOf" srcId="{F47301D1-DB98-4F80-ABCC-4DF34AB135D4}" destId="{36DF939F-FB1D-4E8C-A09D-B4E9C5B601F1}" srcOrd="0" destOrd="0" presId="urn:microsoft.com/office/officeart/2005/8/layout/process3"/>
    <dgm:cxn modelId="{3B4B0C71-0CED-40C9-9986-2E64D2E90CFE}" srcId="{0006A54D-1F47-4ECF-89BF-6C33B6D8D0F0}" destId="{1F7BE2B4-C76D-4235-8D8D-CD247BE6FC80}" srcOrd="0" destOrd="0" parTransId="{1F7BFCD0-17B9-484B-B471-A39AD9A2E81B}" sibTransId="{A14DF8B5-DBCC-424E-BA73-3363B274BBFD}"/>
    <dgm:cxn modelId="{C510CC75-608A-4631-BB34-327F33A972A4}" srcId="{E8B30984-32A6-4559-9478-7C6B74DCED89}" destId="{22C878BD-B220-47D7-8FDC-8A443D380053}" srcOrd="0" destOrd="0" parTransId="{B03C03F3-E28C-4272-8383-AEDD66ABC765}" sibTransId="{286BA2E8-2B06-44EB-83D2-177E19F323D1}"/>
    <dgm:cxn modelId="{6482ABC5-BC34-405F-9507-6ED01E515307}" type="presOf" srcId="{0006A54D-1F47-4ECF-89BF-6C33B6D8D0F0}" destId="{0CA89EE3-A910-4D68-BB5B-9F7BA814B4DA}" srcOrd="1" destOrd="0" presId="urn:microsoft.com/office/officeart/2005/8/layout/process3"/>
    <dgm:cxn modelId="{38495EE0-CA8C-4340-89BC-F432C3746E96}" type="presOf" srcId="{0006A54D-1F47-4ECF-89BF-6C33B6D8D0F0}" destId="{9DE2B663-50C1-4D06-BE4E-692514FDC6A8}" srcOrd="0" destOrd="0" presId="urn:microsoft.com/office/officeart/2005/8/layout/process3"/>
    <dgm:cxn modelId="{90035EB0-890E-4895-8DD8-AA345BEA2D36}" type="presOf" srcId="{F47301D1-DB98-4F80-ABCC-4DF34AB135D4}" destId="{CBBEB582-3053-41AB-845B-0ECE056A077D}" srcOrd="1" destOrd="0" presId="urn:microsoft.com/office/officeart/2005/8/layout/process3"/>
    <dgm:cxn modelId="{0586B382-ED9A-405A-B95D-15BE87EA81DB}" srcId="{E8B30984-32A6-4559-9478-7C6B74DCED89}" destId="{5C28C334-6579-4FC2-AB66-AA70C62D5899}" srcOrd="1" destOrd="0" parTransId="{46FAB741-1815-486A-8C47-AA6CC4A0316F}" sibTransId="{C723DA95-9FB8-4948-B837-4F0D181A6C42}"/>
    <dgm:cxn modelId="{4551E9C2-2300-4784-AC62-2697E936B970}" srcId="{C9A2B591-03FC-4137-AC22-538FDD516DC7}" destId="{E8B30984-32A6-4559-9478-7C6B74DCED89}" srcOrd="1" destOrd="0" parTransId="{4AA12C73-9ECD-474F-B8FE-F38CB15079CC}" sibTransId="{48377BE3-B2AE-4C91-8F49-41F2E8E7CC97}"/>
    <dgm:cxn modelId="{BB883889-5AF5-406C-BECB-B8C209969B04}" srcId="{0006A54D-1F47-4ECF-89BF-6C33B6D8D0F0}" destId="{866E7AF7-E775-49FC-80CE-FD0C60CA8D90}" srcOrd="1" destOrd="0" parTransId="{F800098F-E265-4969-A20E-D2506D728E64}" sibTransId="{3DCBB590-AECC-4551-9060-31C84F290C2F}"/>
    <dgm:cxn modelId="{76C587EC-43B0-42E2-BEB1-DA65A19BAA23}" type="presOf" srcId="{866E7AF7-E775-49FC-80CE-FD0C60CA8D90}" destId="{D19C2238-75F3-4CB6-A25A-0F7C2E81E4E0}" srcOrd="0" destOrd="1" presId="urn:microsoft.com/office/officeart/2005/8/layout/process3"/>
    <dgm:cxn modelId="{7A4C0C4F-CEBD-48DF-B4D9-6533FB2BD449}" type="presOf" srcId="{2AA56D71-25DD-4046-BE05-FA06D06C2F9B}" destId="{D19C2238-75F3-4CB6-A25A-0F7C2E81E4E0}" srcOrd="0" destOrd="2" presId="urn:microsoft.com/office/officeart/2005/8/layout/process3"/>
    <dgm:cxn modelId="{9C1C50CF-16D0-4438-B9A1-8D1FE94FA2FB}" srcId="{0006A54D-1F47-4ECF-89BF-6C33B6D8D0F0}" destId="{2AA56D71-25DD-4046-BE05-FA06D06C2F9B}" srcOrd="2" destOrd="0" parTransId="{48616E36-568E-40D2-9AF3-4D912FCCF41A}" sibTransId="{2E5978EB-5230-41D9-857C-8EEC298C2E6C}"/>
    <dgm:cxn modelId="{15A586C2-BD44-4554-AE11-6501C3931189}" srcId="{E8B30984-32A6-4559-9478-7C6B74DCED89}" destId="{15A1AE4A-EB5D-48A8-8C1D-EDAEE37CC7C7}" srcOrd="2" destOrd="0" parTransId="{1B5DFF60-2F2A-490C-B4DD-E52E590489AA}" sibTransId="{DA35A31D-13A6-4B54-AC30-378C1055421B}"/>
    <dgm:cxn modelId="{D70D6A3F-6402-4DEB-BC16-D36E86FAD550}" srcId="{C9A2B591-03FC-4137-AC22-538FDD516DC7}" destId="{0006A54D-1F47-4ECF-89BF-6C33B6D8D0F0}" srcOrd="0" destOrd="0" parTransId="{49B19C91-2112-4569-8E3A-36A33449A2F7}" sibTransId="{F47301D1-DB98-4F80-ABCC-4DF34AB135D4}"/>
    <dgm:cxn modelId="{D0625462-2C8F-4FD3-AE4B-7936D0C68BB0}" type="presOf" srcId="{E8B30984-32A6-4559-9478-7C6B74DCED89}" destId="{9E20F203-A901-4EEF-9482-E948EE51FD56}" srcOrd="1" destOrd="0" presId="urn:microsoft.com/office/officeart/2005/8/layout/process3"/>
    <dgm:cxn modelId="{DBF1D90B-2A46-46F8-8578-1C4045F90F04}" type="presOf" srcId="{C9A2B591-03FC-4137-AC22-538FDD516DC7}" destId="{C48762ED-C343-47AB-B6F6-F0A7657BB87C}" srcOrd="0" destOrd="0" presId="urn:microsoft.com/office/officeart/2005/8/layout/process3"/>
    <dgm:cxn modelId="{1FE12FD4-6324-48DE-8C65-C8A57B523BEB}" type="presOf" srcId="{5C28C334-6579-4FC2-AB66-AA70C62D5899}" destId="{FDAA8423-9481-49E6-BD3F-B4653D0CFD06}" srcOrd="0" destOrd="1" presId="urn:microsoft.com/office/officeart/2005/8/layout/process3"/>
    <dgm:cxn modelId="{5107AEBE-3626-4B82-B41B-A5277588B625}" type="presOf" srcId="{1F7BE2B4-C76D-4235-8D8D-CD247BE6FC80}" destId="{D19C2238-75F3-4CB6-A25A-0F7C2E81E4E0}" srcOrd="0" destOrd="0" presId="urn:microsoft.com/office/officeart/2005/8/layout/process3"/>
    <dgm:cxn modelId="{5693306B-BFEC-4045-9D1D-9D15C9F5F0D4}" type="presOf" srcId="{E8B30984-32A6-4559-9478-7C6B74DCED89}" destId="{8F370DA3-534E-434B-A6F3-9B9D8EB61301}" srcOrd="0" destOrd="0" presId="urn:microsoft.com/office/officeart/2005/8/layout/process3"/>
    <dgm:cxn modelId="{B25E9BC3-701A-4290-846F-8399B60EB224}" type="presOf" srcId="{22C878BD-B220-47D7-8FDC-8A443D380053}" destId="{FDAA8423-9481-49E6-BD3F-B4653D0CFD06}" srcOrd="0" destOrd="0" presId="urn:microsoft.com/office/officeart/2005/8/layout/process3"/>
    <dgm:cxn modelId="{3FF7E25B-286F-4156-9576-751E50FCD57C}" type="presParOf" srcId="{C48762ED-C343-47AB-B6F6-F0A7657BB87C}" destId="{3C6CE1E6-9B94-4543-A5FE-2B30C3E98B15}" srcOrd="0" destOrd="0" presId="urn:microsoft.com/office/officeart/2005/8/layout/process3"/>
    <dgm:cxn modelId="{641BCF35-1C5F-4FE7-A2EC-C1D3BFDC94D6}" type="presParOf" srcId="{3C6CE1E6-9B94-4543-A5FE-2B30C3E98B15}" destId="{9DE2B663-50C1-4D06-BE4E-692514FDC6A8}" srcOrd="0" destOrd="0" presId="urn:microsoft.com/office/officeart/2005/8/layout/process3"/>
    <dgm:cxn modelId="{85563079-4D6D-491F-A579-282FCD2DF6D9}" type="presParOf" srcId="{3C6CE1E6-9B94-4543-A5FE-2B30C3E98B15}" destId="{0CA89EE3-A910-4D68-BB5B-9F7BA814B4DA}" srcOrd="1" destOrd="0" presId="urn:microsoft.com/office/officeart/2005/8/layout/process3"/>
    <dgm:cxn modelId="{BF771818-D628-41FF-91E9-87124795F1F4}" type="presParOf" srcId="{3C6CE1E6-9B94-4543-A5FE-2B30C3E98B15}" destId="{D19C2238-75F3-4CB6-A25A-0F7C2E81E4E0}" srcOrd="2" destOrd="0" presId="urn:microsoft.com/office/officeart/2005/8/layout/process3"/>
    <dgm:cxn modelId="{A664DAC8-9F1B-4058-95F9-7362C0E56967}" type="presParOf" srcId="{C48762ED-C343-47AB-B6F6-F0A7657BB87C}" destId="{36DF939F-FB1D-4E8C-A09D-B4E9C5B601F1}" srcOrd="1" destOrd="0" presId="urn:microsoft.com/office/officeart/2005/8/layout/process3"/>
    <dgm:cxn modelId="{44CE3049-8D17-40D3-B710-D1AABE6DCC93}" type="presParOf" srcId="{36DF939F-FB1D-4E8C-A09D-B4E9C5B601F1}" destId="{CBBEB582-3053-41AB-845B-0ECE056A077D}" srcOrd="0" destOrd="0" presId="urn:microsoft.com/office/officeart/2005/8/layout/process3"/>
    <dgm:cxn modelId="{6B4C2BCF-C004-4D70-BA46-78321F14D6BE}" type="presParOf" srcId="{C48762ED-C343-47AB-B6F6-F0A7657BB87C}" destId="{19A5AE91-F58F-40D3-9A11-69E4A100DDF4}" srcOrd="2" destOrd="0" presId="urn:microsoft.com/office/officeart/2005/8/layout/process3"/>
    <dgm:cxn modelId="{ACA00F98-17F8-4CBE-80B2-10DF1DF2D303}" type="presParOf" srcId="{19A5AE91-F58F-40D3-9A11-69E4A100DDF4}" destId="{8F370DA3-534E-434B-A6F3-9B9D8EB61301}" srcOrd="0" destOrd="0" presId="urn:microsoft.com/office/officeart/2005/8/layout/process3"/>
    <dgm:cxn modelId="{4E51618C-E299-4FE2-B2DD-90121AFD6354}" type="presParOf" srcId="{19A5AE91-F58F-40D3-9A11-69E4A100DDF4}" destId="{9E20F203-A901-4EEF-9482-E948EE51FD56}" srcOrd="1" destOrd="0" presId="urn:microsoft.com/office/officeart/2005/8/layout/process3"/>
    <dgm:cxn modelId="{895AB40A-6BBD-4786-889E-8DCA90060BD5}" type="presParOf" srcId="{19A5AE91-F58F-40D3-9A11-69E4A100DDF4}" destId="{FDAA8423-9481-49E6-BD3F-B4653D0CFD06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89EE3-A910-4D68-BB5B-9F7BA814B4DA}">
      <dsp:nvSpPr>
        <dsp:cNvPr id="0" name=""/>
        <dsp:cNvSpPr/>
      </dsp:nvSpPr>
      <dsp:spPr>
        <a:xfrm>
          <a:off x="16207" y="803508"/>
          <a:ext cx="2274831" cy="1043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err="1" smtClean="0"/>
            <a:t>Sequences</a:t>
          </a:r>
          <a:endParaRPr lang="en-US" sz="2800" kern="1200" dirty="0"/>
        </a:p>
      </dsp:txBody>
      <dsp:txXfrm>
        <a:off x="16207" y="803508"/>
        <a:ext cx="2274831" cy="695901"/>
      </dsp:txXfrm>
    </dsp:sp>
    <dsp:sp modelId="{D19C2238-75F3-4CB6-A25A-0F7C2E81E4E0}">
      <dsp:nvSpPr>
        <dsp:cNvPr id="0" name=""/>
        <dsp:cNvSpPr/>
      </dsp:nvSpPr>
      <dsp:spPr>
        <a:xfrm>
          <a:off x="481681" y="1499409"/>
          <a:ext cx="2274831" cy="396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err="1" smtClean="0"/>
            <a:t>Find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sequences</a:t>
          </a:r>
          <a:r>
            <a:rPr lang="pl-PL" sz="2800" kern="1200" dirty="0" smtClean="0"/>
            <a:t> with </a:t>
          </a:r>
          <a:r>
            <a:rPr lang="pl-PL" sz="2800" kern="1200" dirty="0" err="1" smtClean="0"/>
            <a:t>specific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distortion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err="1" smtClean="0"/>
            <a:t>Each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sequence</a:t>
          </a:r>
          <a:r>
            <a:rPr lang="pl-PL" sz="2800" kern="1200" dirty="0" smtClean="0"/>
            <a:t>/</a:t>
          </a:r>
          <a:r>
            <a:rPr lang="pl-PL" sz="2800" kern="1200" dirty="0" err="1" smtClean="0"/>
            <a:t>frame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has</a:t>
          </a:r>
          <a:r>
            <a:rPr lang="pl-PL" sz="2800" kern="1200" dirty="0" smtClean="0"/>
            <a:t> ID</a:t>
          </a:r>
          <a:endParaRPr lang="en-US" sz="2800" kern="1200" dirty="0"/>
        </a:p>
      </dsp:txBody>
      <dsp:txXfrm>
        <a:off x="548309" y="1566037"/>
        <a:ext cx="2141575" cy="3826744"/>
      </dsp:txXfrm>
    </dsp:sp>
    <dsp:sp modelId="{36DF939F-FB1D-4E8C-A09D-B4E9C5B601F1}">
      <dsp:nvSpPr>
        <dsp:cNvPr id="0" name=""/>
        <dsp:cNvSpPr/>
      </dsp:nvSpPr>
      <dsp:spPr>
        <a:xfrm>
          <a:off x="2635818" y="868228"/>
          <a:ext cx="730934" cy="566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635818" y="981520"/>
        <a:ext cx="560996" cy="339877"/>
      </dsp:txXfrm>
    </dsp:sp>
    <dsp:sp modelId="{9E20F203-A901-4EEF-9482-E948EE51FD56}">
      <dsp:nvSpPr>
        <dsp:cNvPr id="0" name=""/>
        <dsp:cNvSpPr/>
      </dsp:nvSpPr>
      <dsp:spPr>
        <a:xfrm>
          <a:off x="3670159" y="803508"/>
          <a:ext cx="2274831" cy="1043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err="1" smtClean="0"/>
            <a:t>Calculate</a:t>
          </a:r>
          <a:endParaRPr lang="en-US" sz="2800" kern="1200" dirty="0"/>
        </a:p>
      </dsp:txBody>
      <dsp:txXfrm>
        <a:off x="3670159" y="803508"/>
        <a:ext cx="2274831" cy="695901"/>
      </dsp:txXfrm>
    </dsp:sp>
    <dsp:sp modelId="{FDAA8423-9481-49E6-BD3F-B4653D0CFD06}">
      <dsp:nvSpPr>
        <dsp:cNvPr id="0" name=""/>
        <dsp:cNvSpPr/>
      </dsp:nvSpPr>
      <dsp:spPr>
        <a:xfrm>
          <a:off x="4135633" y="1499409"/>
          <a:ext cx="2274831" cy="396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Out of the system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Link </a:t>
          </a:r>
          <a:r>
            <a:rPr lang="pl-PL" sz="2800" kern="1200" dirty="0" err="1" smtClean="0"/>
            <a:t>sequence</a:t>
          </a:r>
          <a:r>
            <a:rPr lang="pl-PL" sz="2800" kern="1200" dirty="0" smtClean="0"/>
            <a:t>/</a:t>
          </a:r>
          <a:r>
            <a:rPr lang="pl-PL" sz="2800" kern="1200" dirty="0" err="1" smtClean="0"/>
            <a:t>frame</a:t>
          </a:r>
          <a:r>
            <a:rPr lang="pl-PL" sz="2800" kern="1200" dirty="0" smtClean="0"/>
            <a:t> </a:t>
          </a:r>
          <a:r>
            <a:rPr lang="pl-PL" sz="2800" kern="1200" dirty="0" smtClean="0"/>
            <a:t>ID with the </a:t>
          </a:r>
          <a:r>
            <a:rPr lang="pl-PL" sz="2800" kern="1200" dirty="0" err="1" smtClean="0"/>
            <a:t>value</a:t>
          </a:r>
          <a:endParaRPr lang="en-US" sz="2800" kern="1200" dirty="0"/>
        </a:p>
      </dsp:txBody>
      <dsp:txXfrm>
        <a:off x="4202261" y="1566037"/>
        <a:ext cx="2141575" cy="3826744"/>
      </dsp:txXfrm>
    </dsp:sp>
    <dsp:sp modelId="{445F665C-04B9-429A-A803-665193B5A37E}">
      <dsp:nvSpPr>
        <dsp:cNvPr id="0" name=""/>
        <dsp:cNvSpPr/>
      </dsp:nvSpPr>
      <dsp:spPr>
        <a:xfrm>
          <a:off x="6289771" y="868228"/>
          <a:ext cx="730934" cy="56646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6289771" y="981520"/>
        <a:ext cx="560996" cy="339877"/>
      </dsp:txXfrm>
    </dsp:sp>
    <dsp:sp modelId="{3EE1233D-1379-43A0-B7A6-D9614B533BD0}">
      <dsp:nvSpPr>
        <dsp:cNvPr id="0" name=""/>
        <dsp:cNvSpPr/>
      </dsp:nvSpPr>
      <dsp:spPr>
        <a:xfrm>
          <a:off x="7324112" y="803508"/>
          <a:ext cx="2274831" cy="104385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err="1" smtClean="0"/>
            <a:t>Upload</a:t>
          </a:r>
          <a:r>
            <a:rPr lang="pl-PL" sz="2800" kern="1200" dirty="0" smtClean="0"/>
            <a:t> </a:t>
          </a:r>
          <a:endParaRPr lang="en-US" sz="2800" kern="1200" dirty="0"/>
        </a:p>
      </dsp:txBody>
      <dsp:txXfrm>
        <a:off x="7324112" y="803508"/>
        <a:ext cx="2274831" cy="695901"/>
      </dsp:txXfrm>
    </dsp:sp>
    <dsp:sp modelId="{33CE83C7-A9EA-4589-9B57-88D5949E1994}">
      <dsp:nvSpPr>
        <dsp:cNvPr id="0" name=""/>
        <dsp:cNvSpPr/>
      </dsp:nvSpPr>
      <dsp:spPr>
        <a:xfrm>
          <a:off x="7789586" y="1499409"/>
          <a:ext cx="2274831" cy="3960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err="1" smtClean="0"/>
            <a:t>Metric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description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err="1" smtClean="0"/>
            <a:t>Values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uploading</a:t>
          </a:r>
          <a:r>
            <a:rPr lang="pl-PL" sz="2800" kern="1200" dirty="0" smtClean="0"/>
            <a:t> </a:t>
          </a:r>
          <a:endParaRPr lang="en-US" sz="2800" kern="1200" dirty="0"/>
        </a:p>
      </dsp:txBody>
      <dsp:txXfrm>
        <a:off x="7856214" y="1566037"/>
        <a:ext cx="2141575" cy="382674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89EE3-A910-4D68-BB5B-9F7BA814B4DA}">
      <dsp:nvSpPr>
        <dsp:cNvPr id="0" name=""/>
        <dsp:cNvSpPr/>
      </dsp:nvSpPr>
      <dsp:spPr>
        <a:xfrm>
          <a:off x="3460" y="154443"/>
          <a:ext cx="2970820" cy="1567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err="1" smtClean="0"/>
            <a:t>Sequences</a:t>
          </a:r>
          <a:endParaRPr lang="en-US" sz="2800" kern="1200" dirty="0"/>
        </a:p>
      </dsp:txBody>
      <dsp:txXfrm>
        <a:off x="3460" y="154443"/>
        <a:ext cx="2970820" cy="1045105"/>
      </dsp:txXfrm>
    </dsp:sp>
    <dsp:sp modelId="{D19C2238-75F3-4CB6-A25A-0F7C2E81E4E0}">
      <dsp:nvSpPr>
        <dsp:cNvPr id="0" name=""/>
        <dsp:cNvSpPr/>
      </dsp:nvSpPr>
      <dsp:spPr>
        <a:xfrm>
          <a:off x="611941" y="1199548"/>
          <a:ext cx="2970820" cy="332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Information </a:t>
          </a:r>
          <a:r>
            <a:rPr lang="pl-PL" sz="2800" kern="1200" dirty="0" err="1" smtClean="0"/>
            <a:t>about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frames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err="1" smtClean="0"/>
            <a:t>Relation</a:t>
          </a:r>
          <a:r>
            <a:rPr lang="pl-PL" sz="2800" kern="1200" dirty="0" smtClean="0"/>
            <a:t> to </a:t>
          </a:r>
          <a:r>
            <a:rPr lang="pl-PL" sz="2800" kern="1200" dirty="0" err="1" smtClean="0"/>
            <a:t>other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sequences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Access </a:t>
          </a:r>
          <a:r>
            <a:rPr lang="pl-PL" sz="2800" kern="1200" dirty="0" err="1" smtClean="0"/>
            <a:t>information</a:t>
          </a:r>
          <a:endParaRPr lang="en-US" sz="2800" kern="1200" dirty="0"/>
        </a:p>
      </dsp:txBody>
      <dsp:txXfrm>
        <a:off x="698953" y="1286560"/>
        <a:ext cx="2796796" cy="3152376"/>
      </dsp:txXfrm>
    </dsp:sp>
    <dsp:sp modelId="{36DF939F-FB1D-4E8C-A09D-B4E9C5B601F1}">
      <dsp:nvSpPr>
        <dsp:cNvPr id="0" name=""/>
        <dsp:cNvSpPr/>
      </dsp:nvSpPr>
      <dsp:spPr>
        <a:xfrm>
          <a:off x="3424646" y="307171"/>
          <a:ext cx="954775" cy="73964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/>
        </a:p>
      </dsp:txBody>
      <dsp:txXfrm>
        <a:off x="3424646" y="455101"/>
        <a:ext cx="732881" cy="443788"/>
      </dsp:txXfrm>
    </dsp:sp>
    <dsp:sp modelId="{9E20F203-A901-4EEF-9482-E948EE51FD56}">
      <dsp:nvSpPr>
        <dsp:cNvPr id="0" name=""/>
        <dsp:cNvSpPr/>
      </dsp:nvSpPr>
      <dsp:spPr>
        <a:xfrm>
          <a:off x="4775743" y="154443"/>
          <a:ext cx="2970820" cy="156765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06680" numCol="1" spcCol="1270" anchor="t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 smtClean="0"/>
            <a:t>Processing </a:t>
          </a:r>
          <a:r>
            <a:rPr lang="pl-PL" sz="2800" kern="1200" dirty="0" err="1" smtClean="0"/>
            <a:t>chain</a:t>
          </a:r>
          <a:endParaRPr lang="en-US" sz="2800" kern="1200" dirty="0"/>
        </a:p>
      </dsp:txBody>
      <dsp:txXfrm>
        <a:off x="4775743" y="154443"/>
        <a:ext cx="2970820" cy="1045105"/>
      </dsp:txXfrm>
    </dsp:sp>
    <dsp:sp modelId="{FDAA8423-9481-49E6-BD3F-B4653D0CFD06}">
      <dsp:nvSpPr>
        <dsp:cNvPr id="0" name=""/>
        <dsp:cNvSpPr/>
      </dsp:nvSpPr>
      <dsp:spPr>
        <a:xfrm>
          <a:off x="5384224" y="1199548"/>
          <a:ext cx="2970820" cy="33264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err="1" smtClean="0"/>
            <a:t>Description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err="1" smtClean="0"/>
            <a:t>Opinion</a:t>
          </a:r>
          <a:r>
            <a:rPr lang="pl-PL" sz="2800" kern="1200" dirty="0" smtClean="0"/>
            <a:t> </a:t>
          </a:r>
          <a:br>
            <a:rPr lang="pl-PL" sz="2800" kern="1200" dirty="0" smtClean="0"/>
          </a:br>
          <a:r>
            <a:rPr lang="pl-PL" sz="2800" kern="1200" dirty="0" err="1" smtClean="0"/>
            <a:t>Scores</a:t>
          </a:r>
          <a:endParaRPr lang="en-US" sz="2800" kern="1200" dirty="0"/>
        </a:p>
      </dsp:txBody>
      <dsp:txXfrm>
        <a:off x="5471236" y="1286560"/>
        <a:ext cx="2796796" cy="31523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A89EE3-A910-4D68-BB5B-9F7BA814B4DA}">
      <dsp:nvSpPr>
        <dsp:cNvPr id="0" name=""/>
        <dsp:cNvSpPr/>
      </dsp:nvSpPr>
      <dsp:spPr>
        <a:xfrm>
          <a:off x="0" y="542878"/>
          <a:ext cx="3582904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err="1" smtClean="0"/>
            <a:t>Finding</a:t>
          </a:r>
          <a:endParaRPr lang="en-US" sz="3200" kern="1200" dirty="0"/>
        </a:p>
      </dsp:txBody>
      <dsp:txXfrm>
        <a:off x="0" y="542878"/>
        <a:ext cx="3582904" cy="1433161"/>
      </dsp:txXfrm>
    </dsp:sp>
    <dsp:sp modelId="{D19C2238-75F3-4CB6-A25A-0F7C2E81E4E0}">
      <dsp:nvSpPr>
        <dsp:cNvPr id="0" name=""/>
        <dsp:cNvSpPr/>
      </dsp:nvSpPr>
      <dsp:spPr>
        <a:xfrm>
          <a:off x="738021" y="1976039"/>
          <a:ext cx="3582904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err="1" smtClean="0"/>
            <a:t>Find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sequences</a:t>
          </a:r>
          <a:r>
            <a:rPr lang="pl-PL" sz="2800" kern="1200" dirty="0" smtClean="0"/>
            <a:t> with </a:t>
          </a:r>
          <a:r>
            <a:rPr lang="pl-PL" sz="2800" kern="1200" dirty="0" err="1" smtClean="0"/>
            <a:t>specific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distortion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err="1" smtClean="0"/>
            <a:t>Each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sequence</a:t>
          </a:r>
          <a:r>
            <a:rPr lang="pl-PL" sz="2800" kern="1200" dirty="0" smtClean="0"/>
            <a:t>/</a:t>
          </a:r>
          <a:r>
            <a:rPr lang="pl-PL" sz="2800" kern="1200" dirty="0" err="1" smtClean="0"/>
            <a:t>frame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has</a:t>
          </a:r>
          <a:r>
            <a:rPr lang="pl-PL" sz="2800" kern="1200" dirty="0" smtClean="0"/>
            <a:t> ID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err="1" smtClean="0"/>
            <a:t>Values</a:t>
          </a:r>
          <a:r>
            <a:rPr lang="pl-PL" sz="2800" kern="1200" dirty="0" smtClean="0"/>
            <a:t> for </a:t>
          </a:r>
          <a:r>
            <a:rPr lang="pl-PL" sz="2800" kern="1200" dirty="0" err="1" smtClean="0"/>
            <a:t>known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metrics</a:t>
          </a:r>
          <a:endParaRPr lang="en-US" sz="2800" kern="1200" dirty="0"/>
        </a:p>
      </dsp:txBody>
      <dsp:txXfrm>
        <a:off x="842961" y="2080979"/>
        <a:ext cx="3373024" cy="3534120"/>
      </dsp:txXfrm>
    </dsp:sp>
    <dsp:sp modelId="{36DF939F-FB1D-4E8C-A09D-B4E9C5B601F1}">
      <dsp:nvSpPr>
        <dsp:cNvPr id="0" name=""/>
        <dsp:cNvSpPr/>
      </dsp:nvSpPr>
      <dsp:spPr>
        <a:xfrm>
          <a:off x="4127102" y="813439"/>
          <a:ext cx="1153701" cy="8920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4127102" y="991847"/>
        <a:ext cx="886089" cy="535223"/>
      </dsp:txXfrm>
    </dsp:sp>
    <dsp:sp modelId="{9E20F203-A901-4EEF-9482-E948EE51FD56}">
      <dsp:nvSpPr>
        <dsp:cNvPr id="0" name=""/>
        <dsp:cNvSpPr/>
      </dsp:nvSpPr>
      <dsp:spPr>
        <a:xfrm>
          <a:off x="5759699" y="542878"/>
          <a:ext cx="3582904" cy="2808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3200" kern="1200" dirty="0" err="1" smtClean="0"/>
            <a:t>Calculate</a:t>
          </a:r>
          <a:endParaRPr lang="en-US" sz="3200" kern="1200" dirty="0"/>
        </a:p>
      </dsp:txBody>
      <dsp:txXfrm>
        <a:off x="5759699" y="542878"/>
        <a:ext cx="3582904" cy="1433161"/>
      </dsp:txXfrm>
    </dsp:sp>
    <dsp:sp modelId="{FDAA8423-9481-49E6-BD3F-B4653D0CFD06}">
      <dsp:nvSpPr>
        <dsp:cNvPr id="0" name=""/>
        <dsp:cNvSpPr/>
      </dsp:nvSpPr>
      <dsp:spPr>
        <a:xfrm>
          <a:off x="6493547" y="1976039"/>
          <a:ext cx="3582904" cy="3744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Out of the system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smtClean="0"/>
            <a:t>Link </a:t>
          </a:r>
          <a:r>
            <a:rPr lang="pl-PL" sz="2800" kern="1200" dirty="0" err="1" smtClean="0"/>
            <a:t>sequence</a:t>
          </a:r>
          <a:r>
            <a:rPr lang="pl-PL" sz="2800" kern="1200" dirty="0" smtClean="0"/>
            <a:t>/</a:t>
          </a:r>
          <a:r>
            <a:rPr lang="pl-PL" sz="2800" kern="1200" dirty="0" err="1" smtClean="0"/>
            <a:t>frame</a:t>
          </a:r>
          <a:r>
            <a:rPr lang="pl-PL" sz="2800" kern="1200" dirty="0" smtClean="0"/>
            <a:t> </a:t>
          </a:r>
          <a:r>
            <a:rPr lang="pl-PL" sz="2800" kern="1200" dirty="0" smtClean="0"/>
            <a:t>ID with the </a:t>
          </a:r>
          <a:r>
            <a:rPr lang="pl-PL" sz="2800" kern="1200" dirty="0" err="1" smtClean="0"/>
            <a:t>value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pl-PL" sz="2800" kern="1200" dirty="0" err="1" smtClean="0"/>
            <a:t>Compare</a:t>
          </a:r>
          <a:r>
            <a:rPr lang="pl-PL" sz="2800" kern="1200" dirty="0" smtClean="0"/>
            <a:t> with the </a:t>
          </a:r>
          <a:r>
            <a:rPr lang="pl-PL" sz="2800" kern="1200" dirty="0" err="1" smtClean="0"/>
            <a:t>known</a:t>
          </a:r>
          <a:r>
            <a:rPr lang="pl-PL" sz="2800" kern="1200" dirty="0" smtClean="0"/>
            <a:t> </a:t>
          </a:r>
          <a:r>
            <a:rPr lang="pl-PL" sz="2800" kern="1200" dirty="0" err="1" smtClean="0"/>
            <a:t>metrics</a:t>
          </a:r>
          <a:endParaRPr lang="en-US" sz="2800" kern="1200" dirty="0"/>
        </a:p>
      </dsp:txBody>
      <dsp:txXfrm>
        <a:off x="6598487" y="2080979"/>
        <a:ext cx="3373024" cy="3534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4" cy="40094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0979189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4" cy="40094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44083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24" cy="481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24" cy="40094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12563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1260175" y="801875"/>
            <a:ext cx="5040000" cy="4009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715093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14060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80684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911580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1108075" y="801688"/>
            <a:ext cx="5345113" cy="40100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568125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43636" y="1094341"/>
            <a:ext cx="9393300" cy="3016800"/>
          </a:xfrm>
          <a:prstGeom prst="rect">
            <a:avLst/>
          </a:prstGeom>
        </p:spPr>
        <p:txBody>
          <a:bodyPr lIns="111975" tIns="111975" rIns="111975" bIns="111975" anchor="b" anchorCtr="0"/>
          <a:lstStyle>
            <a:lvl1pPr lvl="0" algn="ctr">
              <a:spcBef>
                <a:spcPts val="0"/>
              </a:spcBef>
              <a:buSzPct val="100000"/>
              <a:defRPr sz="6400"/>
            </a:lvl1pPr>
            <a:lvl2pPr lvl="1" algn="ctr">
              <a:spcBef>
                <a:spcPts val="0"/>
              </a:spcBef>
              <a:buSzPct val="100000"/>
              <a:defRPr sz="6400"/>
            </a:lvl2pPr>
            <a:lvl3pPr lvl="2" algn="ctr">
              <a:spcBef>
                <a:spcPts val="0"/>
              </a:spcBef>
              <a:buSzPct val="100000"/>
              <a:defRPr sz="6400"/>
            </a:lvl3pPr>
            <a:lvl4pPr lvl="3" algn="ctr">
              <a:spcBef>
                <a:spcPts val="0"/>
              </a:spcBef>
              <a:buSzPct val="100000"/>
              <a:defRPr sz="6400"/>
            </a:lvl4pPr>
            <a:lvl5pPr lvl="4" algn="ctr">
              <a:spcBef>
                <a:spcPts val="0"/>
              </a:spcBef>
              <a:buSzPct val="100000"/>
              <a:defRPr sz="6400"/>
            </a:lvl5pPr>
            <a:lvl6pPr lvl="5" algn="ctr">
              <a:spcBef>
                <a:spcPts val="0"/>
              </a:spcBef>
              <a:buSzPct val="100000"/>
              <a:defRPr sz="6400"/>
            </a:lvl6pPr>
            <a:lvl7pPr lvl="6" algn="ctr">
              <a:spcBef>
                <a:spcPts val="0"/>
              </a:spcBef>
              <a:buSzPct val="100000"/>
              <a:defRPr sz="6400"/>
            </a:lvl7pPr>
            <a:lvl8pPr lvl="7" algn="ctr">
              <a:spcBef>
                <a:spcPts val="0"/>
              </a:spcBef>
              <a:buSzPct val="100000"/>
              <a:defRPr sz="6400"/>
            </a:lvl8pPr>
            <a:lvl9pPr lvl="8" algn="ctr">
              <a:spcBef>
                <a:spcPts val="0"/>
              </a:spcBef>
              <a:buSzPct val="100000"/>
              <a:defRPr sz="64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43627" y="4165463"/>
            <a:ext cx="9393300" cy="1164900"/>
          </a:xfrm>
          <a:prstGeom prst="rect">
            <a:avLst/>
          </a:prstGeom>
        </p:spPr>
        <p:txBody>
          <a:bodyPr lIns="111975" tIns="111975" rIns="111975" bIns="1119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34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43627" y="1625730"/>
            <a:ext cx="9393300" cy="2886000"/>
          </a:xfrm>
          <a:prstGeom prst="rect">
            <a:avLst/>
          </a:prstGeom>
        </p:spPr>
        <p:txBody>
          <a:bodyPr lIns="111975" tIns="111975" rIns="111975" bIns="111975" anchor="b" anchorCtr="0"/>
          <a:lstStyle>
            <a:lvl1pPr lvl="0" algn="ctr">
              <a:spcBef>
                <a:spcPts val="0"/>
              </a:spcBef>
              <a:buSzPct val="100000"/>
              <a:defRPr sz="14700"/>
            </a:lvl1pPr>
            <a:lvl2pPr lvl="1" algn="ctr">
              <a:spcBef>
                <a:spcPts val="0"/>
              </a:spcBef>
              <a:buSzPct val="100000"/>
              <a:defRPr sz="14700"/>
            </a:lvl2pPr>
            <a:lvl3pPr lvl="2" algn="ctr">
              <a:spcBef>
                <a:spcPts val="0"/>
              </a:spcBef>
              <a:buSzPct val="100000"/>
              <a:defRPr sz="14700"/>
            </a:lvl3pPr>
            <a:lvl4pPr lvl="3" algn="ctr">
              <a:spcBef>
                <a:spcPts val="0"/>
              </a:spcBef>
              <a:buSzPct val="100000"/>
              <a:defRPr sz="14700"/>
            </a:lvl4pPr>
            <a:lvl5pPr lvl="4" algn="ctr">
              <a:spcBef>
                <a:spcPts val="0"/>
              </a:spcBef>
              <a:buSzPct val="100000"/>
              <a:defRPr sz="14700"/>
            </a:lvl5pPr>
            <a:lvl6pPr lvl="5" algn="ctr">
              <a:spcBef>
                <a:spcPts val="0"/>
              </a:spcBef>
              <a:buSzPct val="100000"/>
              <a:defRPr sz="14700"/>
            </a:lvl6pPr>
            <a:lvl7pPr lvl="6" algn="ctr">
              <a:spcBef>
                <a:spcPts val="0"/>
              </a:spcBef>
              <a:buSzPct val="100000"/>
              <a:defRPr sz="14700"/>
            </a:lvl7pPr>
            <a:lvl8pPr lvl="7" algn="ctr">
              <a:spcBef>
                <a:spcPts val="0"/>
              </a:spcBef>
              <a:buSzPct val="100000"/>
              <a:defRPr sz="14700"/>
            </a:lvl8pPr>
            <a:lvl9pPr lvl="8" algn="ctr">
              <a:spcBef>
                <a:spcPts val="0"/>
              </a:spcBef>
              <a:buSzPct val="100000"/>
              <a:defRPr sz="147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43627" y="4632992"/>
            <a:ext cx="9393300" cy="1911900"/>
          </a:xfrm>
          <a:prstGeom prst="rect">
            <a:avLst/>
          </a:prstGeom>
        </p:spPr>
        <p:txBody>
          <a:bodyPr lIns="111975" tIns="111975" rIns="111975" bIns="11197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43627" y="3161218"/>
            <a:ext cx="9393300" cy="1237200"/>
          </a:xfrm>
          <a:prstGeom prst="rect">
            <a:avLst/>
          </a:prstGeom>
        </p:spPr>
        <p:txBody>
          <a:bodyPr lIns="111975" tIns="111975" rIns="111975" bIns="111975" anchor="ctr" anchorCtr="0"/>
          <a:lstStyle>
            <a:lvl1pPr lvl="0" algn="ctr">
              <a:spcBef>
                <a:spcPts val="0"/>
              </a:spcBef>
              <a:buSzPct val="100000"/>
              <a:defRPr sz="4400"/>
            </a:lvl1pPr>
            <a:lvl2pPr lvl="1" algn="ctr">
              <a:spcBef>
                <a:spcPts val="0"/>
              </a:spcBef>
              <a:buSzPct val="100000"/>
              <a:defRPr sz="4400"/>
            </a:lvl2pPr>
            <a:lvl3pPr lvl="2" algn="ctr">
              <a:spcBef>
                <a:spcPts val="0"/>
              </a:spcBef>
              <a:buSzPct val="100000"/>
              <a:defRPr sz="4400"/>
            </a:lvl3pPr>
            <a:lvl4pPr lvl="3" algn="ctr">
              <a:spcBef>
                <a:spcPts val="0"/>
              </a:spcBef>
              <a:buSzPct val="100000"/>
              <a:defRPr sz="4400"/>
            </a:lvl4pPr>
            <a:lvl5pPr lvl="4" algn="ctr">
              <a:spcBef>
                <a:spcPts val="0"/>
              </a:spcBef>
              <a:buSzPct val="100000"/>
              <a:defRPr sz="4400"/>
            </a:lvl5pPr>
            <a:lvl6pPr lvl="5" algn="ctr">
              <a:spcBef>
                <a:spcPts val="0"/>
              </a:spcBef>
              <a:buSzPct val="100000"/>
              <a:defRPr sz="4400"/>
            </a:lvl6pPr>
            <a:lvl7pPr lvl="6" algn="ctr">
              <a:spcBef>
                <a:spcPts val="0"/>
              </a:spcBef>
              <a:buSzPct val="100000"/>
              <a:defRPr sz="4400"/>
            </a:lvl7pPr>
            <a:lvl8pPr lvl="7" algn="ctr">
              <a:spcBef>
                <a:spcPts val="0"/>
              </a:spcBef>
              <a:buSzPct val="100000"/>
              <a:defRPr sz="4400"/>
            </a:lvl8pPr>
            <a:lvl9pPr lvl="8" algn="ctr">
              <a:spcBef>
                <a:spcPts val="0"/>
              </a:spcBef>
              <a:buSzPct val="100000"/>
              <a:defRPr sz="44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</p:spPr>
        <p:txBody>
          <a:bodyPr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43627" y="1693853"/>
            <a:ext cx="9393300" cy="5021400"/>
          </a:xfrm>
          <a:prstGeom prst="rect">
            <a:avLst/>
          </a:prstGeom>
        </p:spPr>
        <p:txBody>
          <a:bodyPr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</p:spPr>
        <p:txBody>
          <a:bodyPr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43627" y="1693853"/>
            <a:ext cx="4409700" cy="5021400"/>
          </a:xfrm>
          <a:prstGeom prst="rect">
            <a:avLst/>
          </a:prstGeom>
        </p:spPr>
        <p:txBody>
          <a:bodyPr lIns="111975" tIns="111975" rIns="111975" bIns="111975" anchor="t" anchorCtr="0"/>
          <a:lstStyle>
            <a:lvl1pPr lvl="0">
              <a:spcBef>
                <a:spcPts val="0"/>
              </a:spcBef>
              <a:buSzPct val="100000"/>
              <a:defRPr sz="1700"/>
            </a:lvl1pPr>
            <a:lvl2pPr lvl="1">
              <a:spcBef>
                <a:spcPts val="0"/>
              </a:spcBef>
              <a:buSzPct val="100000"/>
              <a:defRPr sz="1500"/>
            </a:lvl2pPr>
            <a:lvl3pPr lvl="2">
              <a:spcBef>
                <a:spcPts val="0"/>
              </a:spcBef>
              <a:buSzPct val="100000"/>
              <a:defRPr sz="1500"/>
            </a:lvl3pPr>
            <a:lvl4pPr lvl="3">
              <a:spcBef>
                <a:spcPts val="0"/>
              </a:spcBef>
              <a:buSzPct val="100000"/>
              <a:defRPr sz="1500"/>
            </a:lvl4pPr>
            <a:lvl5pPr lvl="4">
              <a:spcBef>
                <a:spcPts val="0"/>
              </a:spcBef>
              <a:buSzPct val="100000"/>
              <a:defRPr sz="1500"/>
            </a:lvl5pPr>
            <a:lvl6pPr lvl="5">
              <a:spcBef>
                <a:spcPts val="0"/>
              </a:spcBef>
              <a:buSzPct val="100000"/>
              <a:defRPr sz="1500"/>
            </a:lvl6pPr>
            <a:lvl7pPr lvl="6">
              <a:spcBef>
                <a:spcPts val="0"/>
              </a:spcBef>
              <a:buSzPct val="100000"/>
              <a:defRPr sz="1500"/>
            </a:lvl7pPr>
            <a:lvl8pPr lvl="7">
              <a:spcBef>
                <a:spcPts val="0"/>
              </a:spcBef>
              <a:buSzPct val="100000"/>
              <a:defRPr sz="1500"/>
            </a:lvl8pPr>
            <a:lvl9pPr lvl="8">
              <a:spcBef>
                <a:spcPts val="0"/>
              </a:spcBef>
              <a:buSzPct val="100000"/>
              <a:defRPr sz="15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5327385" y="1693853"/>
            <a:ext cx="4409700" cy="5021400"/>
          </a:xfrm>
          <a:prstGeom prst="rect">
            <a:avLst/>
          </a:prstGeom>
        </p:spPr>
        <p:txBody>
          <a:bodyPr lIns="111975" tIns="111975" rIns="111975" bIns="111975" anchor="t" anchorCtr="0"/>
          <a:lstStyle>
            <a:lvl1pPr lvl="0">
              <a:spcBef>
                <a:spcPts val="0"/>
              </a:spcBef>
              <a:buSzPct val="100000"/>
              <a:defRPr sz="1700"/>
            </a:lvl1pPr>
            <a:lvl2pPr lvl="1">
              <a:spcBef>
                <a:spcPts val="0"/>
              </a:spcBef>
              <a:buSzPct val="100000"/>
              <a:defRPr sz="1500"/>
            </a:lvl2pPr>
            <a:lvl3pPr lvl="2">
              <a:spcBef>
                <a:spcPts val="0"/>
              </a:spcBef>
              <a:buSzPct val="100000"/>
              <a:defRPr sz="1500"/>
            </a:lvl3pPr>
            <a:lvl4pPr lvl="3">
              <a:spcBef>
                <a:spcPts val="0"/>
              </a:spcBef>
              <a:buSzPct val="100000"/>
              <a:defRPr sz="1500"/>
            </a:lvl4pPr>
            <a:lvl5pPr lvl="4">
              <a:spcBef>
                <a:spcPts val="0"/>
              </a:spcBef>
              <a:buSzPct val="100000"/>
              <a:defRPr sz="1500"/>
            </a:lvl5pPr>
            <a:lvl6pPr lvl="5">
              <a:spcBef>
                <a:spcPts val="0"/>
              </a:spcBef>
              <a:buSzPct val="100000"/>
              <a:defRPr sz="1500"/>
            </a:lvl6pPr>
            <a:lvl7pPr lvl="6">
              <a:spcBef>
                <a:spcPts val="0"/>
              </a:spcBef>
              <a:buSzPct val="100000"/>
              <a:defRPr sz="1500"/>
            </a:lvl7pPr>
            <a:lvl8pPr lvl="7">
              <a:spcBef>
                <a:spcPts val="0"/>
              </a:spcBef>
              <a:buSzPct val="100000"/>
              <a:defRPr sz="1500"/>
            </a:lvl8pPr>
            <a:lvl9pPr lvl="8">
              <a:spcBef>
                <a:spcPts val="0"/>
              </a:spcBef>
              <a:buSzPct val="100000"/>
              <a:defRPr sz="15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</p:spPr>
        <p:txBody>
          <a:bodyPr lIns="111975" tIns="111975" rIns="111975" bIns="11197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43627" y="816594"/>
            <a:ext cx="3095700" cy="1110600"/>
          </a:xfrm>
          <a:prstGeom prst="rect">
            <a:avLst/>
          </a:prstGeom>
        </p:spPr>
        <p:txBody>
          <a:bodyPr lIns="111975" tIns="111975" rIns="111975" bIns="111975" anchor="b" anchorCtr="0"/>
          <a:lstStyle>
            <a:lvl1pPr lvl="0">
              <a:spcBef>
                <a:spcPts val="0"/>
              </a:spcBef>
              <a:buSzPct val="100000"/>
              <a:defRPr sz="2900"/>
            </a:lvl1pPr>
            <a:lvl2pPr lvl="1">
              <a:spcBef>
                <a:spcPts val="0"/>
              </a:spcBef>
              <a:buSzPct val="100000"/>
              <a:defRPr sz="2900"/>
            </a:lvl2pPr>
            <a:lvl3pPr lvl="2">
              <a:spcBef>
                <a:spcPts val="0"/>
              </a:spcBef>
              <a:buSzPct val="100000"/>
              <a:defRPr sz="2900"/>
            </a:lvl3pPr>
            <a:lvl4pPr lvl="3">
              <a:spcBef>
                <a:spcPts val="0"/>
              </a:spcBef>
              <a:buSzPct val="100000"/>
              <a:defRPr sz="2900"/>
            </a:lvl4pPr>
            <a:lvl5pPr lvl="4">
              <a:spcBef>
                <a:spcPts val="0"/>
              </a:spcBef>
              <a:buSzPct val="100000"/>
              <a:defRPr sz="2900"/>
            </a:lvl5pPr>
            <a:lvl6pPr lvl="5">
              <a:spcBef>
                <a:spcPts val="0"/>
              </a:spcBef>
              <a:buSzPct val="100000"/>
              <a:defRPr sz="2900"/>
            </a:lvl6pPr>
            <a:lvl7pPr lvl="6">
              <a:spcBef>
                <a:spcPts val="0"/>
              </a:spcBef>
              <a:buSzPct val="100000"/>
              <a:defRPr sz="2900"/>
            </a:lvl7pPr>
            <a:lvl8pPr lvl="7">
              <a:spcBef>
                <a:spcPts val="0"/>
              </a:spcBef>
              <a:buSzPct val="100000"/>
              <a:defRPr sz="2900"/>
            </a:lvl8pPr>
            <a:lvl9pPr lvl="8">
              <a:spcBef>
                <a:spcPts val="0"/>
              </a:spcBef>
              <a:buSzPct val="100000"/>
              <a:defRPr sz="29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43627" y="2042368"/>
            <a:ext cx="3095700" cy="4672800"/>
          </a:xfrm>
          <a:prstGeom prst="rect">
            <a:avLst/>
          </a:prstGeom>
        </p:spPr>
        <p:txBody>
          <a:bodyPr lIns="111975" tIns="111975" rIns="111975" bIns="111975" anchor="t" anchorCtr="0"/>
          <a:lstStyle>
            <a:lvl1pPr lvl="0">
              <a:spcBef>
                <a:spcPts val="0"/>
              </a:spcBef>
              <a:buSzPct val="100000"/>
              <a:defRPr sz="1500"/>
            </a:lvl1pPr>
            <a:lvl2pPr lvl="1">
              <a:spcBef>
                <a:spcPts val="0"/>
              </a:spcBef>
              <a:buSzPct val="100000"/>
              <a:defRPr sz="1500"/>
            </a:lvl2pPr>
            <a:lvl3pPr lvl="2">
              <a:spcBef>
                <a:spcPts val="0"/>
              </a:spcBef>
              <a:buSzPct val="100000"/>
              <a:defRPr sz="1500"/>
            </a:lvl3pPr>
            <a:lvl4pPr lvl="3">
              <a:spcBef>
                <a:spcPts val="0"/>
              </a:spcBef>
              <a:buSzPct val="100000"/>
              <a:defRPr sz="1500"/>
            </a:lvl4pPr>
            <a:lvl5pPr lvl="4">
              <a:spcBef>
                <a:spcPts val="0"/>
              </a:spcBef>
              <a:buSzPct val="100000"/>
              <a:defRPr sz="1500"/>
            </a:lvl5pPr>
            <a:lvl6pPr lvl="5">
              <a:spcBef>
                <a:spcPts val="0"/>
              </a:spcBef>
              <a:buSzPct val="100000"/>
              <a:defRPr sz="1500"/>
            </a:lvl6pPr>
            <a:lvl7pPr lvl="6">
              <a:spcBef>
                <a:spcPts val="0"/>
              </a:spcBef>
              <a:buSzPct val="100000"/>
              <a:defRPr sz="1500"/>
            </a:lvl7pPr>
            <a:lvl8pPr lvl="7">
              <a:spcBef>
                <a:spcPts val="0"/>
              </a:spcBef>
              <a:buSzPct val="100000"/>
              <a:defRPr sz="1500"/>
            </a:lvl8pPr>
            <a:lvl9pPr lvl="8">
              <a:spcBef>
                <a:spcPts val="0"/>
              </a:spcBef>
              <a:buSzPct val="100000"/>
              <a:defRPr sz="15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540466" y="661609"/>
            <a:ext cx="7020000" cy="6012600"/>
          </a:xfrm>
          <a:prstGeom prst="rect">
            <a:avLst/>
          </a:prstGeom>
        </p:spPr>
        <p:txBody>
          <a:bodyPr lIns="111975" tIns="111975" rIns="111975" bIns="111975" anchor="ctr" anchorCtr="0"/>
          <a:lstStyle>
            <a:lvl1pPr lvl="0">
              <a:spcBef>
                <a:spcPts val="0"/>
              </a:spcBef>
              <a:buSzPct val="100000"/>
              <a:defRPr sz="5900"/>
            </a:lvl1pPr>
            <a:lvl2pPr lvl="1">
              <a:spcBef>
                <a:spcPts val="0"/>
              </a:spcBef>
              <a:buSzPct val="100000"/>
              <a:defRPr sz="5900"/>
            </a:lvl2pPr>
            <a:lvl3pPr lvl="2">
              <a:spcBef>
                <a:spcPts val="0"/>
              </a:spcBef>
              <a:buSzPct val="100000"/>
              <a:defRPr sz="5900"/>
            </a:lvl3pPr>
            <a:lvl4pPr lvl="3">
              <a:spcBef>
                <a:spcPts val="0"/>
              </a:spcBef>
              <a:buSzPct val="100000"/>
              <a:defRPr sz="5900"/>
            </a:lvl4pPr>
            <a:lvl5pPr lvl="4">
              <a:spcBef>
                <a:spcPts val="0"/>
              </a:spcBef>
              <a:buSzPct val="100000"/>
              <a:defRPr sz="5900"/>
            </a:lvl5pPr>
            <a:lvl6pPr lvl="5">
              <a:spcBef>
                <a:spcPts val="0"/>
              </a:spcBef>
              <a:buSzPct val="100000"/>
              <a:defRPr sz="5900"/>
            </a:lvl6pPr>
            <a:lvl7pPr lvl="6">
              <a:spcBef>
                <a:spcPts val="0"/>
              </a:spcBef>
              <a:buSzPct val="100000"/>
              <a:defRPr sz="5900"/>
            </a:lvl7pPr>
            <a:lvl8pPr lvl="7">
              <a:spcBef>
                <a:spcPts val="0"/>
              </a:spcBef>
              <a:buSzPct val="100000"/>
              <a:defRPr sz="5900"/>
            </a:lvl8pPr>
            <a:lvl9pPr lvl="8">
              <a:spcBef>
                <a:spcPts val="0"/>
              </a:spcBef>
              <a:buSzPct val="100000"/>
              <a:defRPr sz="59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5040312" y="36"/>
            <a:ext cx="5040300" cy="75597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92695" y="1812462"/>
            <a:ext cx="4459500" cy="2178600"/>
          </a:xfrm>
          <a:prstGeom prst="rect">
            <a:avLst/>
          </a:prstGeom>
        </p:spPr>
        <p:txBody>
          <a:bodyPr lIns="111975" tIns="111975" rIns="111975" bIns="111975" anchor="b" anchorCtr="0"/>
          <a:lstStyle>
            <a:lvl1pPr lvl="0" algn="ctr">
              <a:spcBef>
                <a:spcPts val="0"/>
              </a:spcBef>
              <a:buSzPct val="100000"/>
              <a:defRPr sz="5100"/>
            </a:lvl1pPr>
            <a:lvl2pPr lvl="1" algn="ctr">
              <a:spcBef>
                <a:spcPts val="0"/>
              </a:spcBef>
              <a:buSzPct val="100000"/>
              <a:defRPr sz="5100"/>
            </a:lvl2pPr>
            <a:lvl3pPr lvl="2" algn="ctr">
              <a:spcBef>
                <a:spcPts val="0"/>
              </a:spcBef>
              <a:buSzPct val="100000"/>
              <a:defRPr sz="5100"/>
            </a:lvl3pPr>
            <a:lvl4pPr lvl="3" algn="ctr">
              <a:spcBef>
                <a:spcPts val="0"/>
              </a:spcBef>
              <a:buSzPct val="100000"/>
              <a:defRPr sz="5100"/>
            </a:lvl4pPr>
            <a:lvl5pPr lvl="4" algn="ctr">
              <a:spcBef>
                <a:spcPts val="0"/>
              </a:spcBef>
              <a:buSzPct val="100000"/>
              <a:defRPr sz="5100"/>
            </a:lvl5pPr>
            <a:lvl6pPr lvl="5" algn="ctr">
              <a:spcBef>
                <a:spcPts val="0"/>
              </a:spcBef>
              <a:buSzPct val="100000"/>
              <a:defRPr sz="5100"/>
            </a:lvl6pPr>
            <a:lvl7pPr lvl="6" algn="ctr">
              <a:spcBef>
                <a:spcPts val="0"/>
              </a:spcBef>
              <a:buSzPct val="100000"/>
              <a:defRPr sz="5100"/>
            </a:lvl7pPr>
            <a:lvl8pPr lvl="7" algn="ctr">
              <a:spcBef>
                <a:spcPts val="0"/>
              </a:spcBef>
              <a:buSzPct val="100000"/>
              <a:defRPr sz="5100"/>
            </a:lvl8pPr>
            <a:lvl9pPr lvl="8" algn="ctr">
              <a:spcBef>
                <a:spcPts val="0"/>
              </a:spcBef>
              <a:buSzPct val="100000"/>
              <a:defRPr sz="51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92695" y="4119828"/>
            <a:ext cx="4459500" cy="1815300"/>
          </a:xfrm>
          <a:prstGeom prst="rect">
            <a:avLst/>
          </a:prstGeom>
        </p:spPr>
        <p:txBody>
          <a:bodyPr lIns="111975" tIns="111975" rIns="111975" bIns="11197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6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5445455" y="1064395"/>
            <a:ext cx="4230000" cy="5430900"/>
          </a:xfrm>
          <a:prstGeom prst="rect">
            <a:avLst/>
          </a:prstGeom>
        </p:spPr>
        <p:txBody>
          <a:bodyPr lIns="111975" tIns="111975" rIns="111975" bIns="111975" anchor="ctr" anchorCtr="0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43627" y="6217900"/>
            <a:ext cx="6613200" cy="889200"/>
          </a:xfrm>
          <a:prstGeom prst="rect">
            <a:avLst/>
          </a:prstGeom>
        </p:spPr>
        <p:txBody>
          <a:bodyPr lIns="111975" tIns="111975" rIns="111975" bIns="11197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</p:spPr>
        <p:txBody>
          <a:bodyPr lIns="111975" tIns="111975" rIns="111975" bIns="11197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  <a:noFill/>
          <a:ln>
            <a:noFill/>
          </a:ln>
        </p:spPr>
        <p:txBody>
          <a:bodyPr lIns="111975" tIns="111975" rIns="111975" bIns="11197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34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4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4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4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4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4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4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4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43627" y="1693853"/>
            <a:ext cx="9393300" cy="5021400"/>
          </a:xfrm>
          <a:prstGeom prst="rect">
            <a:avLst/>
          </a:prstGeom>
          <a:noFill/>
          <a:ln>
            <a:noFill/>
          </a:ln>
        </p:spPr>
        <p:txBody>
          <a:bodyPr lIns="111975" tIns="111975" rIns="111975" bIns="11197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lt2"/>
              </a:buClr>
              <a:buSzPct val="100000"/>
              <a:defRPr sz="22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lt2"/>
              </a:buClr>
              <a:buSzPct val="100000"/>
              <a:defRPr sz="1700"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lt2"/>
              </a:buClr>
              <a:buSzPct val="100000"/>
              <a:defRPr sz="1700"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lt2"/>
              </a:buClr>
              <a:buSzPct val="100000"/>
              <a:defRPr sz="1700"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lt2"/>
              </a:buClr>
              <a:buSzPct val="100000"/>
              <a:defRPr sz="1700"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lt2"/>
              </a:buClr>
              <a:buSzPct val="100000"/>
              <a:defRPr sz="1700"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lt2"/>
              </a:buClr>
              <a:buSzPct val="100000"/>
              <a:defRPr sz="1700"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lt2"/>
              </a:buClr>
              <a:buSzPct val="100000"/>
              <a:defRPr sz="1700"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2000"/>
              </a:spcAft>
              <a:buClr>
                <a:schemeClr val="lt2"/>
              </a:buClr>
              <a:buSzPct val="100000"/>
              <a:defRPr sz="17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9340296" y="6853777"/>
            <a:ext cx="604800" cy="578400"/>
          </a:xfrm>
          <a:prstGeom prst="rect">
            <a:avLst/>
          </a:prstGeom>
          <a:noFill/>
          <a:ln>
            <a:noFill/>
          </a:ln>
        </p:spPr>
        <p:txBody>
          <a:bodyPr lIns="111975" tIns="111975" rIns="111975" bIns="11197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US" sz="1200">
                <a:solidFill>
                  <a:schemeClr val="lt2"/>
                </a:solidFill>
              </a:rPr>
              <a:t>‹#›</a:t>
            </a:fld>
            <a:endParaRPr lang="en-US" sz="1200">
              <a:solidFill>
                <a:schemeClr val="lt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343636" y="1094341"/>
            <a:ext cx="9393300" cy="3016800"/>
          </a:xfrm>
          <a:prstGeom prst="rect">
            <a:avLst/>
          </a:prstGeom>
        </p:spPr>
        <p:txBody>
          <a:bodyPr lIns="111975" tIns="111975" rIns="111975" bIns="11197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JEG-Hybrid</a:t>
            </a:r>
          </a:p>
          <a:p>
            <a:pPr lvl="0">
              <a:spcBef>
                <a:spcPts val="0"/>
              </a:spcBef>
              <a:buNone/>
            </a:pPr>
            <a:r>
              <a:rPr lang="en-US" dirty="0"/>
              <a:t>Database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343627" y="4165463"/>
            <a:ext cx="9393300" cy="1164900"/>
          </a:xfrm>
          <a:prstGeom prst="rect">
            <a:avLst/>
          </a:prstGeom>
        </p:spPr>
        <p:txBody>
          <a:bodyPr lIns="111975" tIns="111975" rIns="111975" bIns="1119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err="1"/>
              <a:t>Bartosz</a:t>
            </a:r>
            <a:r>
              <a:rPr lang="en-US" dirty="0"/>
              <a:t> </a:t>
            </a:r>
            <a:r>
              <a:rPr lang="en-US" dirty="0" err="1"/>
              <a:t>Moś</a:t>
            </a:r>
            <a:r>
              <a:rPr lang="en-US" dirty="0"/>
              <a:t>, Lucjan Janowski, Marcus Barkowsky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</p:spPr>
        <p:txBody>
          <a:bodyPr lIns="111975" tIns="111975" rIns="111975" bIns="1119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Main Concept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343627" y="1693853"/>
            <a:ext cx="9393300" cy="5021400"/>
          </a:xfrm>
          <a:prstGeom prst="rect">
            <a:avLst/>
          </a:prstGeom>
        </p:spPr>
        <p:txBody>
          <a:bodyPr lIns="111975" tIns="111975" rIns="111975" bIns="111975" anchor="t" anchorCtr="0">
            <a:noAutofit/>
          </a:bodyPr>
          <a:lstStyle/>
          <a:p>
            <a:pPr marL="457200" lvl="0" indent="-476250" rtl="0">
              <a:spcBef>
                <a:spcPts val="0"/>
              </a:spcBef>
              <a:buSzPct val="100000"/>
              <a:buChar char="●"/>
            </a:pPr>
            <a:r>
              <a:rPr lang="en-US" sz="3900" dirty="0"/>
              <a:t>We want to store every data which is we have </a:t>
            </a:r>
          </a:p>
          <a:p>
            <a:pPr marL="457200" lvl="0" indent="-476250" rtl="0">
              <a:spcBef>
                <a:spcPts val="0"/>
              </a:spcBef>
              <a:buSzPct val="100000"/>
              <a:buChar char="●"/>
            </a:pPr>
            <a:r>
              <a:rPr lang="en-US" sz="3900" dirty="0"/>
              <a:t>The current approach:</a:t>
            </a:r>
          </a:p>
          <a:p>
            <a:pPr marL="914400" lvl="1" indent="-444500" rtl="0">
              <a:spcBef>
                <a:spcPts val="0"/>
              </a:spcBef>
              <a:buSzPct val="100000"/>
              <a:buChar char="○"/>
            </a:pPr>
            <a:r>
              <a:rPr lang="en-US" sz="3400" dirty="0"/>
              <a:t>Server with a database</a:t>
            </a:r>
          </a:p>
          <a:p>
            <a:pPr marL="914400" lvl="1" indent="-444500" rtl="0">
              <a:spcBef>
                <a:spcPts val="0"/>
              </a:spcBef>
              <a:buSzPct val="100000"/>
              <a:buChar char="○"/>
            </a:pPr>
            <a:r>
              <a:rPr lang="en-US" sz="3400" dirty="0"/>
              <a:t>A web interface which allow to create, edit and display entries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5095450" y="2359775"/>
            <a:ext cx="208800" cy="198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1445" y="1307175"/>
            <a:ext cx="9237678" cy="6063800"/>
          </a:xfrm>
          <a:prstGeom prst="rect">
            <a:avLst/>
          </a:prstGeom>
          <a:noFill/>
          <a:ln>
            <a:noFill/>
          </a:ln>
        </p:spPr>
      </p:pic>
      <p:sp>
        <p:nvSpPr>
          <p:cNvPr id="73" name="Shape 73"/>
          <p:cNvSpPr txBox="1"/>
          <p:nvPr/>
        </p:nvSpPr>
        <p:spPr>
          <a:xfrm>
            <a:off x="1994350" y="2338925"/>
            <a:ext cx="981600" cy="24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1	    1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x="2432875" y="2338900"/>
            <a:ext cx="6014400" cy="701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/>
          <p:nvPr/>
        </p:nvSpPr>
        <p:spPr>
          <a:xfrm>
            <a:off x="5199900" y="3362175"/>
            <a:ext cx="375900" cy="24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n</a:t>
            </a:r>
          </a:p>
        </p:txBody>
      </p:sp>
      <p:sp>
        <p:nvSpPr>
          <p:cNvPr id="76" name="Shape 76"/>
          <p:cNvSpPr txBox="1"/>
          <p:nvPr/>
        </p:nvSpPr>
        <p:spPr>
          <a:xfrm>
            <a:off x="5095450" y="2359775"/>
            <a:ext cx="375900" cy="24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</a:t>
            </a:r>
          </a:p>
        </p:txBody>
      </p:sp>
      <p:sp>
        <p:nvSpPr>
          <p:cNvPr id="77" name="Shape 77"/>
          <p:cNvSpPr txBox="1"/>
          <p:nvPr/>
        </p:nvSpPr>
        <p:spPr>
          <a:xfrm>
            <a:off x="5304250" y="1307175"/>
            <a:ext cx="375900" cy="24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x="7327750" y="3362175"/>
            <a:ext cx="375900" cy="240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1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</p:spPr>
        <p:txBody>
          <a:bodyPr lIns="111975" tIns="111975" rIns="111975" bIns="1119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Database Model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</p:spPr>
        <p:txBody>
          <a:bodyPr lIns="111975" tIns="111975" rIns="111975" bIns="1119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/>
              <a:t>Use Cases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343627" y="1693853"/>
            <a:ext cx="9393300" cy="5021400"/>
          </a:xfrm>
          <a:prstGeom prst="rect">
            <a:avLst/>
          </a:prstGeom>
        </p:spPr>
        <p:txBody>
          <a:bodyPr lIns="111975" tIns="111975" rIns="111975" bIns="111975" anchor="t" anchorCtr="0">
            <a:noAutofit/>
          </a:bodyPr>
          <a:lstStyle/>
          <a:p>
            <a:pPr marL="457200" lvl="0" indent="-488950">
              <a:spcBef>
                <a:spcPts val="0"/>
              </a:spcBef>
              <a:buSzPct val="100000"/>
              <a:buChar char="●"/>
            </a:pPr>
            <a:r>
              <a:rPr lang="en-US" sz="4000" dirty="0"/>
              <a:t>Adding a </a:t>
            </a:r>
            <a:r>
              <a:rPr lang="en-US" sz="4000" dirty="0" smtClean="0"/>
              <a:t>metric</a:t>
            </a:r>
            <a:endParaRPr lang="en-US" sz="4000" dirty="0"/>
          </a:p>
          <a:p>
            <a:pPr marL="457200" lvl="0" indent="-488950">
              <a:spcBef>
                <a:spcPts val="0"/>
              </a:spcBef>
              <a:buSzPct val="100000"/>
              <a:buChar char="●"/>
            </a:pPr>
            <a:r>
              <a:rPr lang="en-US" sz="4000" dirty="0"/>
              <a:t>Adding a sequences</a:t>
            </a:r>
          </a:p>
          <a:p>
            <a:pPr marL="457200" lvl="0" indent="-488950">
              <a:spcBef>
                <a:spcPts val="0"/>
              </a:spcBef>
              <a:buSzPct val="100000"/>
              <a:buChar char="●"/>
            </a:pPr>
            <a:r>
              <a:rPr lang="en-US" sz="4000" dirty="0"/>
              <a:t>Testing a metric</a:t>
            </a:r>
          </a:p>
          <a:p>
            <a:pPr marL="457200" lvl="0" indent="-488950">
              <a:spcBef>
                <a:spcPts val="0"/>
              </a:spcBef>
              <a:buSzPct val="100000"/>
              <a:buChar char="●"/>
            </a:pPr>
            <a:r>
              <a:rPr lang="en-US" sz="4000" dirty="0"/>
              <a:t>Share subjective test results </a:t>
            </a:r>
          </a:p>
          <a:p>
            <a:pPr marL="457200" lvl="0" indent="-488950">
              <a:spcBef>
                <a:spcPts val="0"/>
              </a:spcBef>
              <a:buSzPct val="100000"/>
              <a:buChar char="●"/>
            </a:pPr>
            <a:r>
              <a:rPr lang="en-US" sz="4000" dirty="0"/>
              <a:t>Search for particular distortion</a:t>
            </a:r>
          </a:p>
          <a:p>
            <a:pPr marL="457200" lvl="0" indent="-488950">
              <a:spcBef>
                <a:spcPts val="0"/>
              </a:spcBef>
              <a:buSzPct val="100000"/>
              <a:buChar char="●"/>
            </a:pPr>
            <a:r>
              <a:rPr lang="en-US" sz="4000" dirty="0"/>
              <a:t>Repeating a specific processing chain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</p:spPr>
        <p:txBody>
          <a:bodyPr lIns="111975" tIns="111975" rIns="111975" bIns="1119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Adding a </a:t>
            </a:r>
            <a:r>
              <a:rPr lang="pl-PL" dirty="0" err="1" smtClean="0"/>
              <a:t>Metric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9279073"/>
              </p:ext>
            </p:extLst>
          </p:nvPr>
        </p:nvGraphicFramePr>
        <p:xfrm>
          <a:off x="0" y="1037537"/>
          <a:ext cx="10080625" cy="6262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1799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</p:spPr>
        <p:txBody>
          <a:bodyPr lIns="111975" tIns="111975" rIns="111975" bIns="11197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/>
              <a:t>Adding a </a:t>
            </a:r>
            <a:r>
              <a:rPr lang="pl-PL" dirty="0" err="1" smtClean="0"/>
              <a:t>Sequence</a:t>
            </a:r>
            <a:r>
              <a:rPr lang="pl-PL" dirty="0" smtClean="0"/>
              <a:t> and </a:t>
            </a:r>
            <a:r>
              <a:rPr lang="pl-PL" dirty="0" err="1" smtClean="0"/>
              <a:t>subjective</a:t>
            </a:r>
            <a:r>
              <a:rPr lang="pl-PL" dirty="0" smtClean="0"/>
              <a:t> </a:t>
            </a:r>
            <a:r>
              <a:rPr lang="pl-PL" dirty="0" err="1" smtClean="0"/>
              <a:t>results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277624136"/>
              </p:ext>
            </p:extLst>
          </p:nvPr>
        </p:nvGraphicFramePr>
        <p:xfrm>
          <a:off x="861024" y="1965960"/>
          <a:ext cx="8358505" cy="4680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57420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343627" y="654076"/>
            <a:ext cx="9393300" cy="841800"/>
          </a:xfrm>
          <a:prstGeom prst="rect">
            <a:avLst/>
          </a:prstGeom>
        </p:spPr>
        <p:txBody>
          <a:bodyPr lIns="111975" tIns="111975" rIns="111975" bIns="111975" anchor="t" anchorCtr="0">
            <a:noAutofit/>
          </a:bodyPr>
          <a:lstStyle/>
          <a:p>
            <a:pPr lvl="0"/>
            <a:r>
              <a:rPr lang="en-US" sz="3600" dirty="0"/>
              <a:t>Testing a metric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952446870"/>
              </p:ext>
            </p:extLst>
          </p:nvPr>
        </p:nvGraphicFramePr>
        <p:xfrm>
          <a:off x="0" y="1037537"/>
          <a:ext cx="10080625" cy="62629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21971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Additional</a:t>
            </a:r>
            <a:r>
              <a:rPr lang="pl-PL" dirty="0" smtClean="0"/>
              <a:t> </a:t>
            </a:r>
            <a:r>
              <a:rPr lang="pl-PL" dirty="0" err="1" smtClean="0"/>
              <a:t>Aspects</a:t>
            </a:r>
            <a:r>
              <a:rPr lang="pl-PL" dirty="0" smtClean="0"/>
              <a:t> 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400" dirty="0"/>
              <a:t>Authentication of users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5400" dirty="0" smtClean="0"/>
              <a:t>Security</a:t>
            </a:r>
            <a:endParaRPr lang="en-US" sz="5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238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161</Words>
  <Application>Microsoft Office PowerPoint</Application>
  <PresentationFormat>Niestandardowy</PresentationFormat>
  <Paragraphs>51</Paragraphs>
  <Slides>8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0" baseType="lpstr">
      <vt:lpstr>Arial</vt:lpstr>
      <vt:lpstr>simple-dark-2</vt:lpstr>
      <vt:lpstr>JEG-Hybrid Database</vt:lpstr>
      <vt:lpstr>Main Concept</vt:lpstr>
      <vt:lpstr>Database Model</vt:lpstr>
      <vt:lpstr>Use Cases</vt:lpstr>
      <vt:lpstr>Adding a Metric</vt:lpstr>
      <vt:lpstr>Adding a Sequence and subjective results</vt:lpstr>
      <vt:lpstr>Testing a metric</vt:lpstr>
      <vt:lpstr>Additional Aspects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JEG-Hybrid Database</dc:title>
  <cp:lastModifiedBy>Lucjan Janowski</cp:lastModifiedBy>
  <cp:revision>4</cp:revision>
  <dcterms:modified xsi:type="dcterms:W3CDTF">2016-10-24T09:08:30Z</dcterms:modified>
</cp:coreProperties>
</file>