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9" r:id="rId2"/>
    <p:sldId id="330" r:id="rId3"/>
    <p:sldId id="348" r:id="rId4"/>
    <p:sldId id="349" r:id="rId5"/>
    <p:sldId id="35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2509" autoAdjust="0"/>
  </p:normalViewPr>
  <p:slideViewPr>
    <p:cSldViewPr>
      <p:cViewPr>
        <p:scale>
          <a:sx n="100" d="100"/>
          <a:sy n="100" d="100"/>
        </p:scale>
        <p:origin x="-946" y="5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0228F-1B05-4EB3-9EF4-19DD8D4A772C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21A07-5985-495A-BFA8-99994ADE1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19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GB" i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19061-04A6-40D2-AB9A-91815D576A1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19061-04A6-40D2-AB9A-91815D576A1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19061-04A6-40D2-AB9A-91815D576A1A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19061-04A6-40D2-AB9A-91815D576A1A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19061-04A6-40D2-AB9A-91815D576A1A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1B59-D25C-4C37-8707-A842AF9EE857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FAB3-8FC4-495E-BFF6-CA719A6A4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14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1B59-D25C-4C37-8707-A842AF9EE857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FAB3-8FC4-495E-BFF6-CA719A6A4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1B59-D25C-4C37-8707-A842AF9EE857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FAB3-8FC4-495E-BFF6-CA719A6A4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03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1B59-D25C-4C37-8707-A842AF9EE857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FAB3-8FC4-495E-BFF6-CA719A6A4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2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1B59-D25C-4C37-8707-A842AF9EE857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FAB3-8FC4-495E-BFF6-CA719A6A4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76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1B59-D25C-4C37-8707-A842AF9EE857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FAB3-8FC4-495E-BFF6-CA719A6A4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85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1B59-D25C-4C37-8707-A842AF9EE857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FAB3-8FC4-495E-BFF6-CA719A6A4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08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1B59-D25C-4C37-8707-A842AF9EE857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FAB3-8FC4-495E-BFF6-CA719A6A4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30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1B59-D25C-4C37-8707-A842AF9EE857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FAB3-8FC4-495E-BFF6-CA719A6A4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39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1B59-D25C-4C37-8707-A842AF9EE857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FAB3-8FC4-495E-BFF6-CA719A6A4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21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1B59-D25C-4C37-8707-A842AF9EE857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FAB3-8FC4-495E-BFF6-CA719A6A48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23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91B59-D25C-4C37-8707-A842AF9EE857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CFAB3-8FC4-495E-BFF6-CA719A6A489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dirty="0" smtClean="0"/>
              <a:t>        </a:t>
            </a:r>
            <a:r>
              <a:rPr lang="en-GB" b="1" dirty="0" smtClean="0"/>
              <a:t>Centre</a:t>
            </a:r>
            <a:r>
              <a:rPr lang="en-GB" b="1" baseline="0" dirty="0" smtClean="0"/>
              <a:t> for Artificial intelligence, Visual Communications &amp; Networks (AVCN)</a:t>
            </a:r>
            <a:endParaRPr lang="en-GB" b="1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74585"/>
            <a:ext cx="972406" cy="61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76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o52KrvHhUCdrs4lGjWKtDjkPWrcaOof0kOLLXdXfR7E/edit#heading=h.3znysh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 </a:t>
            </a:r>
            <a:r>
              <a:rPr lang="en-GB" b="1" dirty="0"/>
              <a:t>Psycho-physiology </a:t>
            </a:r>
            <a:r>
              <a:rPr lang="en-GB" b="1" dirty="0" smtClean="0"/>
              <a:t>Quality Assessment 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0840" cy="1752600"/>
          </a:xfrm>
        </p:spPr>
        <p:txBody>
          <a:bodyPr>
            <a:normAutofit/>
          </a:bodyPr>
          <a:lstStyle/>
          <a:p>
            <a:r>
              <a:rPr lang="en-GB" dirty="0"/>
              <a:t> </a:t>
            </a:r>
            <a:r>
              <a:rPr lang="en-GB" sz="2800" dirty="0" smtClean="0">
                <a:solidFill>
                  <a:schemeClr val="tx1"/>
                </a:solidFill>
              </a:rPr>
              <a:t>Co-Chairs: </a:t>
            </a:r>
            <a:r>
              <a:rPr lang="en-GB" sz="2800" dirty="0">
                <a:solidFill>
                  <a:schemeClr val="tx1"/>
                </a:solidFill>
              </a:rPr>
              <a:t> 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i="1" dirty="0">
                <a:solidFill>
                  <a:schemeClr val="tx1"/>
                </a:solidFill>
              </a:rPr>
              <a:t>Naeem </a:t>
            </a:r>
            <a:r>
              <a:rPr lang="en-US" sz="2800" i="1" dirty="0" smtClean="0">
                <a:solidFill>
                  <a:schemeClr val="tx1"/>
                </a:solidFill>
              </a:rPr>
              <a:t>Ramzan, </a:t>
            </a:r>
            <a:r>
              <a:rPr lang="en-GB" sz="2800" dirty="0">
                <a:solidFill>
                  <a:schemeClr val="tx1"/>
                </a:solidFill>
              </a:rPr>
              <a:t>Sebastian </a:t>
            </a:r>
            <a:r>
              <a:rPr lang="en-GB" sz="2800" dirty="0" err="1" smtClean="0">
                <a:solidFill>
                  <a:schemeClr val="tx1"/>
                </a:solidFill>
              </a:rPr>
              <a:t>Bosse</a:t>
            </a:r>
            <a:r>
              <a:rPr lang="en-GB" sz="2800" dirty="0" smtClean="0">
                <a:solidFill>
                  <a:schemeClr val="tx1"/>
                </a:solidFill>
              </a:rPr>
              <a:t>, </a:t>
            </a:r>
            <a:r>
              <a:rPr lang="en-GB" sz="2800" dirty="0">
                <a:solidFill>
                  <a:schemeClr val="tx1"/>
                </a:solidFill>
              </a:rPr>
              <a:t>Sebastian </a:t>
            </a:r>
            <a:r>
              <a:rPr lang="en-GB" sz="2800" dirty="0">
                <a:solidFill>
                  <a:schemeClr val="tx1"/>
                </a:solidFill>
              </a:rPr>
              <a:t>Arndt, Ulrich </a:t>
            </a:r>
            <a:r>
              <a:rPr lang="en-GB" sz="2800" smtClean="0">
                <a:solidFill>
                  <a:schemeClr val="tx1"/>
                </a:solidFill>
              </a:rPr>
              <a:t>Engelke</a:t>
            </a:r>
            <a:r>
              <a:rPr lang="en-GB" sz="2800" dirty="0">
                <a:solidFill>
                  <a:schemeClr val="tx1"/>
                </a:solidFill>
              </a:rPr>
              <a:t> </a:t>
            </a:r>
            <a:endParaRPr lang="en-US" sz="2800" b="1" i="1" dirty="0">
              <a:solidFill>
                <a:schemeClr val="tx1"/>
              </a:solidFill>
            </a:endParaRPr>
          </a:p>
          <a:p>
            <a:endParaRPr lang="en-GB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39084" y="1138868"/>
            <a:ext cx="76373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Main Objctives: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Novel psychophysiology based techniques and methodologies for video quality assessment </a:t>
            </a:r>
            <a:r>
              <a:rPr lang="de-DE" sz="3200" dirty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Video quality assessment based on human psychophysiology, including, eye gaze, EEG, EKG, EMG, GSR, </a:t>
            </a:r>
            <a:r>
              <a:rPr lang="en-GB" sz="3200" dirty="0" err="1"/>
              <a:t>etc</a:t>
            </a:r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Experimental design and methodologies for psychophysiological assessment</a:t>
            </a:r>
          </a:p>
          <a:p>
            <a:endParaRPr lang="de-DE" sz="4000" dirty="0" smtClean="0"/>
          </a:p>
        </p:txBody>
      </p:sp>
    </p:spTree>
    <p:extLst>
      <p:ext uri="{BB962C8B-B14F-4D97-AF65-F5344CB8AC3E}">
        <p14:creationId xmlns:p14="http://schemas.microsoft.com/office/powerpoint/2010/main" val="185880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39084" y="1138868"/>
            <a:ext cx="76373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Current Status: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Biweekly calls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Drafting </a:t>
            </a:r>
            <a:r>
              <a:rPr lang="en-GB" sz="3200" dirty="0"/>
              <a:t>Test Plan (</a:t>
            </a:r>
            <a:r>
              <a:rPr lang="en-GB" sz="3200" dirty="0">
                <a:hlinkClick r:id="rId3"/>
              </a:rPr>
              <a:t>https://</a:t>
            </a:r>
            <a:r>
              <a:rPr lang="en-GB" sz="3200" dirty="0" smtClean="0">
                <a:hlinkClick r:id="rId3"/>
              </a:rPr>
              <a:t>docs.google.com/document/d/1o52KrvHhUCdrs4lGjWKtDjkPWrcaOof0kOLLXdXfR7E/edit#heading=h.3znysh7</a:t>
            </a:r>
            <a:r>
              <a:rPr lang="en-GB" sz="3200" dirty="0" smtClean="0"/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Video Sequences discussed and selected (longer sequences still in discussion)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Subjective test to validate the content</a:t>
            </a:r>
            <a:r>
              <a:rPr lang="en-GB" sz="3200" dirty="0"/>
              <a:t> </a:t>
            </a:r>
            <a:r>
              <a:rPr lang="de-DE" sz="3200" dirty="0"/>
              <a:t> </a:t>
            </a:r>
          </a:p>
          <a:p>
            <a:endParaRPr lang="de-DE" sz="4000" dirty="0" smtClean="0"/>
          </a:p>
        </p:txBody>
      </p:sp>
    </p:spTree>
    <p:extLst>
      <p:ext uri="{BB962C8B-B14F-4D97-AF65-F5344CB8AC3E}">
        <p14:creationId xmlns:p14="http://schemas.microsoft.com/office/powerpoint/2010/main" val="415898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39084" y="908720"/>
            <a:ext cx="76373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Plans: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Run </a:t>
            </a:r>
            <a:r>
              <a:rPr lang="en-GB" sz="3200" dirty="0" err="1" smtClean="0"/>
              <a:t>PsyphyQA</a:t>
            </a:r>
            <a:r>
              <a:rPr lang="en-GB" sz="3200" dirty="0" smtClean="0"/>
              <a:t> experiments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Potential Participants</a:t>
            </a:r>
            <a:endParaRPr lang="en-GB" sz="32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dirty="0"/>
              <a:t>TU Berlin, Germany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dirty="0"/>
              <a:t>RMIT, </a:t>
            </a:r>
            <a:r>
              <a:rPr lang="en-GB" sz="2800" dirty="0" smtClean="0"/>
              <a:t>Australia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dirty="0"/>
              <a:t>University of Toyama, </a:t>
            </a:r>
            <a:r>
              <a:rPr lang="en-GB" sz="2800" dirty="0" smtClean="0"/>
              <a:t>Japan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dirty="0"/>
              <a:t>ACREO, </a:t>
            </a:r>
            <a:r>
              <a:rPr lang="en-GB" sz="2800" dirty="0" smtClean="0"/>
              <a:t>Sweden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dirty="0"/>
              <a:t>CSIRO, </a:t>
            </a:r>
            <a:r>
              <a:rPr lang="en-GB" sz="2800" dirty="0" smtClean="0"/>
              <a:t>Australia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dirty="0"/>
              <a:t>University of the West of Scotland (UWS), United </a:t>
            </a:r>
            <a:r>
              <a:rPr lang="en-GB" sz="2800" dirty="0" smtClean="0"/>
              <a:t>Kingdom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dirty="0"/>
              <a:t>NTIA/ITS, USA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dirty="0" err="1"/>
              <a:t>Fraunhofer</a:t>
            </a:r>
            <a:r>
              <a:rPr lang="en-GB" sz="2800" dirty="0"/>
              <a:t> HHI, </a:t>
            </a:r>
            <a:r>
              <a:rPr lang="en-GB" sz="2800" dirty="0" smtClean="0"/>
              <a:t>Germany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dirty="0" smtClean="0"/>
              <a:t>Kingston University, UK</a:t>
            </a: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46022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39084" y="908720"/>
            <a:ext cx="76373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Publications: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347967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4824</TotalTime>
  <Words>98</Words>
  <Application>Microsoft Office PowerPoint</Application>
  <PresentationFormat>On-screen Show (4:3)</PresentationFormat>
  <Paragraphs>29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Psycho-physiology Quality Assessment </vt:lpstr>
      <vt:lpstr>PowerPoint Presentation</vt:lpstr>
      <vt:lpstr>PowerPoint Presentation</vt:lpstr>
      <vt:lpstr>PowerPoint Presentation</vt:lpstr>
      <vt:lpstr>PowerPoint Presentation</vt:lpstr>
    </vt:vector>
  </TitlesOfParts>
  <Company>University of the West of Scotland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nta</dc:creator>
  <cp:lastModifiedBy>Naeem Ramzan</cp:lastModifiedBy>
  <cp:revision>286</cp:revision>
  <dcterms:created xsi:type="dcterms:W3CDTF">2013-03-04T09:01:14Z</dcterms:created>
  <dcterms:modified xsi:type="dcterms:W3CDTF">2016-10-27T12:22:37Z</dcterms:modified>
</cp:coreProperties>
</file>