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</p:sldMasterIdLst>
  <p:notesMasterIdLst>
    <p:notesMasterId r:id="rId18"/>
  </p:notesMasterIdLst>
  <p:handoutMasterIdLst>
    <p:handoutMasterId r:id="rId19"/>
  </p:handoutMasterIdLst>
  <p:sldIdLst>
    <p:sldId id="258" r:id="rId5"/>
    <p:sldId id="266" r:id="rId6"/>
    <p:sldId id="267" r:id="rId7"/>
    <p:sldId id="275" r:id="rId8"/>
    <p:sldId id="280" r:id="rId9"/>
    <p:sldId id="281" r:id="rId10"/>
    <p:sldId id="269" r:id="rId11"/>
    <p:sldId id="282" r:id="rId12"/>
    <p:sldId id="276" r:id="rId13"/>
    <p:sldId id="279" r:id="rId14"/>
    <p:sldId id="277" r:id="rId15"/>
    <p:sldId id="278" r:id="rId16"/>
    <p:sldId id="283" r:id="rId1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EF4F8"/>
    <a:srgbClr val="C3D9EB"/>
    <a:srgbClr val="D2E1EE"/>
    <a:srgbClr val="FDFEFF"/>
    <a:srgbClr val="F3F9FB"/>
    <a:srgbClr val="F3FDFB"/>
    <a:srgbClr val="DEE3EE"/>
    <a:srgbClr val="FFFFFF"/>
    <a:srgbClr val="264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1" autoAdjust="0"/>
    <p:restoredTop sz="85596" autoAdjust="0"/>
  </p:normalViewPr>
  <p:slideViewPr>
    <p:cSldViewPr>
      <p:cViewPr>
        <p:scale>
          <a:sx n="90" d="100"/>
          <a:sy n="90" d="100"/>
        </p:scale>
        <p:origin x="-624" y="-48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BBC458EC-43CB-4FB7-B7B3-524ABF8F9DE9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8227D39E-B1E8-48E4-8520-AAA42F51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DE83A9-E469-4C41-A6B8-BBD8B01D12FC}" type="datetimeFigureOut">
              <a:rPr lang="en-US"/>
              <a:pPr>
                <a:defRPr/>
              </a:pPr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6" tIns="45972" rIns="91946" bIns="4597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946" tIns="45972" rIns="91946" bIns="4597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F56345-5207-4DBC-BF44-4A3D57B9F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04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D86CA-F515-4A51-8BEC-366C39F911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1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D86CA-F515-4A51-8BEC-366C39F911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1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D86CA-F515-4A51-8BEC-366C39F911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1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 anchorCtr="0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CCFE2-6572-4971-9B1A-5D55B9975429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www.its.bldrdoc.gov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3312F-FC6C-4415-9456-96153F4E2A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5"/>
            <a:ext cx="9144000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77628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3363" marR="0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 sz="2000"/>
            </a:lvl1pPr>
            <a:lvl2pPr marL="396875" marR="0" indent="-1635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Wingdings" panose="05000000000000000000" pitchFamily="2" charset="2"/>
              <a:buChar char="§"/>
              <a:tabLst/>
              <a:defRPr sz="1800"/>
            </a:lvl2pPr>
            <a:lvl3pPr marL="517525" marR="0" indent="-1206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630238" marR="0" indent="-11112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‐"/>
              <a:tabLst/>
              <a:defRPr sz="1200"/>
            </a:lvl4pPr>
            <a:lvl5pPr marL="801688" marR="0" indent="-11906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marL="233363" marR="0" lvl="0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33363" marR="0" lvl="1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33363" marR="0" lvl="2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33363" marR="0" lvl="3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33363" marR="0" lvl="4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F8BBC-2738-4703-B859-3B168E81CDE1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1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7762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F5088-67A5-4D12-A1A7-25DEFB98E2B3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CCF10-35E1-468C-9546-444CA46227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14400"/>
            <a:ext cx="7886700" cy="7762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BCBCB-A61F-4AC0-AE1C-08D2259EBBDD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7F5CE-C40D-45EA-AE8D-19D05B9A68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15C625-20E9-4D88-A728-D3B6C11FE75B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C5CE8-2F68-418B-9C84-68DFAD9143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5419725"/>
            <a:ext cx="91440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7762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C2FDC-616E-415C-813C-64F74D2BCD10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08A1C-8312-441E-B161-50FDCDFBD0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29E4F-A96B-4C9B-A034-26D7838648A1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60549-98A5-40CD-BD3A-961E0619F0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0600"/>
            <a:ext cx="2949178" cy="1066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CBE7F-F1CB-4F1E-9B56-3FF728FD921D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C5CE8-2F68-418B-9C84-68DFAD9143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5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0600"/>
            <a:ext cx="2949178" cy="1066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A9C25-11DF-43B4-A037-5144973FA97E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85A8-EDBD-44D7-9978-AA311468B9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0" y="635794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spect="1"/>
          </p:cNvSpPr>
          <p:nvPr/>
        </p:nvSpPr>
        <p:spPr>
          <a:xfrm>
            <a:off x="1112520" y="121920"/>
            <a:ext cx="868680" cy="86868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5720" y="121920"/>
            <a:ext cx="868680" cy="86868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39748"/>
            <a:ext cx="7886700" cy="1050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067D30-7FF4-46BF-9737-FAA02D28C243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www.its.bldrdoc.gov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2C5CE8-2F68-418B-9C84-68DFAD9143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74231" y="102963"/>
            <a:ext cx="3595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Institute for Telecommunication Sciences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11" y="190500"/>
            <a:ext cx="735699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0" y="190500"/>
            <a:ext cx="722060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82" y="158682"/>
            <a:ext cx="2020613" cy="3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74" r:id="rId5"/>
    <p:sldLayoutId id="2147483677" r:id="rId6"/>
    <p:sldLayoutId id="2147483678" r:id="rId7"/>
    <p:sldLayoutId id="2147483679" r:id="rId8"/>
    <p:sldLayoutId id="2147483680" r:id="rId9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Calibri" panose="020F0502020204030204" pitchFamily="34" charset="0"/>
        <a:buChar char="●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96875" indent="-16351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17525" indent="-1206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30238" indent="-111125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Calibri" panose="020F0502020204030204" pitchFamily="34" charset="0"/>
        <a:buChar char="‐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01688" indent="-11906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vq.kt.agh.edu.pl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Designing Subjective Tests for NR Metrics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Margaret H Pinson</a:t>
            </a:r>
            <a:endParaRPr lang="en-US" dirty="0"/>
          </a:p>
          <a:p>
            <a:r>
              <a:rPr lang="en-US" dirty="0" smtClean="0"/>
              <a:t>mpinson@ntia.doc.gov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NTIA Subject Feedback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 </a:t>
            </a:r>
            <a:r>
              <a:rPr lang="en-US" dirty="0"/>
              <a:t>in the content itself</a:t>
            </a:r>
          </a:p>
          <a:p>
            <a:pPr lvl="1"/>
            <a:r>
              <a:rPr lang="en-US" dirty="0"/>
              <a:t>Is Naomi a real person?</a:t>
            </a:r>
          </a:p>
          <a:p>
            <a:pPr lvl="1"/>
            <a:r>
              <a:rPr lang="en-US" dirty="0"/>
              <a:t>I pieced together the plot for Tears of Steel</a:t>
            </a:r>
          </a:p>
          <a:p>
            <a:pPr lvl="1"/>
            <a:r>
              <a:rPr lang="en-US" dirty="0"/>
              <a:t>They did a good job on the simulated wounds</a:t>
            </a:r>
          </a:p>
          <a:p>
            <a:pPr lvl="1"/>
            <a:r>
              <a:rPr lang="en-US" dirty="0"/>
              <a:t>Where did you get the telemedicine footage…thought real</a:t>
            </a:r>
          </a:p>
          <a:p>
            <a:r>
              <a:rPr lang="en-US" dirty="0" smtClean="0"/>
              <a:t>Positive </a:t>
            </a:r>
            <a:r>
              <a:rPr lang="en-US" dirty="0"/>
              <a:t>feedback on:</a:t>
            </a:r>
          </a:p>
          <a:p>
            <a:pPr lvl="1"/>
            <a:r>
              <a:rPr lang="en-US" dirty="0"/>
              <a:t>4 sec videos</a:t>
            </a:r>
          </a:p>
          <a:p>
            <a:pPr lvl="1"/>
            <a:r>
              <a:rPr lang="en-US" dirty="0"/>
              <a:t>Test duration, 2 to 2.5 hours</a:t>
            </a:r>
          </a:p>
          <a:p>
            <a:pPr lvl="1"/>
            <a:r>
              <a:rPr lang="en-US" dirty="0"/>
              <a:t>Topic change between sessions</a:t>
            </a:r>
          </a:p>
          <a:p>
            <a:pPr lvl="1"/>
            <a:r>
              <a:rPr lang="en-US" dirty="0" smtClean="0"/>
              <a:t>Public </a:t>
            </a:r>
            <a:r>
              <a:rPr lang="en-US" dirty="0"/>
              <a:t>safety content </a:t>
            </a:r>
          </a:p>
          <a:p>
            <a:r>
              <a:rPr lang="en-US" dirty="0" smtClean="0"/>
              <a:t>Rare dislike of a particular content type</a:t>
            </a:r>
          </a:p>
          <a:p>
            <a:pPr lvl="1"/>
            <a:r>
              <a:rPr lang="en-US" dirty="0" smtClean="0"/>
              <a:t>Canadian geese</a:t>
            </a:r>
            <a:r>
              <a:rPr lang="en-US" dirty="0"/>
              <a:t> </a:t>
            </a:r>
            <a:r>
              <a:rPr lang="en-US" dirty="0" smtClean="0"/>
              <a:t>(44 clips)</a:t>
            </a:r>
          </a:p>
          <a:p>
            <a:pPr lvl="1"/>
            <a:r>
              <a:rPr lang="en-US" dirty="0" smtClean="0"/>
              <a:t>Bees (17 clips)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C2FDC-616E-415C-813C-64F74D2BCD10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08A1C-8312-441E-B161-50FDCDFBD0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Mean Opinion Scores (MOS)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ANOVA</a:t>
            </a:r>
          </a:p>
          <a:p>
            <a:pPr lvl="1"/>
            <a:r>
              <a:rPr lang="en-US" dirty="0" smtClean="0"/>
              <a:t>Session 	≈2%</a:t>
            </a:r>
          </a:p>
          <a:p>
            <a:pPr lvl="1"/>
            <a:r>
              <a:rPr lang="en-US" dirty="0" smtClean="0"/>
              <a:t>Bitrate 	≈ 56%</a:t>
            </a:r>
          </a:p>
          <a:p>
            <a:pPr lvl="1"/>
            <a:r>
              <a:rPr lang="en-US" dirty="0" smtClean="0"/>
              <a:t>Scene 	16% to 40%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C2FDC-616E-415C-813C-64F74D2BCD10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08A1C-8312-441E-B161-50FDCDFBD0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05717"/>
            <a:ext cx="532765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9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Comparison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C2FDC-616E-415C-813C-64F74D2BCD10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08A1C-8312-441E-B161-50FDCDFBD0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8982" b="4571"/>
          <a:stretch/>
        </p:blipFill>
        <p:spPr bwMode="auto">
          <a:xfrm>
            <a:off x="225972" y="2438400"/>
            <a:ext cx="8954814" cy="367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AGH Infrastructure </a:t>
            </a:r>
            <a:r>
              <a:rPr lang="en-GB" dirty="0" smtClean="0"/>
              <a:t>for High-Attendance,</a:t>
            </a:r>
            <a:br>
              <a:rPr lang="en-GB" dirty="0" smtClean="0"/>
            </a:br>
            <a:r>
              <a:rPr lang="en-GB" dirty="0" smtClean="0"/>
              <a:t>Simple </a:t>
            </a:r>
            <a:r>
              <a:rPr lang="en-GB" dirty="0"/>
              <a:t>Psychophysical Experiments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“Multimedia </a:t>
            </a:r>
            <a:r>
              <a:rPr lang="en-GB" dirty="0"/>
              <a:t>Information Processing and </a:t>
            </a:r>
            <a:r>
              <a:rPr lang="en-GB" dirty="0" smtClean="0"/>
              <a:t>Communications” </a:t>
            </a:r>
            <a:r>
              <a:rPr lang="en-GB" dirty="0"/>
              <a:t>Course: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Several </a:t>
            </a:r>
            <a:r>
              <a:rPr lang="en-GB" dirty="0"/>
              <a:t>multimedia topics, including </a:t>
            </a:r>
            <a:r>
              <a:rPr lang="en-GB" b="1" dirty="0" smtClean="0"/>
              <a:t>subjective </a:t>
            </a:r>
            <a:r>
              <a:rPr lang="en-GB" b="1" dirty="0"/>
              <a:t>quality </a:t>
            </a:r>
            <a:r>
              <a:rPr lang="en-GB" b="1" dirty="0" smtClean="0"/>
              <a:t>evaluation</a:t>
            </a:r>
            <a:r>
              <a:rPr lang="en-GB" dirty="0" smtClean="0"/>
              <a:t>                </a:t>
            </a:r>
          </a:p>
          <a:p>
            <a:r>
              <a:rPr lang="en-GB" b="1" dirty="0" smtClean="0"/>
              <a:t>Two</a:t>
            </a:r>
            <a:r>
              <a:rPr lang="en-GB" dirty="0" smtClean="0"/>
              <a:t> </a:t>
            </a:r>
            <a:r>
              <a:rPr lang="en-GB" dirty="0"/>
              <a:t>classes (lessons) on this topic, each lasting </a:t>
            </a:r>
            <a:r>
              <a:rPr lang="en-GB" b="1" dirty="0" smtClean="0"/>
              <a:t>90</a:t>
            </a:r>
            <a:r>
              <a:rPr lang="en-GB" dirty="0" smtClean="0"/>
              <a:t> min</a:t>
            </a:r>
            <a:r>
              <a:rPr lang="en-GB" dirty="0"/>
              <a:t>	</a:t>
            </a:r>
            <a:endParaRPr lang="en-GB" dirty="0" smtClean="0"/>
          </a:p>
          <a:p>
            <a:r>
              <a:rPr lang="en-GB" dirty="0" smtClean="0"/>
              <a:t>AGH </a:t>
            </a:r>
            <a:r>
              <a:rPr lang="en-GB" dirty="0"/>
              <a:t>fully controlling </a:t>
            </a:r>
            <a:r>
              <a:rPr lang="en-GB" b="1" dirty="0" smtClean="0"/>
              <a:t>teaching syllabus</a:t>
            </a:r>
            <a:endParaRPr lang="en-GB" dirty="0" smtClean="0"/>
          </a:p>
          <a:p>
            <a:r>
              <a:rPr lang="en-GB" b="1" dirty="0" smtClean="0"/>
              <a:t>Twice</a:t>
            </a:r>
            <a:r>
              <a:rPr lang="en-GB" dirty="0" smtClean="0"/>
              <a:t> </a:t>
            </a:r>
            <a:r>
              <a:rPr lang="en-GB" dirty="0"/>
              <a:t>a year, next classes </a:t>
            </a:r>
            <a:r>
              <a:rPr lang="en-GB" b="1" dirty="0" smtClean="0"/>
              <a:t>October</a:t>
            </a:r>
            <a:r>
              <a:rPr lang="en-GB" dirty="0" smtClean="0"/>
              <a:t> </a:t>
            </a:r>
            <a:r>
              <a:rPr lang="en-GB" dirty="0"/>
              <a:t>2017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Value: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GB" b="1" dirty="0" smtClean="0"/>
              <a:t>Less</a:t>
            </a:r>
            <a:r>
              <a:rPr lang="en-GB" dirty="0" smtClean="0"/>
              <a:t> </a:t>
            </a:r>
            <a:r>
              <a:rPr lang="en-GB" dirty="0"/>
              <a:t>control than typical </a:t>
            </a:r>
            <a:r>
              <a:rPr lang="en-GB" b="1" dirty="0" smtClean="0"/>
              <a:t>VQEG </a:t>
            </a:r>
            <a:r>
              <a:rPr lang="en-GB" b="1" dirty="0"/>
              <a:t>Test </a:t>
            </a:r>
            <a:r>
              <a:rPr lang="en-GB" b="1" dirty="0" smtClean="0"/>
              <a:t>Plan</a:t>
            </a:r>
            <a:endParaRPr lang="en-GB" dirty="0" smtClean="0"/>
          </a:p>
          <a:p>
            <a:r>
              <a:rPr lang="en-GB" b="1" dirty="0" smtClean="0"/>
              <a:t>More</a:t>
            </a:r>
            <a:r>
              <a:rPr lang="en-GB" dirty="0" smtClean="0"/>
              <a:t> </a:t>
            </a:r>
            <a:r>
              <a:rPr lang="en-GB" dirty="0"/>
              <a:t>control than </a:t>
            </a:r>
            <a:r>
              <a:rPr lang="en-GB" b="1" dirty="0" smtClean="0"/>
              <a:t>crowd-sourcing</a:t>
            </a:r>
            <a:endParaRPr lang="en-GB" dirty="0"/>
          </a:p>
          <a:p>
            <a:r>
              <a:rPr lang="en-GB" dirty="0" smtClean="0"/>
              <a:t>Can </a:t>
            </a:r>
            <a:r>
              <a:rPr lang="en-GB" dirty="0"/>
              <a:t>generate up to </a:t>
            </a:r>
            <a:r>
              <a:rPr lang="en-GB" b="1" dirty="0" smtClean="0"/>
              <a:t>10,000</a:t>
            </a:r>
            <a:r>
              <a:rPr lang="en-GB" dirty="0" smtClean="0"/>
              <a:t> </a:t>
            </a:r>
            <a:r>
              <a:rPr lang="en-GB" dirty="0"/>
              <a:t>scores, </a:t>
            </a:r>
            <a:r>
              <a:rPr lang="en-GB" b="1" dirty="0" smtClean="0"/>
              <a:t>twice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smtClean="0"/>
              <a:t>year</a:t>
            </a:r>
          </a:p>
          <a:p>
            <a:r>
              <a:rPr lang="en-GB" dirty="0" smtClean="0"/>
              <a:t>Can </a:t>
            </a:r>
            <a:r>
              <a:rPr lang="en-GB" dirty="0"/>
              <a:t>(should) do </a:t>
            </a:r>
            <a:r>
              <a:rPr lang="en-GB" b="1" dirty="0" smtClean="0"/>
              <a:t>extra </a:t>
            </a:r>
            <a:r>
              <a:rPr lang="en-GB" b="1" dirty="0"/>
              <a:t>data </a:t>
            </a:r>
            <a:r>
              <a:rPr lang="en-GB" b="1" dirty="0" smtClean="0"/>
              <a:t>processing</a:t>
            </a:r>
            <a:endParaRPr lang="en-GB" dirty="0" smtClean="0"/>
          </a:p>
          <a:p>
            <a:r>
              <a:rPr lang="en-GB" b="1" dirty="0" smtClean="0"/>
              <a:t>0</a:t>
            </a:r>
            <a:r>
              <a:rPr lang="en-GB" dirty="0" smtClean="0"/>
              <a:t> cost</a:t>
            </a:r>
          </a:p>
          <a:p>
            <a:r>
              <a:rPr lang="en-GB" dirty="0" smtClean="0"/>
              <a:t>Already </a:t>
            </a:r>
            <a:r>
              <a:rPr lang="en-GB" dirty="0"/>
              <a:t>successfully used for </a:t>
            </a:r>
            <a:r>
              <a:rPr lang="en-GB" b="1" dirty="0" smtClean="0"/>
              <a:t>2</a:t>
            </a:r>
            <a:r>
              <a:rPr lang="en-GB" dirty="0" smtClean="0"/>
              <a:t> </a:t>
            </a:r>
            <a:r>
              <a:rPr lang="en-GB" dirty="0"/>
              <a:t>VQEG </a:t>
            </a:r>
            <a:r>
              <a:rPr lang="en-GB" dirty="0" smtClean="0"/>
              <a:t>experiments</a:t>
            </a:r>
          </a:p>
          <a:p>
            <a:r>
              <a:rPr lang="en-GB" dirty="0" smtClean="0"/>
              <a:t>Contact</a:t>
            </a:r>
            <a:r>
              <a:rPr lang="en-GB" dirty="0"/>
              <a:t>: </a:t>
            </a:r>
            <a:r>
              <a:rPr lang="en-GB" b="1" dirty="0" smtClean="0">
                <a:hlinkClick r:id="rId2"/>
              </a:rPr>
              <a:t>http</a:t>
            </a:r>
            <a:r>
              <a:rPr lang="en-GB" b="1" dirty="0">
                <a:hlinkClick r:id="rId2"/>
              </a:rPr>
              <a:t>://vq.kt.agh.edu.pl</a:t>
            </a:r>
            <a:r>
              <a:rPr lang="en-GB" b="1" dirty="0" smtClean="0">
                <a:hlinkClick r:id="rId2"/>
              </a:rPr>
              <a:t>/</a:t>
            </a:r>
            <a:endParaRPr lang="en-GB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F5088-67A5-4D12-A1A7-25DEFB98E2B3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CCF10-35E1-468C-9546-444CA46227C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7F1B-FE56-4B35-8781-A1B81C137039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4752" name="Group 4751"/>
          <p:cNvGrpSpPr/>
          <p:nvPr/>
        </p:nvGrpSpPr>
        <p:grpSpPr>
          <a:xfrm>
            <a:off x="552390" y="1722210"/>
            <a:ext cx="8042969" cy="648634"/>
            <a:chOff x="552390" y="1722210"/>
            <a:chExt cx="8042969" cy="648634"/>
          </a:xfrm>
        </p:grpSpPr>
        <p:cxnSp>
          <p:nvCxnSpPr>
            <p:cNvPr id="4753" name="Straight Arrow Connector 4752"/>
            <p:cNvCxnSpPr/>
            <p:nvPr/>
          </p:nvCxnSpPr>
          <p:spPr bwMode="auto">
            <a:xfrm>
              <a:off x="965056" y="2046527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50800" cap="flat" cmpd="thickThin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54" name="Straight Connector 4753"/>
            <p:cNvCxnSpPr/>
            <p:nvPr/>
          </p:nvCxnSpPr>
          <p:spPr bwMode="auto">
            <a:xfrm>
              <a:off x="4503395" y="2046527"/>
              <a:ext cx="1154672" cy="0"/>
            </a:xfrm>
            <a:prstGeom prst="line">
              <a:avLst/>
            </a:prstGeom>
            <a:solidFill>
              <a:schemeClr val="accent1"/>
            </a:solidFill>
            <a:ln w="101600" cap="flat" cmpd="tri" algn="ctr">
              <a:solidFill>
                <a:srgbClr val="0066FF"/>
              </a:solidFill>
              <a:prstDash val="solid"/>
              <a:round/>
              <a:headEnd type="none" w="med" len="med"/>
              <a:tailEnd type="stealth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55" name="Straight Connector 4754"/>
            <p:cNvCxnSpPr/>
            <p:nvPr/>
          </p:nvCxnSpPr>
          <p:spPr bwMode="auto">
            <a:xfrm>
              <a:off x="2855906" y="2046527"/>
              <a:ext cx="1154672" cy="0"/>
            </a:xfrm>
            <a:prstGeom prst="line">
              <a:avLst/>
            </a:prstGeom>
            <a:solidFill>
              <a:schemeClr val="accent1"/>
            </a:solidFill>
            <a:ln w="101600" cap="flat" cmpd="tri" algn="ctr">
              <a:solidFill>
                <a:srgbClr val="0066FF"/>
              </a:solidFill>
              <a:prstDash val="solid"/>
              <a:round/>
              <a:headEnd type="none" w="med" len="med"/>
              <a:tailEnd type="stealth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56" name="Straight Arrow Connector 4755"/>
            <p:cNvCxnSpPr/>
            <p:nvPr/>
          </p:nvCxnSpPr>
          <p:spPr bwMode="auto">
            <a:xfrm>
              <a:off x="5910405" y="2046527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50800" cap="flat" cmpd="thickThin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757" name="Group 4756"/>
            <p:cNvGrpSpPr/>
            <p:nvPr/>
          </p:nvGrpSpPr>
          <p:grpSpPr>
            <a:xfrm>
              <a:off x="552390" y="1722210"/>
              <a:ext cx="1294769" cy="648634"/>
              <a:chOff x="552390" y="1722210"/>
              <a:chExt cx="1294769" cy="648634"/>
            </a:xfrm>
          </p:grpSpPr>
          <p:sp>
            <p:nvSpPr>
              <p:cNvPr id="4770" name="Rounded Rectangle 4769"/>
              <p:cNvSpPr/>
              <p:nvPr/>
            </p:nvSpPr>
            <p:spPr>
              <a:xfrm>
                <a:off x="552390" y="1722210"/>
                <a:ext cx="1280158" cy="64863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1" name="Rectangle 15"/>
              <p:cNvSpPr>
                <a:spLocks noChangeArrowheads="1"/>
              </p:cNvSpPr>
              <p:nvPr/>
            </p:nvSpPr>
            <p:spPr bwMode="auto">
              <a:xfrm>
                <a:off x="567001" y="1753818"/>
                <a:ext cx="1280158" cy="585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Original</a:t>
                </a:r>
              </a:p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Video</a:t>
                </a:r>
                <a:endPara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4758" name="Group 4757"/>
            <p:cNvGrpSpPr/>
            <p:nvPr/>
          </p:nvGrpSpPr>
          <p:grpSpPr>
            <a:xfrm>
              <a:off x="7315201" y="1722210"/>
              <a:ext cx="1280158" cy="648634"/>
              <a:chOff x="7315201" y="1722210"/>
              <a:chExt cx="1280158" cy="648634"/>
            </a:xfrm>
          </p:grpSpPr>
          <p:sp>
            <p:nvSpPr>
              <p:cNvPr id="4768" name="Rounded Rectangle 4767"/>
              <p:cNvSpPr/>
              <p:nvPr/>
            </p:nvSpPr>
            <p:spPr>
              <a:xfrm>
                <a:off x="7315201" y="1722210"/>
                <a:ext cx="1280158" cy="64863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9" name="Rectangle 15"/>
              <p:cNvSpPr>
                <a:spLocks noChangeArrowheads="1"/>
              </p:cNvSpPr>
              <p:nvPr/>
            </p:nvSpPr>
            <p:spPr bwMode="auto">
              <a:xfrm>
                <a:off x="7315201" y="1748091"/>
                <a:ext cx="1280158" cy="585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Processed Video</a:t>
                </a:r>
                <a:endPara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4759" name="Group 4758"/>
            <p:cNvGrpSpPr/>
            <p:nvPr/>
          </p:nvGrpSpPr>
          <p:grpSpPr>
            <a:xfrm>
              <a:off x="4025234" y="1760310"/>
              <a:ext cx="1097280" cy="572435"/>
              <a:chOff x="182880" y="1417320"/>
              <a:chExt cx="1463040" cy="572435"/>
            </a:xfrm>
          </p:grpSpPr>
          <p:sp>
            <p:nvSpPr>
              <p:cNvPr id="4766" name="Rectangle 4765"/>
              <p:cNvSpPr/>
              <p:nvPr/>
            </p:nvSpPr>
            <p:spPr>
              <a:xfrm>
                <a:off x="182880" y="1417320"/>
                <a:ext cx="1463040" cy="5724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7" name="Rectangle 799"/>
              <p:cNvSpPr>
                <a:spLocks noChangeArrowheads="1"/>
              </p:cNvSpPr>
              <p:nvPr/>
            </p:nvSpPr>
            <p:spPr bwMode="auto">
              <a:xfrm>
                <a:off x="182880" y="1546842"/>
                <a:ext cx="146304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Transmit</a:t>
                </a:r>
                <a:endPara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4760" name="Group 4759"/>
            <p:cNvGrpSpPr/>
            <p:nvPr/>
          </p:nvGrpSpPr>
          <p:grpSpPr>
            <a:xfrm>
              <a:off x="5670217" y="1760310"/>
              <a:ext cx="1097280" cy="572435"/>
              <a:chOff x="182880" y="1417320"/>
              <a:chExt cx="1463040" cy="572435"/>
            </a:xfrm>
          </p:grpSpPr>
          <p:sp>
            <p:nvSpPr>
              <p:cNvPr id="4764" name="Rectangle 4763"/>
              <p:cNvSpPr/>
              <p:nvPr/>
            </p:nvSpPr>
            <p:spPr>
              <a:xfrm>
                <a:off x="182880" y="1417320"/>
                <a:ext cx="1463040" cy="5724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5" name="Rectangle 799"/>
              <p:cNvSpPr>
                <a:spLocks noChangeArrowheads="1"/>
              </p:cNvSpPr>
              <p:nvPr/>
            </p:nvSpPr>
            <p:spPr bwMode="auto">
              <a:xfrm>
                <a:off x="182880" y="1546842"/>
                <a:ext cx="146304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Decode</a:t>
                </a:r>
                <a:endPara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4761" name="Group 4760"/>
            <p:cNvGrpSpPr/>
            <p:nvPr/>
          </p:nvGrpSpPr>
          <p:grpSpPr>
            <a:xfrm>
              <a:off x="2380251" y="1760310"/>
              <a:ext cx="1097280" cy="572435"/>
              <a:chOff x="182880" y="1417320"/>
              <a:chExt cx="1463040" cy="572435"/>
            </a:xfrm>
          </p:grpSpPr>
          <p:sp>
            <p:nvSpPr>
              <p:cNvPr id="4762" name="Rectangle 4761"/>
              <p:cNvSpPr/>
              <p:nvPr/>
            </p:nvSpPr>
            <p:spPr>
              <a:xfrm>
                <a:off x="182880" y="1417320"/>
                <a:ext cx="1463040" cy="5724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3" name="Rectangle 799"/>
              <p:cNvSpPr>
                <a:spLocks noChangeArrowheads="1"/>
              </p:cNvSpPr>
              <p:nvPr/>
            </p:nvSpPr>
            <p:spPr bwMode="auto">
              <a:xfrm>
                <a:off x="182880" y="1546842"/>
                <a:ext cx="146304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Encode</a:t>
                </a:r>
                <a:endPara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cxnSp>
        <p:nvCxnSpPr>
          <p:cNvPr id="423" name="Straight Arrow Connector 422"/>
          <p:cNvCxnSpPr/>
          <p:nvPr/>
        </p:nvCxnSpPr>
        <p:spPr bwMode="auto">
          <a:xfrm>
            <a:off x="7955280" y="2370844"/>
            <a:ext cx="0" cy="118872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4" name="Rectangle 18"/>
          <p:cNvSpPr>
            <a:spLocks noChangeArrowheads="1"/>
          </p:cNvSpPr>
          <p:nvPr/>
        </p:nvSpPr>
        <p:spPr bwMode="auto">
          <a:xfrm>
            <a:off x="7475220" y="3559564"/>
            <a:ext cx="96012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MOS</a:t>
            </a:r>
            <a:r>
              <a:rPr lang="en-US" sz="18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out</a:t>
            </a:r>
            <a:endParaRPr lang="en-US" sz="18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cxnSp>
        <p:nvCxnSpPr>
          <p:cNvPr id="425" name="Straight Arrow Connector 424"/>
          <p:cNvCxnSpPr/>
          <p:nvPr/>
        </p:nvCxnSpPr>
        <p:spPr bwMode="auto">
          <a:xfrm>
            <a:off x="1185489" y="2370844"/>
            <a:ext cx="0" cy="118872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4" name="Rectangle 18"/>
          <p:cNvSpPr>
            <a:spLocks noChangeArrowheads="1"/>
          </p:cNvSpPr>
          <p:nvPr/>
        </p:nvSpPr>
        <p:spPr bwMode="auto">
          <a:xfrm>
            <a:off x="705429" y="3559564"/>
            <a:ext cx="96012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MOS</a:t>
            </a:r>
            <a:r>
              <a:rPr lang="en-US" sz="18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</a:t>
            </a:r>
            <a:endParaRPr lang="en-US" sz="18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815" name="Group 413"/>
          <p:cNvGrpSpPr>
            <a:grpSpLocks noChangeAspect="1"/>
          </p:cNvGrpSpPr>
          <p:nvPr/>
        </p:nvGrpSpPr>
        <p:grpSpPr bwMode="auto">
          <a:xfrm>
            <a:off x="6608337" y="4017114"/>
            <a:ext cx="684181" cy="575215"/>
            <a:chOff x="0" y="1"/>
            <a:chExt cx="20000" cy="19999"/>
          </a:xfrm>
        </p:grpSpPr>
        <p:sp>
          <p:nvSpPr>
            <p:cNvPr id="816" name="Freeform 414"/>
            <p:cNvSpPr>
              <a:spLocks/>
            </p:cNvSpPr>
            <p:nvPr/>
          </p:nvSpPr>
          <p:spPr bwMode="auto">
            <a:xfrm>
              <a:off x="0" y="9256"/>
              <a:ext cx="19958" cy="10744"/>
            </a:xfrm>
            <a:custGeom>
              <a:avLst/>
              <a:gdLst>
                <a:gd name="T0" fmla="*/ 19979 w 20000"/>
                <a:gd name="T1" fmla="*/ 15797 h 20000"/>
                <a:gd name="T2" fmla="*/ 19561 w 20000"/>
                <a:gd name="T3" fmla="*/ 19538 h 20000"/>
                <a:gd name="T4" fmla="*/ 19519 w 20000"/>
                <a:gd name="T5" fmla="*/ 19630 h 20000"/>
                <a:gd name="T6" fmla="*/ 19519 w 20000"/>
                <a:gd name="T7" fmla="*/ 19815 h 20000"/>
                <a:gd name="T8" fmla="*/ 19478 w 20000"/>
                <a:gd name="T9" fmla="*/ 19815 h 20000"/>
                <a:gd name="T10" fmla="*/ 19415 w 20000"/>
                <a:gd name="T11" fmla="*/ 19908 h 20000"/>
                <a:gd name="T12" fmla="*/ 19331 w 20000"/>
                <a:gd name="T13" fmla="*/ 19954 h 20000"/>
                <a:gd name="T14" fmla="*/ 19185 w 20000"/>
                <a:gd name="T15" fmla="*/ 19908 h 20000"/>
                <a:gd name="T16" fmla="*/ 857 w 20000"/>
                <a:gd name="T17" fmla="*/ 19908 h 20000"/>
                <a:gd name="T18" fmla="*/ 690 w 20000"/>
                <a:gd name="T19" fmla="*/ 19954 h 20000"/>
                <a:gd name="T20" fmla="*/ 606 w 20000"/>
                <a:gd name="T21" fmla="*/ 19908 h 20000"/>
                <a:gd name="T22" fmla="*/ 543 w 20000"/>
                <a:gd name="T23" fmla="*/ 19815 h 20000"/>
                <a:gd name="T24" fmla="*/ 502 w 20000"/>
                <a:gd name="T25" fmla="*/ 19815 h 20000"/>
                <a:gd name="T26" fmla="*/ 502 w 20000"/>
                <a:gd name="T27" fmla="*/ 19630 h 20000"/>
                <a:gd name="T28" fmla="*/ 460 w 20000"/>
                <a:gd name="T29" fmla="*/ 19538 h 20000"/>
                <a:gd name="T30" fmla="*/ 0 w 20000"/>
                <a:gd name="T31" fmla="*/ 15797 h 20000"/>
                <a:gd name="T32" fmla="*/ 690 w 20000"/>
                <a:gd name="T33" fmla="*/ 5081 h 20000"/>
                <a:gd name="T34" fmla="*/ 690 w 20000"/>
                <a:gd name="T35" fmla="*/ 2679 h 20000"/>
                <a:gd name="T36" fmla="*/ 920 w 20000"/>
                <a:gd name="T37" fmla="*/ 739 h 20000"/>
                <a:gd name="T38" fmla="*/ 9676 w 20000"/>
                <a:gd name="T39" fmla="*/ 831 h 20000"/>
                <a:gd name="T40" fmla="*/ 9676 w 20000"/>
                <a:gd name="T41" fmla="*/ 0 h 20000"/>
                <a:gd name="T42" fmla="*/ 10491 w 20000"/>
                <a:gd name="T43" fmla="*/ 0 h 20000"/>
                <a:gd name="T44" fmla="*/ 10491 w 20000"/>
                <a:gd name="T45" fmla="*/ 1755 h 20000"/>
                <a:gd name="T46" fmla="*/ 18370 w 20000"/>
                <a:gd name="T47" fmla="*/ 1755 h 20000"/>
                <a:gd name="T48" fmla="*/ 18370 w 20000"/>
                <a:gd name="T49" fmla="*/ 0 h 20000"/>
                <a:gd name="T50" fmla="*/ 19101 w 20000"/>
                <a:gd name="T51" fmla="*/ 0 h 20000"/>
                <a:gd name="T52" fmla="*/ 19331 w 20000"/>
                <a:gd name="T53" fmla="*/ 1940 h 20000"/>
                <a:gd name="T54" fmla="*/ 19331 w 20000"/>
                <a:gd name="T55" fmla="*/ 4988 h 20000"/>
                <a:gd name="T56" fmla="*/ 19979 w 20000"/>
                <a:gd name="T57" fmla="*/ 1579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00" h="20000">
                  <a:moveTo>
                    <a:pt x="19979" y="15797"/>
                  </a:moveTo>
                  <a:lnTo>
                    <a:pt x="19561" y="19538"/>
                  </a:lnTo>
                  <a:lnTo>
                    <a:pt x="19519" y="19630"/>
                  </a:lnTo>
                  <a:lnTo>
                    <a:pt x="19519" y="19815"/>
                  </a:lnTo>
                  <a:lnTo>
                    <a:pt x="19478" y="19815"/>
                  </a:lnTo>
                  <a:lnTo>
                    <a:pt x="19415" y="19908"/>
                  </a:lnTo>
                  <a:lnTo>
                    <a:pt x="19331" y="19954"/>
                  </a:lnTo>
                  <a:lnTo>
                    <a:pt x="19185" y="19908"/>
                  </a:lnTo>
                  <a:lnTo>
                    <a:pt x="857" y="19908"/>
                  </a:lnTo>
                  <a:lnTo>
                    <a:pt x="690" y="19954"/>
                  </a:lnTo>
                  <a:lnTo>
                    <a:pt x="606" y="19908"/>
                  </a:lnTo>
                  <a:lnTo>
                    <a:pt x="543" y="19815"/>
                  </a:lnTo>
                  <a:lnTo>
                    <a:pt x="502" y="19815"/>
                  </a:lnTo>
                  <a:lnTo>
                    <a:pt x="502" y="19630"/>
                  </a:lnTo>
                  <a:lnTo>
                    <a:pt x="460" y="19538"/>
                  </a:lnTo>
                  <a:lnTo>
                    <a:pt x="0" y="15797"/>
                  </a:lnTo>
                  <a:lnTo>
                    <a:pt x="690" y="5081"/>
                  </a:lnTo>
                  <a:lnTo>
                    <a:pt x="690" y="2679"/>
                  </a:lnTo>
                  <a:lnTo>
                    <a:pt x="920" y="739"/>
                  </a:lnTo>
                  <a:lnTo>
                    <a:pt x="9676" y="831"/>
                  </a:lnTo>
                  <a:lnTo>
                    <a:pt x="9676" y="0"/>
                  </a:lnTo>
                  <a:lnTo>
                    <a:pt x="10491" y="0"/>
                  </a:lnTo>
                  <a:lnTo>
                    <a:pt x="10491" y="1755"/>
                  </a:lnTo>
                  <a:lnTo>
                    <a:pt x="18370" y="1755"/>
                  </a:lnTo>
                  <a:lnTo>
                    <a:pt x="18370" y="0"/>
                  </a:lnTo>
                  <a:lnTo>
                    <a:pt x="19101" y="0"/>
                  </a:lnTo>
                  <a:lnTo>
                    <a:pt x="19331" y="1940"/>
                  </a:lnTo>
                  <a:lnTo>
                    <a:pt x="19331" y="4988"/>
                  </a:lnTo>
                  <a:lnTo>
                    <a:pt x="19979" y="15797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Freeform 415"/>
            <p:cNvSpPr>
              <a:spLocks/>
            </p:cNvSpPr>
            <p:nvPr/>
          </p:nvSpPr>
          <p:spPr bwMode="auto">
            <a:xfrm>
              <a:off x="18436" y="11936"/>
              <a:ext cx="1564" cy="6054"/>
            </a:xfrm>
            <a:custGeom>
              <a:avLst/>
              <a:gdLst>
                <a:gd name="T0" fmla="*/ 0 w 20000"/>
                <a:gd name="T1" fmla="*/ 18279 h 20000"/>
                <a:gd name="T2" fmla="*/ 0 w 20000"/>
                <a:gd name="T3" fmla="*/ 19918 h 20000"/>
                <a:gd name="T4" fmla="*/ 16267 w 20000"/>
                <a:gd name="T5" fmla="*/ 19918 h 20000"/>
                <a:gd name="T6" fmla="*/ 17333 w 20000"/>
                <a:gd name="T7" fmla="*/ 19918 h 20000"/>
                <a:gd name="T8" fmla="*/ 18400 w 20000"/>
                <a:gd name="T9" fmla="*/ 19918 h 20000"/>
                <a:gd name="T10" fmla="*/ 18933 w 20000"/>
                <a:gd name="T11" fmla="*/ 19836 h 20000"/>
                <a:gd name="T12" fmla="*/ 19200 w 20000"/>
                <a:gd name="T13" fmla="*/ 19672 h 20000"/>
                <a:gd name="T14" fmla="*/ 19200 w 20000"/>
                <a:gd name="T15" fmla="*/ 19508 h 20000"/>
                <a:gd name="T16" fmla="*/ 19733 w 20000"/>
                <a:gd name="T17" fmla="*/ 19344 h 20000"/>
                <a:gd name="T18" fmla="*/ 19733 w 20000"/>
                <a:gd name="T19" fmla="*/ 18770 h 20000"/>
                <a:gd name="T20" fmla="*/ 10933 w 20000"/>
                <a:gd name="T21" fmla="*/ 0 h 20000"/>
                <a:gd name="T22" fmla="*/ 0 w 20000"/>
                <a:gd name="T23" fmla="*/ 0 h 20000"/>
                <a:gd name="T24" fmla="*/ 0 w 20000"/>
                <a:gd name="T25" fmla="*/ 1230 h 20000"/>
                <a:gd name="T26" fmla="*/ 6133 w 20000"/>
                <a:gd name="T27" fmla="*/ 1230 h 20000"/>
                <a:gd name="T28" fmla="*/ 12000 w 20000"/>
                <a:gd name="T29" fmla="*/ 18279 h 20000"/>
                <a:gd name="T30" fmla="*/ 0 w 20000"/>
                <a:gd name="T31" fmla="*/ 1827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00" h="20000">
                  <a:moveTo>
                    <a:pt x="0" y="18279"/>
                  </a:moveTo>
                  <a:lnTo>
                    <a:pt x="0" y="19918"/>
                  </a:lnTo>
                  <a:lnTo>
                    <a:pt x="16267" y="19918"/>
                  </a:lnTo>
                  <a:lnTo>
                    <a:pt x="17333" y="19918"/>
                  </a:lnTo>
                  <a:lnTo>
                    <a:pt x="18400" y="19918"/>
                  </a:lnTo>
                  <a:lnTo>
                    <a:pt x="18933" y="19836"/>
                  </a:lnTo>
                  <a:lnTo>
                    <a:pt x="19200" y="19672"/>
                  </a:lnTo>
                  <a:lnTo>
                    <a:pt x="19200" y="19508"/>
                  </a:lnTo>
                  <a:lnTo>
                    <a:pt x="19733" y="19344"/>
                  </a:lnTo>
                  <a:lnTo>
                    <a:pt x="19733" y="18770"/>
                  </a:lnTo>
                  <a:lnTo>
                    <a:pt x="10933" y="0"/>
                  </a:lnTo>
                  <a:lnTo>
                    <a:pt x="0" y="0"/>
                  </a:lnTo>
                  <a:lnTo>
                    <a:pt x="0" y="1230"/>
                  </a:lnTo>
                  <a:lnTo>
                    <a:pt x="6133" y="1230"/>
                  </a:lnTo>
                  <a:lnTo>
                    <a:pt x="12000" y="18279"/>
                  </a:lnTo>
                  <a:lnTo>
                    <a:pt x="0" y="18279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Freeform 416"/>
            <p:cNvSpPr>
              <a:spLocks/>
            </p:cNvSpPr>
            <p:nvPr/>
          </p:nvSpPr>
          <p:spPr bwMode="auto">
            <a:xfrm>
              <a:off x="18436" y="10745"/>
              <a:ext cx="104" cy="54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9091 h 20000"/>
                <a:gd name="T4" fmla="*/ 16000 w 20000"/>
                <a:gd name="T5" fmla="*/ 19091 h 20000"/>
                <a:gd name="T6" fmla="*/ 0 w 20000"/>
                <a:gd name="T7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091"/>
                  </a:lnTo>
                  <a:lnTo>
                    <a:pt x="16000" y="19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Freeform 417"/>
            <p:cNvSpPr>
              <a:spLocks/>
            </p:cNvSpPr>
            <p:nvPr/>
          </p:nvSpPr>
          <p:spPr bwMode="auto">
            <a:xfrm>
              <a:off x="18436" y="9256"/>
              <a:ext cx="876" cy="106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9302 h 20000"/>
                <a:gd name="T4" fmla="*/ 1905 w 20000"/>
                <a:gd name="T5" fmla="*/ 19535 h 20000"/>
                <a:gd name="T6" fmla="*/ 19524 w 20000"/>
                <a:gd name="T7" fmla="*/ 19535 h 20000"/>
                <a:gd name="T8" fmla="*/ 14286 w 20000"/>
                <a:gd name="T9" fmla="*/ 0 h 20000"/>
                <a:gd name="T10" fmla="*/ 0 w 20000"/>
                <a:gd name="T1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9302"/>
                  </a:lnTo>
                  <a:lnTo>
                    <a:pt x="1905" y="19535"/>
                  </a:lnTo>
                  <a:lnTo>
                    <a:pt x="19524" y="19535"/>
                  </a:lnTo>
                  <a:lnTo>
                    <a:pt x="14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Freeform 418"/>
            <p:cNvSpPr>
              <a:spLocks/>
            </p:cNvSpPr>
            <p:nvPr/>
          </p:nvSpPr>
          <p:spPr bwMode="auto">
            <a:xfrm>
              <a:off x="18332" y="9256"/>
              <a:ext cx="125" cy="521"/>
            </a:xfrm>
            <a:custGeom>
              <a:avLst/>
              <a:gdLst>
                <a:gd name="T0" fmla="*/ 16667 w 20000"/>
                <a:gd name="T1" fmla="*/ 19048 h 20000"/>
                <a:gd name="T2" fmla="*/ 16667 w 20000"/>
                <a:gd name="T3" fmla="*/ 0 h 20000"/>
                <a:gd name="T4" fmla="*/ 0 w 20000"/>
                <a:gd name="T5" fmla="*/ 0 h 20000"/>
                <a:gd name="T6" fmla="*/ 16667 w 20000"/>
                <a:gd name="T7" fmla="*/ 1904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16667" y="19048"/>
                  </a:moveTo>
                  <a:lnTo>
                    <a:pt x="16667" y="0"/>
                  </a:lnTo>
                  <a:lnTo>
                    <a:pt x="0" y="0"/>
                  </a:lnTo>
                  <a:lnTo>
                    <a:pt x="16667" y="1904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Freeform 419"/>
            <p:cNvSpPr>
              <a:spLocks/>
            </p:cNvSpPr>
            <p:nvPr/>
          </p:nvSpPr>
          <p:spPr bwMode="auto">
            <a:xfrm>
              <a:off x="10469" y="10199"/>
              <a:ext cx="7988" cy="1092"/>
            </a:xfrm>
            <a:custGeom>
              <a:avLst/>
              <a:gdLst>
                <a:gd name="T0" fmla="*/ 19948 w 20000"/>
                <a:gd name="T1" fmla="*/ 19545 h 20000"/>
                <a:gd name="T2" fmla="*/ 19948 w 20000"/>
                <a:gd name="T3" fmla="*/ 10000 h 20000"/>
                <a:gd name="T4" fmla="*/ 19687 w 20000"/>
                <a:gd name="T5" fmla="*/ 0 h 20000"/>
                <a:gd name="T6" fmla="*/ 0 w 20000"/>
                <a:gd name="T7" fmla="*/ 0 h 20000"/>
                <a:gd name="T8" fmla="*/ 0 w 20000"/>
                <a:gd name="T9" fmla="*/ 19545 h 20000"/>
                <a:gd name="T10" fmla="*/ 19948 w 20000"/>
                <a:gd name="T11" fmla="*/ 1954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9948" y="19545"/>
                  </a:moveTo>
                  <a:lnTo>
                    <a:pt x="19948" y="10000"/>
                  </a:lnTo>
                  <a:lnTo>
                    <a:pt x="19687" y="0"/>
                  </a:lnTo>
                  <a:lnTo>
                    <a:pt x="0" y="0"/>
                  </a:lnTo>
                  <a:lnTo>
                    <a:pt x="0" y="19545"/>
                  </a:lnTo>
                  <a:lnTo>
                    <a:pt x="19948" y="1954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Freeform 420"/>
            <p:cNvSpPr>
              <a:spLocks/>
            </p:cNvSpPr>
            <p:nvPr/>
          </p:nvSpPr>
          <p:spPr bwMode="auto">
            <a:xfrm>
              <a:off x="0" y="11936"/>
              <a:ext cx="18457" cy="6054"/>
            </a:xfrm>
            <a:custGeom>
              <a:avLst/>
              <a:gdLst>
                <a:gd name="T0" fmla="*/ 19977 w 20000"/>
                <a:gd name="T1" fmla="*/ 1230 h 20000"/>
                <a:gd name="T2" fmla="*/ 19977 w 20000"/>
                <a:gd name="T3" fmla="*/ 0 h 20000"/>
                <a:gd name="T4" fmla="*/ 746 w 20000"/>
                <a:gd name="T5" fmla="*/ 0 h 20000"/>
                <a:gd name="T6" fmla="*/ 0 w 20000"/>
                <a:gd name="T7" fmla="*/ 18770 h 20000"/>
                <a:gd name="T8" fmla="*/ 0 w 20000"/>
                <a:gd name="T9" fmla="*/ 19344 h 20000"/>
                <a:gd name="T10" fmla="*/ 45 w 20000"/>
                <a:gd name="T11" fmla="*/ 19508 h 20000"/>
                <a:gd name="T12" fmla="*/ 45 w 20000"/>
                <a:gd name="T13" fmla="*/ 19672 h 20000"/>
                <a:gd name="T14" fmla="*/ 90 w 20000"/>
                <a:gd name="T15" fmla="*/ 19836 h 20000"/>
                <a:gd name="T16" fmla="*/ 113 w 20000"/>
                <a:gd name="T17" fmla="*/ 19918 h 20000"/>
                <a:gd name="T18" fmla="*/ 203 w 20000"/>
                <a:gd name="T19" fmla="*/ 19918 h 20000"/>
                <a:gd name="T20" fmla="*/ 294 w 20000"/>
                <a:gd name="T21" fmla="*/ 19918 h 20000"/>
                <a:gd name="T22" fmla="*/ 19977 w 20000"/>
                <a:gd name="T23" fmla="*/ 19918 h 20000"/>
                <a:gd name="T24" fmla="*/ 19977 w 20000"/>
                <a:gd name="T25" fmla="*/ 18279 h 20000"/>
                <a:gd name="T26" fmla="*/ 17944 w 20000"/>
                <a:gd name="T27" fmla="*/ 18279 h 20000"/>
                <a:gd name="T28" fmla="*/ 17944 w 20000"/>
                <a:gd name="T29" fmla="*/ 15410 h 20000"/>
                <a:gd name="T30" fmla="*/ 16904 w 20000"/>
                <a:gd name="T31" fmla="*/ 15410 h 20000"/>
                <a:gd name="T32" fmla="*/ 16904 w 20000"/>
                <a:gd name="T33" fmla="*/ 18279 h 20000"/>
                <a:gd name="T34" fmla="*/ 5582 w 20000"/>
                <a:gd name="T35" fmla="*/ 18279 h 20000"/>
                <a:gd name="T36" fmla="*/ 5582 w 20000"/>
                <a:gd name="T37" fmla="*/ 15410 h 20000"/>
                <a:gd name="T38" fmla="*/ 2373 w 20000"/>
                <a:gd name="T39" fmla="*/ 15410 h 20000"/>
                <a:gd name="T40" fmla="*/ 2373 w 20000"/>
                <a:gd name="T41" fmla="*/ 18279 h 20000"/>
                <a:gd name="T42" fmla="*/ 791 w 20000"/>
                <a:gd name="T43" fmla="*/ 18279 h 20000"/>
                <a:gd name="T44" fmla="*/ 1243 w 20000"/>
                <a:gd name="T45" fmla="*/ 1230 h 20000"/>
                <a:gd name="T46" fmla="*/ 8768 w 20000"/>
                <a:gd name="T47" fmla="*/ 1230 h 20000"/>
                <a:gd name="T48" fmla="*/ 8768 w 20000"/>
                <a:gd name="T49" fmla="*/ 3607 h 20000"/>
                <a:gd name="T50" fmla="*/ 9220 w 20000"/>
                <a:gd name="T51" fmla="*/ 3607 h 20000"/>
                <a:gd name="T52" fmla="*/ 9220 w 20000"/>
                <a:gd name="T53" fmla="*/ 1230 h 20000"/>
                <a:gd name="T54" fmla="*/ 15480 w 20000"/>
                <a:gd name="T55" fmla="*/ 1230 h 20000"/>
                <a:gd name="T56" fmla="*/ 15480 w 20000"/>
                <a:gd name="T57" fmla="*/ 3607 h 20000"/>
                <a:gd name="T58" fmla="*/ 16655 w 20000"/>
                <a:gd name="T59" fmla="*/ 3607 h 20000"/>
                <a:gd name="T60" fmla="*/ 16655 w 20000"/>
                <a:gd name="T61" fmla="*/ 1230 h 20000"/>
                <a:gd name="T62" fmla="*/ 19977 w 20000"/>
                <a:gd name="T63" fmla="*/ 123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19977" y="1230"/>
                  </a:moveTo>
                  <a:lnTo>
                    <a:pt x="19977" y="0"/>
                  </a:lnTo>
                  <a:lnTo>
                    <a:pt x="746" y="0"/>
                  </a:lnTo>
                  <a:lnTo>
                    <a:pt x="0" y="18770"/>
                  </a:lnTo>
                  <a:lnTo>
                    <a:pt x="0" y="19344"/>
                  </a:lnTo>
                  <a:lnTo>
                    <a:pt x="45" y="19508"/>
                  </a:lnTo>
                  <a:lnTo>
                    <a:pt x="45" y="19672"/>
                  </a:lnTo>
                  <a:lnTo>
                    <a:pt x="90" y="19836"/>
                  </a:lnTo>
                  <a:lnTo>
                    <a:pt x="113" y="19918"/>
                  </a:lnTo>
                  <a:lnTo>
                    <a:pt x="203" y="19918"/>
                  </a:lnTo>
                  <a:lnTo>
                    <a:pt x="294" y="19918"/>
                  </a:lnTo>
                  <a:lnTo>
                    <a:pt x="19977" y="19918"/>
                  </a:lnTo>
                  <a:lnTo>
                    <a:pt x="19977" y="18279"/>
                  </a:lnTo>
                  <a:lnTo>
                    <a:pt x="17944" y="18279"/>
                  </a:lnTo>
                  <a:lnTo>
                    <a:pt x="17944" y="15410"/>
                  </a:lnTo>
                  <a:lnTo>
                    <a:pt x="16904" y="15410"/>
                  </a:lnTo>
                  <a:lnTo>
                    <a:pt x="16904" y="18279"/>
                  </a:lnTo>
                  <a:lnTo>
                    <a:pt x="5582" y="18279"/>
                  </a:lnTo>
                  <a:lnTo>
                    <a:pt x="5582" y="15410"/>
                  </a:lnTo>
                  <a:lnTo>
                    <a:pt x="2373" y="15410"/>
                  </a:lnTo>
                  <a:lnTo>
                    <a:pt x="2373" y="18279"/>
                  </a:lnTo>
                  <a:lnTo>
                    <a:pt x="791" y="18279"/>
                  </a:lnTo>
                  <a:lnTo>
                    <a:pt x="1243" y="1230"/>
                  </a:lnTo>
                  <a:lnTo>
                    <a:pt x="8768" y="1230"/>
                  </a:lnTo>
                  <a:lnTo>
                    <a:pt x="8768" y="3607"/>
                  </a:lnTo>
                  <a:lnTo>
                    <a:pt x="9220" y="3607"/>
                  </a:lnTo>
                  <a:lnTo>
                    <a:pt x="9220" y="1230"/>
                  </a:lnTo>
                  <a:lnTo>
                    <a:pt x="15480" y="1230"/>
                  </a:lnTo>
                  <a:lnTo>
                    <a:pt x="15480" y="3607"/>
                  </a:lnTo>
                  <a:lnTo>
                    <a:pt x="16655" y="3607"/>
                  </a:lnTo>
                  <a:lnTo>
                    <a:pt x="16655" y="1230"/>
                  </a:lnTo>
                  <a:lnTo>
                    <a:pt x="19977" y="123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Freeform 421"/>
            <p:cNvSpPr>
              <a:spLocks/>
            </p:cNvSpPr>
            <p:nvPr/>
          </p:nvSpPr>
          <p:spPr bwMode="auto">
            <a:xfrm>
              <a:off x="688" y="9256"/>
              <a:ext cx="9802" cy="1464"/>
            </a:xfrm>
            <a:custGeom>
              <a:avLst/>
              <a:gdLst>
                <a:gd name="T0" fmla="*/ 0 w 20000"/>
                <a:gd name="T1" fmla="*/ 19661 h 20000"/>
                <a:gd name="T2" fmla="*/ 468 w 20000"/>
                <a:gd name="T3" fmla="*/ 6102 h 20000"/>
                <a:gd name="T4" fmla="*/ 18298 w 20000"/>
                <a:gd name="T5" fmla="*/ 6102 h 20000"/>
                <a:gd name="T6" fmla="*/ 18298 w 20000"/>
                <a:gd name="T7" fmla="*/ 0 h 20000"/>
                <a:gd name="T8" fmla="*/ 19957 w 20000"/>
                <a:gd name="T9" fmla="*/ 0 h 20000"/>
                <a:gd name="T10" fmla="*/ 19957 w 20000"/>
                <a:gd name="T11" fmla="*/ 14237 h 20000"/>
                <a:gd name="T12" fmla="*/ 18255 w 20000"/>
                <a:gd name="T13" fmla="*/ 14237 h 20000"/>
                <a:gd name="T14" fmla="*/ 18255 w 20000"/>
                <a:gd name="T15" fmla="*/ 19661 h 20000"/>
                <a:gd name="T16" fmla="*/ 0 w 20000"/>
                <a:gd name="T17" fmla="*/ 1966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0" y="19661"/>
                  </a:moveTo>
                  <a:lnTo>
                    <a:pt x="468" y="6102"/>
                  </a:lnTo>
                  <a:lnTo>
                    <a:pt x="18298" y="6102"/>
                  </a:lnTo>
                  <a:lnTo>
                    <a:pt x="18298" y="0"/>
                  </a:lnTo>
                  <a:lnTo>
                    <a:pt x="19957" y="0"/>
                  </a:lnTo>
                  <a:lnTo>
                    <a:pt x="19957" y="14237"/>
                  </a:lnTo>
                  <a:lnTo>
                    <a:pt x="18255" y="14237"/>
                  </a:lnTo>
                  <a:lnTo>
                    <a:pt x="18255" y="19661"/>
                  </a:lnTo>
                  <a:lnTo>
                    <a:pt x="0" y="1966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Freeform 422"/>
            <p:cNvSpPr>
              <a:spLocks/>
            </p:cNvSpPr>
            <p:nvPr/>
          </p:nvSpPr>
          <p:spPr bwMode="auto">
            <a:xfrm>
              <a:off x="18332" y="9256"/>
              <a:ext cx="980" cy="1067"/>
            </a:xfrm>
            <a:custGeom>
              <a:avLst/>
              <a:gdLst>
                <a:gd name="T0" fmla="*/ 0 w 20000"/>
                <a:gd name="T1" fmla="*/ 0 h 20000"/>
                <a:gd name="T2" fmla="*/ 3830 w 20000"/>
                <a:gd name="T3" fmla="*/ 19535 h 20000"/>
                <a:gd name="T4" fmla="*/ 19574 w 20000"/>
                <a:gd name="T5" fmla="*/ 19535 h 20000"/>
                <a:gd name="T6" fmla="*/ 14894 w 20000"/>
                <a:gd name="T7" fmla="*/ 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3830" y="19535"/>
                  </a:lnTo>
                  <a:lnTo>
                    <a:pt x="19574" y="19535"/>
                  </a:lnTo>
                  <a:lnTo>
                    <a:pt x="1489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Freeform 423"/>
            <p:cNvSpPr>
              <a:spLocks/>
            </p:cNvSpPr>
            <p:nvPr/>
          </p:nvSpPr>
          <p:spPr bwMode="auto">
            <a:xfrm>
              <a:off x="10469" y="10199"/>
              <a:ext cx="8071" cy="109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9545 h 20000"/>
                <a:gd name="T4" fmla="*/ 19948 w 20000"/>
                <a:gd name="T5" fmla="*/ 19545 h 20000"/>
                <a:gd name="T6" fmla="*/ 19483 w 20000"/>
                <a:gd name="T7" fmla="*/ 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545"/>
                  </a:lnTo>
                  <a:lnTo>
                    <a:pt x="19948" y="19545"/>
                  </a:lnTo>
                  <a:lnTo>
                    <a:pt x="1948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Freeform 424"/>
            <p:cNvSpPr>
              <a:spLocks/>
            </p:cNvSpPr>
            <p:nvPr/>
          </p:nvSpPr>
          <p:spPr bwMode="auto">
            <a:xfrm>
              <a:off x="688" y="9256"/>
              <a:ext cx="9802" cy="1464"/>
            </a:xfrm>
            <a:custGeom>
              <a:avLst/>
              <a:gdLst>
                <a:gd name="T0" fmla="*/ 0 w 20000"/>
                <a:gd name="T1" fmla="*/ 19661 h 20000"/>
                <a:gd name="T2" fmla="*/ 468 w 20000"/>
                <a:gd name="T3" fmla="*/ 6102 h 20000"/>
                <a:gd name="T4" fmla="*/ 18298 w 20000"/>
                <a:gd name="T5" fmla="*/ 6102 h 20000"/>
                <a:gd name="T6" fmla="*/ 18298 w 20000"/>
                <a:gd name="T7" fmla="*/ 0 h 20000"/>
                <a:gd name="T8" fmla="*/ 19957 w 20000"/>
                <a:gd name="T9" fmla="*/ 0 h 20000"/>
                <a:gd name="T10" fmla="*/ 19957 w 20000"/>
                <a:gd name="T11" fmla="*/ 14237 h 20000"/>
                <a:gd name="T12" fmla="*/ 18255 w 20000"/>
                <a:gd name="T13" fmla="*/ 14237 h 20000"/>
                <a:gd name="T14" fmla="*/ 18255 w 20000"/>
                <a:gd name="T15" fmla="*/ 19661 h 20000"/>
                <a:gd name="T16" fmla="*/ 0 w 20000"/>
                <a:gd name="T17" fmla="*/ 1966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0" y="19661"/>
                  </a:moveTo>
                  <a:lnTo>
                    <a:pt x="468" y="6102"/>
                  </a:lnTo>
                  <a:lnTo>
                    <a:pt x="18298" y="6102"/>
                  </a:lnTo>
                  <a:lnTo>
                    <a:pt x="18298" y="0"/>
                  </a:lnTo>
                  <a:lnTo>
                    <a:pt x="19957" y="0"/>
                  </a:lnTo>
                  <a:lnTo>
                    <a:pt x="19957" y="14237"/>
                  </a:lnTo>
                  <a:lnTo>
                    <a:pt x="18255" y="14237"/>
                  </a:lnTo>
                  <a:lnTo>
                    <a:pt x="18255" y="19661"/>
                  </a:lnTo>
                  <a:lnTo>
                    <a:pt x="0" y="19661"/>
                  </a:lnTo>
                  <a:close/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Freeform 425"/>
            <p:cNvSpPr>
              <a:spLocks/>
            </p:cNvSpPr>
            <p:nvPr/>
          </p:nvSpPr>
          <p:spPr bwMode="auto">
            <a:xfrm>
              <a:off x="0" y="11936"/>
              <a:ext cx="20000" cy="6054"/>
            </a:xfrm>
            <a:custGeom>
              <a:avLst/>
              <a:gdLst>
                <a:gd name="T0" fmla="*/ 19708 w 20000"/>
                <a:gd name="T1" fmla="*/ 19918 h 20000"/>
                <a:gd name="T2" fmla="*/ 19791 w 20000"/>
                <a:gd name="T3" fmla="*/ 19918 h 20000"/>
                <a:gd name="T4" fmla="*/ 19875 w 20000"/>
                <a:gd name="T5" fmla="*/ 19918 h 20000"/>
                <a:gd name="T6" fmla="*/ 19917 w 20000"/>
                <a:gd name="T7" fmla="*/ 19836 h 20000"/>
                <a:gd name="T8" fmla="*/ 19937 w 20000"/>
                <a:gd name="T9" fmla="*/ 19672 h 20000"/>
                <a:gd name="T10" fmla="*/ 19937 w 20000"/>
                <a:gd name="T11" fmla="*/ 19508 h 20000"/>
                <a:gd name="T12" fmla="*/ 19979 w 20000"/>
                <a:gd name="T13" fmla="*/ 19344 h 20000"/>
                <a:gd name="T14" fmla="*/ 19979 w 20000"/>
                <a:gd name="T15" fmla="*/ 18770 h 20000"/>
                <a:gd name="T16" fmla="*/ 19291 w 20000"/>
                <a:gd name="T17" fmla="*/ 0 h 20000"/>
                <a:gd name="T18" fmla="*/ 688 w 20000"/>
                <a:gd name="T19" fmla="*/ 0 h 20000"/>
                <a:gd name="T20" fmla="*/ 0 w 20000"/>
                <a:gd name="T21" fmla="*/ 18770 h 20000"/>
                <a:gd name="T22" fmla="*/ 0 w 20000"/>
                <a:gd name="T23" fmla="*/ 19344 h 20000"/>
                <a:gd name="T24" fmla="*/ 42 w 20000"/>
                <a:gd name="T25" fmla="*/ 19508 h 20000"/>
                <a:gd name="T26" fmla="*/ 42 w 20000"/>
                <a:gd name="T27" fmla="*/ 19672 h 20000"/>
                <a:gd name="T28" fmla="*/ 83 w 20000"/>
                <a:gd name="T29" fmla="*/ 19836 h 20000"/>
                <a:gd name="T30" fmla="*/ 104 w 20000"/>
                <a:gd name="T31" fmla="*/ 19918 h 20000"/>
                <a:gd name="T32" fmla="*/ 188 w 20000"/>
                <a:gd name="T33" fmla="*/ 19918 h 20000"/>
                <a:gd name="T34" fmla="*/ 271 w 20000"/>
                <a:gd name="T35" fmla="*/ 19918 h 20000"/>
                <a:gd name="T36" fmla="*/ 19708 w 20000"/>
                <a:gd name="T37" fmla="*/ 1991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00" h="20000">
                  <a:moveTo>
                    <a:pt x="19708" y="19918"/>
                  </a:moveTo>
                  <a:lnTo>
                    <a:pt x="19791" y="19918"/>
                  </a:lnTo>
                  <a:lnTo>
                    <a:pt x="19875" y="19918"/>
                  </a:lnTo>
                  <a:lnTo>
                    <a:pt x="19917" y="19836"/>
                  </a:lnTo>
                  <a:lnTo>
                    <a:pt x="19937" y="19672"/>
                  </a:lnTo>
                  <a:lnTo>
                    <a:pt x="19937" y="19508"/>
                  </a:lnTo>
                  <a:lnTo>
                    <a:pt x="19979" y="19344"/>
                  </a:lnTo>
                  <a:lnTo>
                    <a:pt x="19979" y="18770"/>
                  </a:lnTo>
                  <a:lnTo>
                    <a:pt x="19291" y="0"/>
                  </a:lnTo>
                  <a:lnTo>
                    <a:pt x="688" y="0"/>
                  </a:lnTo>
                  <a:lnTo>
                    <a:pt x="0" y="18770"/>
                  </a:lnTo>
                  <a:lnTo>
                    <a:pt x="0" y="19344"/>
                  </a:lnTo>
                  <a:lnTo>
                    <a:pt x="42" y="19508"/>
                  </a:lnTo>
                  <a:lnTo>
                    <a:pt x="42" y="19672"/>
                  </a:lnTo>
                  <a:lnTo>
                    <a:pt x="83" y="19836"/>
                  </a:lnTo>
                  <a:lnTo>
                    <a:pt x="104" y="19918"/>
                  </a:lnTo>
                  <a:lnTo>
                    <a:pt x="188" y="19918"/>
                  </a:lnTo>
                  <a:lnTo>
                    <a:pt x="271" y="19918"/>
                  </a:lnTo>
                  <a:lnTo>
                    <a:pt x="19708" y="19918"/>
                  </a:lnTo>
                  <a:close/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Freeform 426"/>
            <p:cNvSpPr>
              <a:spLocks/>
            </p:cNvSpPr>
            <p:nvPr/>
          </p:nvSpPr>
          <p:spPr bwMode="auto">
            <a:xfrm>
              <a:off x="730" y="12308"/>
              <a:ext cx="18665" cy="5186"/>
            </a:xfrm>
            <a:custGeom>
              <a:avLst/>
              <a:gdLst>
                <a:gd name="T0" fmla="*/ 447 w 20000"/>
                <a:gd name="T1" fmla="*/ 0 h 20000"/>
                <a:gd name="T2" fmla="*/ 0 w 20000"/>
                <a:gd name="T3" fmla="*/ 19904 h 20000"/>
                <a:gd name="T4" fmla="*/ 1564 w 20000"/>
                <a:gd name="T5" fmla="*/ 19904 h 20000"/>
                <a:gd name="T6" fmla="*/ 1564 w 20000"/>
                <a:gd name="T7" fmla="*/ 16555 h 20000"/>
                <a:gd name="T8" fmla="*/ 4737 w 20000"/>
                <a:gd name="T9" fmla="*/ 16555 h 20000"/>
                <a:gd name="T10" fmla="*/ 4737 w 20000"/>
                <a:gd name="T11" fmla="*/ 19904 h 20000"/>
                <a:gd name="T12" fmla="*/ 15933 w 20000"/>
                <a:gd name="T13" fmla="*/ 19904 h 20000"/>
                <a:gd name="T14" fmla="*/ 15933 w 20000"/>
                <a:gd name="T15" fmla="*/ 16555 h 20000"/>
                <a:gd name="T16" fmla="*/ 16961 w 20000"/>
                <a:gd name="T17" fmla="*/ 16555 h 20000"/>
                <a:gd name="T18" fmla="*/ 16961 w 20000"/>
                <a:gd name="T19" fmla="*/ 19904 h 20000"/>
                <a:gd name="T20" fmla="*/ 19978 w 20000"/>
                <a:gd name="T21" fmla="*/ 19904 h 20000"/>
                <a:gd name="T22" fmla="*/ 19486 w 20000"/>
                <a:gd name="T23" fmla="*/ 0 h 20000"/>
                <a:gd name="T24" fmla="*/ 15687 w 20000"/>
                <a:gd name="T25" fmla="*/ 0 h 20000"/>
                <a:gd name="T26" fmla="*/ 15687 w 20000"/>
                <a:gd name="T27" fmla="*/ 2775 h 20000"/>
                <a:gd name="T28" fmla="*/ 14525 w 20000"/>
                <a:gd name="T29" fmla="*/ 2775 h 20000"/>
                <a:gd name="T30" fmla="*/ 14525 w 20000"/>
                <a:gd name="T31" fmla="*/ 0 h 20000"/>
                <a:gd name="T32" fmla="*/ 8335 w 20000"/>
                <a:gd name="T33" fmla="*/ 0 h 20000"/>
                <a:gd name="T34" fmla="*/ 8335 w 20000"/>
                <a:gd name="T35" fmla="*/ 2775 h 20000"/>
                <a:gd name="T36" fmla="*/ 7888 w 20000"/>
                <a:gd name="T37" fmla="*/ 2775 h 20000"/>
                <a:gd name="T38" fmla="*/ 7888 w 20000"/>
                <a:gd name="T39" fmla="*/ 0 h 20000"/>
                <a:gd name="T40" fmla="*/ 447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447" y="0"/>
                  </a:moveTo>
                  <a:lnTo>
                    <a:pt x="0" y="19904"/>
                  </a:lnTo>
                  <a:lnTo>
                    <a:pt x="1564" y="19904"/>
                  </a:lnTo>
                  <a:lnTo>
                    <a:pt x="1564" y="16555"/>
                  </a:lnTo>
                  <a:lnTo>
                    <a:pt x="4737" y="16555"/>
                  </a:lnTo>
                  <a:lnTo>
                    <a:pt x="4737" y="19904"/>
                  </a:lnTo>
                  <a:lnTo>
                    <a:pt x="15933" y="19904"/>
                  </a:lnTo>
                  <a:lnTo>
                    <a:pt x="15933" y="16555"/>
                  </a:lnTo>
                  <a:lnTo>
                    <a:pt x="16961" y="16555"/>
                  </a:lnTo>
                  <a:lnTo>
                    <a:pt x="16961" y="19904"/>
                  </a:lnTo>
                  <a:lnTo>
                    <a:pt x="19978" y="19904"/>
                  </a:lnTo>
                  <a:lnTo>
                    <a:pt x="19486" y="0"/>
                  </a:lnTo>
                  <a:lnTo>
                    <a:pt x="15687" y="0"/>
                  </a:lnTo>
                  <a:lnTo>
                    <a:pt x="15687" y="2775"/>
                  </a:lnTo>
                  <a:lnTo>
                    <a:pt x="14525" y="2775"/>
                  </a:lnTo>
                  <a:lnTo>
                    <a:pt x="14525" y="0"/>
                  </a:lnTo>
                  <a:lnTo>
                    <a:pt x="8335" y="0"/>
                  </a:lnTo>
                  <a:lnTo>
                    <a:pt x="8335" y="2775"/>
                  </a:lnTo>
                  <a:lnTo>
                    <a:pt x="7888" y="2775"/>
                  </a:lnTo>
                  <a:lnTo>
                    <a:pt x="7888" y="0"/>
                  </a:lnTo>
                  <a:lnTo>
                    <a:pt x="447" y="0"/>
                  </a:lnTo>
                  <a:close/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Freeform 427"/>
            <p:cNvSpPr>
              <a:spLocks/>
            </p:cNvSpPr>
            <p:nvPr/>
          </p:nvSpPr>
          <p:spPr bwMode="auto">
            <a:xfrm>
              <a:off x="772" y="10695"/>
              <a:ext cx="8884" cy="25"/>
            </a:xfrm>
            <a:custGeom>
              <a:avLst/>
              <a:gdLst>
                <a:gd name="T0" fmla="*/ 0 w 20000"/>
                <a:gd name="T1" fmla="*/ 0 h 20000"/>
                <a:gd name="T2" fmla="*/ 1995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53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Freeform 428"/>
            <p:cNvSpPr>
              <a:spLocks/>
            </p:cNvSpPr>
            <p:nvPr/>
          </p:nvSpPr>
          <p:spPr bwMode="auto">
            <a:xfrm>
              <a:off x="9656" y="10298"/>
              <a:ext cx="834" cy="25"/>
            </a:xfrm>
            <a:custGeom>
              <a:avLst/>
              <a:gdLst>
                <a:gd name="T0" fmla="*/ 0 w 20000"/>
                <a:gd name="T1" fmla="*/ 0 h 20000"/>
                <a:gd name="T2" fmla="*/ 19500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500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Freeform 429"/>
            <p:cNvSpPr>
              <a:spLocks/>
            </p:cNvSpPr>
            <p:nvPr/>
          </p:nvSpPr>
          <p:spPr bwMode="auto">
            <a:xfrm>
              <a:off x="10511" y="10298"/>
              <a:ext cx="8759" cy="993"/>
            </a:xfrm>
            <a:custGeom>
              <a:avLst/>
              <a:gdLst>
                <a:gd name="T0" fmla="*/ 0 w 20000"/>
                <a:gd name="T1" fmla="*/ 19500 h 20000"/>
                <a:gd name="T2" fmla="*/ 18381 w 20000"/>
                <a:gd name="T3" fmla="*/ 19500 h 20000"/>
                <a:gd name="T4" fmla="*/ 18286 w 20000"/>
                <a:gd name="T5" fmla="*/ 0 h 20000"/>
                <a:gd name="T6" fmla="*/ 19952 w 20000"/>
                <a:gd name="T7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0" y="19500"/>
                  </a:moveTo>
                  <a:lnTo>
                    <a:pt x="18381" y="19500"/>
                  </a:lnTo>
                  <a:lnTo>
                    <a:pt x="18286" y="0"/>
                  </a:lnTo>
                  <a:lnTo>
                    <a:pt x="19952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Freeform 430"/>
            <p:cNvSpPr>
              <a:spLocks/>
            </p:cNvSpPr>
            <p:nvPr/>
          </p:nvSpPr>
          <p:spPr bwMode="auto">
            <a:xfrm>
              <a:off x="772" y="10695"/>
              <a:ext cx="8884" cy="25"/>
            </a:xfrm>
            <a:custGeom>
              <a:avLst/>
              <a:gdLst>
                <a:gd name="T0" fmla="*/ 0 w 20000"/>
                <a:gd name="T1" fmla="*/ 0 h 20000"/>
                <a:gd name="T2" fmla="*/ 1995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53" y="0"/>
                  </a:lnTo>
                </a:path>
              </a:pathLst>
            </a:custGeom>
            <a:noFill/>
            <a:ln w="127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Freeform 431"/>
            <p:cNvSpPr>
              <a:spLocks/>
            </p:cNvSpPr>
            <p:nvPr/>
          </p:nvSpPr>
          <p:spPr bwMode="auto">
            <a:xfrm>
              <a:off x="9656" y="10298"/>
              <a:ext cx="834" cy="25"/>
            </a:xfrm>
            <a:custGeom>
              <a:avLst/>
              <a:gdLst>
                <a:gd name="T0" fmla="*/ 0 w 20000"/>
                <a:gd name="T1" fmla="*/ 0 h 20000"/>
                <a:gd name="T2" fmla="*/ 19500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500" y="0"/>
                  </a:lnTo>
                </a:path>
              </a:pathLst>
            </a:custGeom>
            <a:noFill/>
            <a:ln w="127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Freeform 432"/>
            <p:cNvSpPr>
              <a:spLocks/>
            </p:cNvSpPr>
            <p:nvPr/>
          </p:nvSpPr>
          <p:spPr bwMode="auto">
            <a:xfrm>
              <a:off x="10511" y="10298"/>
              <a:ext cx="8759" cy="993"/>
            </a:xfrm>
            <a:custGeom>
              <a:avLst/>
              <a:gdLst>
                <a:gd name="T0" fmla="*/ 0 w 20000"/>
                <a:gd name="T1" fmla="*/ 19500 h 20000"/>
                <a:gd name="T2" fmla="*/ 18381 w 20000"/>
                <a:gd name="T3" fmla="*/ 19500 h 20000"/>
                <a:gd name="T4" fmla="*/ 18286 w 20000"/>
                <a:gd name="T5" fmla="*/ 0 h 20000"/>
                <a:gd name="T6" fmla="*/ 19952 w 20000"/>
                <a:gd name="T7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0" y="19500"/>
                  </a:moveTo>
                  <a:lnTo>
                    <a:pt x="18381" y="19500"/>
                  </a:lnTo>
                  <a:lnTo>
                    <a:pt x="18286" y="0"/>
                  </a:lnTo>
                  <a:lnTo>
                    <a:pt x="19952" y="0"/>
                  </a:lnTo>
                </a:path>
              </a:pathLst>
            </a:custGeom>
            <a:noFill/>
            <a:ln w="127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Freeform 433"/>
            <p:cNvSpPr>
              <a:spLocks/>
            </p:cNvSpPr>
            <p:nvPr/>
          </p:nvSpPr>
          <p:spPr bwMode="auto">
            <a:xfrm>
              <a:off x="5652" y="10397"/>
              <a:ext cx="459" cy="199"/>
            </a:xfrm>
            <a:custGeom>
              <a:avLst/>
              <a:gdLst>
                <a:gd name="T0" fmla="*/ 0 w 20000"/>
                <a:gd name="T1" fmla="*/ 0 h 20000"/>
                <a:gd name="T2" fmla="*/ 19091 w 20000"/>
                <a:gd name="T3" fmla="*/ 0 h 20000"/>
                <a:gd name="T4" fmla="*/ 19091 w 20000"/>
                <a:gd name="T5" fmla="*/ 17500 h 20000"/>
                <a:gd name="T6" fmla="*/ 0 w 20000"/>
                <a:gd name="T7" fmla="*/ 1750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091" y="0"/>
                  </a:lnTo>
                  <a:lnTo>
                    <a:pt x="19091" y="17500"/>
                  </a:lnTo>
                  <a:lnTo>
                    <a:pt x="0" y="17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Freeform 434"/>
            <p:cNvSpPr>
              <a:spLocks/>
            </p:cNvSpPr>
            <p:nvPr/>
          </p:nvSpPr>
          <p:spPr bwMode="auto">
            <a:xfrm>
              <a:off x="6507" y="10397"/>
              <a:ext cx="438" cy="199"/>
            </a:xfrm>
            <a:custGeom>
              <a:avLst/>
              <a:gdLst>
                <a:gd name="T0" fmla="*/ 0 w 20000"/>
                <a:gd name="T1" fmla="*/ 0 h 20000"/>
                <a:gd name="T2" fmla="*/ 19048 w 20000"/>
                <a:gd name="T3" fmla="*/ 0 h 20000"/>
                <a:gd name="T4" fmla="*/ 19048 w 20000"/>
                <a:gd name="T5" fmla="*/ 17500 h 20000"/>
                <a:gd name="T6" fmla="*/ 0 w 20000"/>
                <a:gd name="T7" fmla="*/ 1750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048" y="0"/>
                  </a:lnTo>
                  <a:lnTo>
                    <a:pt x="19048" y="17500"/>
                  </a:lnTo>
                  <a:lnTo>
                    <a:pt x="0" y="17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Freeform 435"/>
            <p:cNvSpPr>
              <a:spLocks/>
            </p:cNvSpPr>
            <p:nvPr/>
          </p:nvSpPr>
          <p:spPr bwMode="auto">
            <a:xfrm>
              <a:off x="8968" y="10397"/>
              <a:ext cx="458" cy="199"/>
            </a:xfrm>
            <a:custGeom>
              <a:avLst/>
              <a:gdLst>
                <a:gd name="T0" fmla="*/ 0 w 20000"/>
                <a:gd name="T1" fmla="*/ 0 h 20000"/>
                <a:gd name="T2" fmla="*/ 19091 w 20000"/>
                <a:gd name="T3" fmla="*/ 0 h 20000"/>
                <a:gd name="T4" fmla="*/ 19091 w 20000"/>
                <a:gd name="T5" fmla="*/ 17500 h 20000"/>
                <a:gd name="T6" fmla="*/ 0 w 20000"/>
                <a:gd name="T7" fmla="*/ 1750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091" y="0"/>
                  </a:lnTo>
                  <a:lnTo>
                    <a:pt x="19091" y="17500"/>
                  </a:lnTo>
                  <a:lnTo>
                    <a:pt x="0" y="17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Freeform 436"/>
            <p:cNvSpPr>
              <a:spLocks/>
            </p:cNvSpPr>
            <p:nvPr/>
          </p:nvSpPr>
          <p:spPr bwMode="auto">
            <a:xfrm>
              <a:off x="5652" y="10397"/>
              <a:ext cx="459" cy="199"/>
            </a:xfrm>
            <a:custGeom>
              <a:avLst/>
              <a:gdLst>
                <a:gd name="T0" fmla="*/ 0 w 20000"/>
                <a:gd name="T1" fmla="*/ 0 h 20000"/>
                <a:gd name="T2" fmla="*/ 19091 w 20000"/>
                <a:gd name="T3" fmla="*/ 0 h 20000"/>
                <a:gd name="T4" fmla="*/ 19091 w 20000"/>
                <a:gd name="T5" fmla="*/ 17500 h 20000"/>
                <a:gd name="T6" fmla="*/ 0 w 20000"/>
                <a:gd name="T7" fmla="*/ 1750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091" y="0"/>
                  </a:lnTo>
                  <a:lnTo>
                    <a:pt x="19091" y="17500"/>
                  </a:lnTo>
                  <a:lnTo>
                    <a:pt x="0" y="175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Freeform 437"/>
            <p:cNvSpPr>
              <a:spLocks/>
            </p:cNvSpPr>
            <p:nvPr/>
          </p:nvSpPr>
          <p:spPr bwMode="auto">
            <a:xfrm>
              <a:off x="6507" y="10397"/>
              <a:ext cx="438" cy="199"/>
            </a:xfrm>
            <a:custGeom>
              <a:avLst/>
              <a:gdLst>
                <a:gd name="T0" fmla="*/ 0 w 20000"/>
                <a:gd name="T1" fmla="*/ 0 h 20000"/>
                <a:gd name="T2" fmla="*/ 19048 w 20000"/>
                <a:gd name="T3" fmla="*/ 0 h 20000"/>
                <a:gd name="T4" fmla="*/ 19048 w 20000"/>
                <a:gd name="T5" fmla="*/ 17500 h 20000"/>
                <a:gd name="T6" fmla="*/ 0 w 20000"/>
                <a:gd name="T7" fmla="*/ 1750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048" y="0"/>
                  </a:lnTo>
                  <a:lnTo>
                    <a:pt x="19048" y="17500"/>
                  </a:lnTo>
                  <a:lnTo>
                    <a:pt x="0" y="175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Freeform 438"/>
            <p:cNvSpPr>
              <a:spLocks/>
            </p:cNvSpPr>
            <p:nvPr/>
          </p:nvSpPr>
          <p:spPr bwMode="auto">
            <a:xfrm>
              <a:off x="8968" y="10397"/>
              <a:ext cx="458" cy="199"/>
            </a:xfrm>
            <a:custGeom>
              <a:avLst/>
              <a:gdLst>
                <a:gd name="T0" fmla="*/ 0 w 20000"/>
                <a:gd name="T1" fmla="*/ 0 h 20000"/>
                <a:gd name="T2" fmla="*/ 19091 w 20000"/>
                <a:gd name="T3" fmla="*/ 0 h 20000"/>
                <a:gd name="T4" fmla="*/ 19091 w 20000"/>
                <a:gd name="T5" fmla="*/ 17500 h 20000"/>
                <a:gd name="T6" fmla="*/ 0 w 20000"/>
                <a:gd name="T7" fmla="*/ 1750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091" y="0"/>
                  </a:lnTo>
                  <a:lnTo>
                    <a:pt x="19091" y="17500"/>
                  </a:lnTo>
                  <a:lnTo>
                    <a:pt x="0" y="175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Freeform 439"/>
            <p:cNvSpPr>
              <a:spLocks/>
            </p:cNvSpPr>
            <p:nvPr/>
          </p:nvSpPr>
          <p:spPr bwMode="auto">
            <a:xfrm>
              <a:off x="918" y="1"/>
              <a:ext cx="18290" cy="10818"/>
            </a:xfrm>
            <a:custGeom>
              <a:avLst/>
              <a:gdLst>
                <a:gd name="T0" fmla="*/ 10582 w 20000"/>
                <a:gd name="T1" fmla="*/ 19954 h 20000"/>
                <a:gd name="T2" fmla="*/ 10582 w 20000"/>
                <a:gd name="T3" fmla="*/ 18119 h 20000"/>
                <a:gd name="T4" fmla="*/ 0 w 20000"/>
                <a:gd name="T5" fmla="*/ 18119 h 20000"/>
                <a:gd name="T6" fmla="*/ 0 w 20000"/>
                <a:gd name="T7" fmla="*/ 1101 h 20000"/>
                <a:gd name="T8" fmla="*/ 0 w 20000"/>
                <a:gd name="T9" fmla="*/ 963 h 20000"/>
                <a:gd name="T10" fmla="*/ 46 w 20000"/>
                <a:gd name="T11" fmla="*/ 688 h 20000"/>
                <a:gd name="T12" fmla="*/ 91 w 20000"/>
                <a:gd name="T13" fmla="*/ 505 h 20000"/>
                <a:gd name="T14" fmla="*/ 137 w 20000"/>
                <a:gd name="T15" fmla="*/ 367 h 20000"/>
                <a:gd name="T16" fmla="*/ 205 w 20000"/>
                <a:gd name="T17" fmla="*/ 183 h 20000"/>
                <a:gd name="T18" fmla="*/ 296 w 20000"/>
                <a:gd name="T19" fmla="*/ 92 h 20000"/>
                <a:gd name="T20" fmla="*/ 388 w 20000"/>
                <a:gd name="T21" fmla="*/ 0 h 20000"/>
                <a:gd name="T22" fmla="*/ 433 w 20000"/>
                <a:gd name="T23" fmla="*/ 0 h 20000"/>
                <a:gd name="T24" fmla="*/ 479 w 20000"/>
                <a:gd name="T25" fmla="*/ 0 h 20000"/>
                <a:gd name="T26" fmla="*/ 19293 w 20000"/>
                <a:gd name="T27" fmla="*/ 0 h 20000"/>
                <a:gd name="T28" fmla="*/ 19453 w 20000"/>
                <a:gd name="T29" fmla="*/ 0 h 20000"/>
                <a:gd name="T30" fmla="*/ 19590 w 20000"/>
                <a:gd name="T31" fmla="*/ 92 h 20000"/>
                <a:gd name="T32" fmla="*/ 19704 w 20000"/>
                <a:gd name="T33" fmla="*/ 183 h 20000"/>
                <a:gd name="T34" fmla="*/ 19795 w 20000"/>
                <a:gd name="T35" fmla="*/ 275 h 20000"/>
                <a:gd name="T36" fmla="*/ 19840 w 20000"/>
                <a:gd name="T37" fmla="*/ 459 h 20000"/>
                <a:gd name="T38" fmla="*/ 19932 w 20000"/>
                <a:gd name="T39" fmla="*/ 596 h 20000"/>
                <a:gd name="T40" fmla="*/ 19932 w 20000"/>
                <a:gd name="T41" fmla="*/ 780 h 20000"/>
                <a:gd name="T42" fmla="*/ 19977 w 20000"/>
                <a:gd name="T43" fmla="*/ 1009 h 20000"/>
                <a:gd name="T44" fmla="*/ 19977 w 20000"/>
                <a:gd name="T45" fmla="*/ 17844 h 20000"/>
                <a:gd name="T46" fmla="*/ 19042 w 20000"/>
                <a:gd name="T47" fmla="*/ 17844 h 20000"/>
                <a:gd name="T48" fmla="*/ 19042 w 20000"/>
                <a:gd name="T49" fmla="*/ 19954 h 20000"/>
                <a:gd name="T50" fmla="*/ 10582 w 20000"/>
                <a:gd name="T51" fmla="*/ 1995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10582" y="19954"/>
                  </a:moveTo>
                  <a:lnTo>
                    <a:pt x="10582" y="18119"/>
                  </a:lnTo>
                  <a:lnTo>
                    <a:pt x="0" y="18119"/>
                  </a:lnTo>
                  <a:lnTo>
                    <a:pt x="0" y="1101"/>
                  </a:lnTo>
                  <a:lnTo>
                    <a:pt x="0" y="963"/>
                  </a:lnTo>
                  <a:lnTo>
                    <a:pt x="46" y="688"/>
                  </a:lnTo>
                  <a:lnTo>
                    <a:pt x="91" y="505"/>
                  </a:lnTo>
                  <a:lnTo>
                    <a:pt x="137" y="367"/>
                  </a:lnTo>
                  <a:lnTo>
                    <a:pt x="205" y="183"/>
                  </a:lnTo>
                  <a:lnTo>
                    <a:pt x="296" y="92"/>
                  </a:lnTo>
                  <a:lnTo>
                    <a:pt x="388" y="0"/>
                  </a:lnTo>
                  <a:lnTo>
                    <a:pt x="433" y="0"/>
                  </a:lnTo>
                  <a:lnTo>
                    <a:pt x="479" y="0"/>
                  </a:lnTo>
                  <a:lnTo>
                    <a:pt x="19293" y="0"/>
                  </a:lnTo>
                  <a:lnTo>
                    <a:pt x="19453" y="0"/>
                  </a:lnTo>
                  <a:lnTo>
                    <a:pt x="19590" y="92"/>
                  </a:lnTo>
                  <a:lnTo>
                    <a:pt x="19704" y="183"/>
                  </a:lnTo>
                  <a:lnTo>
                    <a:pt x="19795" y="275"/>
                  </a:lnTo>
                  <a:lnTo>
                    <a:pt x="19840" y="459"/>
                  </a:lnTo>
                  <a:lnTo>
                    <a:pt x="19932" y="596"/>
                  </a:lnTo>
                  <a:lnTo>
                    <a:pt x="19932" y="780"/>
                  </a:lnTo>
                  <a:lnTo>
                    <a:pt x="19977" y="1009"/>
                  </a:lnTo>
                  <a:lnTo>
                    <a:pt x="19977" y="17844"/>
                  </a:lnTo>
                  <a:lnTo>
                    <a:pt x="19042" y="17844"/>
                  </a:lnTo>
                  <a:lnTo>
                    <a:pt x="19042" y="19954"/>
                  </a:lnTo>
                  <a:lnTo>
                    <a:pt x="10582" y="19954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Freeform 440"/>
            <p:cNvSpPr>
              <a:spLocks/>
            </p:cNvSpPr>
            <p:nvPr/>
          </p:nvSpPr>
          <p:spPr bwMode="auto">
            <a:xfrm>
              <a:off x="1648" y="646"/>
              <a:ext cx="16704" cy="7940"/>
            </a:xfrm>
            <a:custGeom>
              <a:avLst/>
              <a:gdLst>
                <a:gd name="T0" fmla="*/ 0 w 20000"/>
                <a:gd name="T1" fmla="*/ 813 h 20000"/>
                <a:gd name="T2" fmla="*/ 50 w 20000"/>
                <a:gd name="T3" fmla="*/ 500 h 20000"/>
                <a:gd name="T4" fmla="*/ 50 w 20000"/>
                <a:gd name="T5" fmla="*/ 375 h 20000"/>
                <a:gd name="T6" fmla="*/ 150 w 20000"/>
                <a:gd name="T7" fmla="*/ 125 h 20000"/>
                <a:gd name="T8" fmla="*/ 200 w 20000"/>
                <a:gd name="T9" fmla="*/ 0 h 20000"/>
                <a:gd name="T10" fmla="*/ 799 w 20000"/>
                <a:gd name="T11" fmla="*/ 1750 h 20000"/>
                <a:gd name="T12" fmla="*/ 849 w 20000"/>
                <a:gd name="T13" fmla="*/ 18063 h 20000"/>
                <a:gd name="T14" fmla="*/ 849 w 20000"/>
                <a:gd name="T15" fmla="*/ 18313 h 20000"/>
                <a:gd name="T16" fmla="*/ 849 w 20000"/>
                <a:gd name="T17" fmla="*/ 18563 h 20000"/>
                <a:gd name="T18" fmla="*/ 874 w 20000"/>
                <a:gd name="T19" fmla="*/ 18688 h 20000"/>
                <a:gd name="T20" fmla="*/ 924 w 20000"/>
                <a:gd name="T21" fmla="*/ 18750 h 20000"/>
                <a:gd name="T22" fmla="*/ 1074 w 20000"/>
                <a:gd name="T23" fmla="*/ 19000 h 20000"/>
                <a:gd name="T24" fmla="*/ 1174 w 20000"/>
                <a:gd name="T25" fmla="*/ 19125 h 20000"/>
                <a:gd name="T26" fmla="*/ 1199 w 20000"/>
                <a:gd name="T27" fmla="*/ 19125 h 20000"/>
                <a:gd name="T28" fmla="*/ 18826 w 20000"/>
                <a:gd name="T29" fmla="*/ 19125 h 20000"/>
                <a:gd name="T30" fmla="*/ 18901 w 20000"/>
                <a:gd name="T31" fmla="*/ 19125 h 20000"/>
                <a:gd name="T32" fmla="*/ 19051 w 20000"/>
                <a:gd name="T33" fmla="*/ 19000 h 20000"/>
                <a:gd name="T34" fmla="*/ 19151 w 20000"/>
                <a:gd name="T35" fmla="*/ 18875 h 20000"/>
                <a:gd name="T36" fmla="*/ 19201 w 20000"/>
                <a:gd name="T37" fmla="*/ 18688 h 20000"/>
                <a:gd name="T38" fmla="*/ 19975 w 20000"/>
                <a:gd name="T39" fmla="*/ 19563 h 20000"/>
                <a:gd name="T40" fmla="*/ 19825 w 20000"/>
                <a:gd name="T41" fmla="*/ 19813 h 20000"/>
                <a:gd name="T42" fmla="*/ 19700 w 20000"/>
                <a:gd name="T43" fmla="*/ 19938 h 20000"/>
                <a:gd name="T44" fmla="*/ 524 w 20000"/>
                <a:gd name="T45" fmla="*/ 19938 h 20000"/>
                <a:gd name="T46" fmla="*/ 424 w 20000"/>
                <a:gd name="T47" fmla="*/ 19938 h 20000"/>
                <a:gd name="T48" fmla="*/ 325 w 20000"/>
                <a:gd name="T49" fmla="*/ 19813 h 20000"/>
                <a:gd name="T50" fmla="*/ 150 w 20000"/>
                <a:gd name="T51" fmla="*/ 19563 h 20000"/>
                <a:gd name="T52" fmla="*/ 100 w 20000"/>
                <a:gd name="T53" fmla="*/ 19500 h 20000"/>
                <a:gd name="T54" fmla="*/ 50 w 20000"/>
                <a:gd name="T55" fmla="*/ 19250 h 20000"/>
                <a:gd name="T56" fmla="*/ 0 w 20000"/>
                <a:gd name="T57" fmla="*/ 19000 h 20000"/>
                <a:gd name="T58" fmla="*/ 0 w 20000"/>
                <a:gd name="T59" fmla="*/ 18750 h 20000"/>
                <a:gd name="T60" fmla="*/ 0 w 20000"/>
                <a:gd name="T61" fmla="*/ 8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00" h="20000">
                  <a:moveTo>
                    <a:pt x="0" y="813"/>
                  </a:moveTo>
                  <a:lnTo>
                    <a:pt x="50" y="500"/>
                  </a:lnTo>
                  <a:lnTo>
                    <a:pt x="50" y="375"/>
                  </a:lnTo>
                  <a:lnTo>
                    <a:pt x="150" y="125"/>
                  </a:lnTo>
                  <a:lnTo>
                    <a:pt x="200" y="0"/>
                  </a:lnTo>
                  <a:lnTo>
                    <a:pt x="799" y="1750"/>
                  </a:lnTo>
                  <a:lnTo>
                    <a:pt x="849" y="18063"/>
                  </a:lnTo>
                  <a:lnTo>
                    <a:pt x="849" y="18313"/>
                  </a:lnTo>
                  <a:lnTo>
                    <a:pt x="849" y="18563"/>
                  </a:lnTo>
                  <a:lnTo>
                    <a:pt x="874" y="18688"/>
                  </a:lnTo>
                  <a:lnTo>
                    <a:pt x="924" y="18750"/>
                  </a:lnTo>
                  <a:lnTo>
                    <a:pt x="1074" y="19000"/>
                  </a:lnTo>
                  <a:lnTo>
                    <a:pt x="1174" y="19125"/>
                  </a:lnTo>
                  <a:lnTo>
                    <a:pt x="1199" y="19125"/>
                  </a:lnTo>
                  <a:lnTo>
                    <a:pt x="18826" y="19125"/>
                  </a:lnTo>
                  <a:lnTo>
                    <a:pt x="18901" y="19125"/>
                  </a:lnTo>
                  <a:lnTo>
                    <a:pt x="19051" y="19000"/>
                  </a:lnTo>
                  <a:lnTo>
                    <a:pt x="19151" y="18875"/>
                  </a:lnTo>
                  <a:lnTo>
                    <a:pt x="19201" y="18688"/>
                  </a:lnTo>
                  <a:lnTo>
                    <a:pt x="19975" y="19563"/>
                  </a:lnTo>
                  <a:lnTo>
                    <a:pt x="19825" y="19813"/>
                  </a:lnTo>
                  <a:lnTo>
                    <a:pt x="19700" y="19938"/>
                  </a:lnTo>
                  <a:lnTo>
                    <a:pt x="524" y="19938"/>
                  </a:lnTo>
                  <a:lnTo>
                    <a:pt x="424" y="19938"/>
                  </a:lnTo>
                  <a:lnTo>
                    <a:pt x="325" y="19813"/>
                  </a:lnTo>
                  <a:lnTo>
                    <a:pt x="150" y="19563"/>
                  </a:lnTo>
                  <a:lnTo>
                    <a:pt x="100" y="19500"/>
                  </a:lnTo>
                  <a:lnTo>
                    <a:pt x="50" y="19250"/>
                  </a:lnTo>
                  <a:lnTo>
                    <a:pt x="0" y="19000"/>
                  </a:lnTo>
                  <a:lnTo>
                    <a:pt x="0" y="18750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Freeform 441"/>
            <p:cNvSpPr>
              <a:spLocks/>
            </p:cNvSpPr>
            <p:nvPr/>
          </p:nvSpPr>
          <p:spPr bwMode="auto">
            <a:xfrm>
              <a:off x="4004" y="1465"/>
              <a:ext cx="12034" cy="6377"/>
            </a:xfrm>
            <a:custGeom>
              <a:avLst/>
              <a:gdLst>
                <a:gd name="T0" fmla="*/ 0 w 20000"/>
                <a:gd name="T1" fmla="*/ 0 h 20000"/>
                <a:gd name="T2" fmla="*/ 19965 w 20000"/>
                <a:gd name="T3" fmla="*/ 0 h 20000"/>
                <a:gd name="T4" fmla="*/ 19965 w 20000"/>
                <a:gd name="T5" fmla="*/ 19922 h 20000"/>
                <a:gd name="T6" fmla="*/ 0 w 20000"/>
                <a:gd name="T7" fmla="*/ 19922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65" y="0"/>
                  </a:lnTo>
                  <a:lnTo>
                    <a:pt x="19965" y="19922"/>
                  </a:lnTo>
                  <a:lnTo>
                    <a:pt x="0" y="19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FFF"/>
            </a:solidFill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Freeform 442"/>
            <p:cNvSpPr>
              <a:spLocks/>
            </p:cNvSpPr>
            <p:nvPr/>
          </p:nvSpPr>
          <p:spPr bwMode="auto">
            <a:xfrm>
              <a:off x="2544" y="7817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Freeform 443"/>
            <p:cNvSpPr>
              <a:spLocks/>
            </p:cNvSpPr>
            <p:nvPr/>
          </p:nvSpPr>
          <p:spPr bwMode="auto">
            <a:xfrm>
              <a:off x="2544" y="7544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Freeform 444"/>
            <p:cNvSpPr>
              <a:spLocks/>
            </p:cNvSpPr>
            <p:nvPr/>
          </p:nvSpPr>
          <p:spPr bwMode="auto">
            <a:xfrm>
              <a:off x="2544" y="7221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Freeform 445"/>
            <p:cNvSpPr>
              <a:spLocks/>
            </p:cNvSpPr>
            <p:nvPr/>
          </p:nvSpPr>
          <p:spPr bwMode="auto">
            <a:xfrm>
              <a:off x="2544" y="6924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Freeform 446"/>
            <p:cNvSpPr>
              <a:spLocks/>
            </p:cNvSpPr>
            <p:nvPr/>
          </p:nvSpPr>
          <p:spPr bwMode="auto">
            <a:xfrm>
              <a:off x="2544" y="6601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Freeform 447"/>
            <p:cNvSpPr>
              <a:spLocks/>
            </p:cNvSpPr>
            <p:nvPr/>
          </p:nvSpPr>
          <p:spPr bwMode="auto">
            <a:xfrm>
              <a:off x="2544" y="6328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Freeform 448"/>
            <p:cNvSpPr>
              <a:spLocks/>
            </p:cNvSpPr>
            <p:nvPr/>
          </p:nvSpPr>
          <p:spPr bwMode="auto">
            <a:xfrm>
              <a:off x="2544" y="6006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Freeform 449"/>
            <p:cNvSpPr>
              <a:spLocks/>
            </p:cNvSpPr>
            <p:nvPr/>
          </p:nvSpPr>
          <p:spPr bwMode="auto">
            <a:xfrm>
              <a:off x="2544" y="5683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Freeform 450"/>
            <p:cNvSpPr>
              <a:spLocks/>
            </p:cNvSpPr>
            <p:nvPr/>
          </p:nvSpPr>
          <p:spPr bwMode="auto">
            <a:xfrm>
              <a:off x="2544" y="5361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Freeform 451"/>
            <p:cNvSpPr>
              <a:spLocks/>
            </p:cNvSpPr>
            <p:nvPr/>
          </p:nvSpPr>
          <p:spPr bwMode="auto">
            <a:xfrm>
              <a:off x="2544" y="5088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Freeform 452"/>
            <p:cNvSpPr>
              <a:spLocks/>
            </p:cNvSpPr>
            <p:nvPr/>
          </p:nvSpPr>
          <p:spPr bwMode="auto">
            <a:xfrm>
              <a:off x="2544" y="4765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Freeform 453"/>
            <p:cNvSpPr>
              <a:spLocks/>
            </p:cNvSpPr>
            <p:nvPr/>
          </p:nvSpPr>
          <p:spPr bwMode="auto">
            <a:xfrm>
              <a:off x="2544" y="4442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Freeform 454"/>
            <p:cNvSpPr>
              <a:spLocks/>
            </p:cNvSpPr>
            <p:nvPr/>
          </p:nvSpPr>
          <p:spPr bwMode="auto">
            <a:xfrm>
              <a:off x="2544" y="4170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Freeform 455"/>
            <p:cNvSpPr>
              <a:spLocks/>
            </p:cNvSpPr>
            <p:nvPr/>
          </p:nvSpPr>
          <p:spPr bwMode="auto">
            <a:xfrm>
              <a:off x="2544" y="3847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Freeform 456"/>
            <p:cNvSpPr>
              <a:spLocks/>
            </p:cNvSpPr>
            <p:nvPr/>
          </p:nvSpPr>
          <p:spPr bwMode="auto">
            <a:xfrm>
              <a:off x="2544" y="3524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Freeform 457"/>
            <p:cNvSpPr>
              <a:spLocks/>
            </p:cNvSpPr>
            <p:nvPr/>
          </p:nvSpPr>
          <p:spPr bwMode="auto">
            <a:xfrm>
              <a:off x="2544" y="3202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Freeform 458"/>
            <p:cNvSpPr>
              <a:spLocks/>
            </p:cNvSpPr>
            <p:nvPr/>
          </p:nvSpPr>
          <p:spPr bwMode="auto">
            <a:xfrm>
              <a:off x="2544" y="2929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Freeform 459"/>
            <p:cNvSpPr>
              <a:spLocks/>
            </p:cNvSpPr>
            <p:nvPr/>
          </p:nvSpPr>
          <p:spPr bwMode="auto">
            <a:xfrm>
              <a:off x="2544" y="2606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Freeform 460"/>
            <p:cNvSpPr>
              <a:spLocks/>
            </p:cNvSpPr>
            <p:nvPr/>
          </p:nvSpPr>
          <p:spPr bwMode="auto">
            <a:xfrm>
              <a:off x="2544" y="2284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Freeform 461"/>
            <p:cNvSpPr>
              <a:spLocks/>
            </p:cNvSpPr>
            <p:nvPr/>
          </p:nvSpPr>
          <p:spPr bwMode="auto">
            <a:xfrm>
              <a:off x="2544" y="1986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Freeform 462"/>
            <p:cNvSpPr>
              <a:spLocks/>
            </p:cNvSpPr>
            <p:nvPr/>
          </p:nvSpPr>
          <p:spPr bwMode="auto">
            <a:xfrm>
              <a:off x="2544" y="1713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 463"/>
            <p:cNvSpPr>
              <a:spLocks/>
            </p:cNvSpPr>
            <p:nvPr/>
          </p:nvSpPr>
          <p:spPr bwMode="auto">
            <a:xfrm>
              <a:off x="2544" y="1391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Freeform 464"/>
            <p:cNvSpPr>
              <a:spLocks/>
            </p:cNvSpPr>
            <p:nvPr/>
          </p:nvSpPr>
          <p:spPr bwMode="auto">
            <a:xfrm>
              <a:off x="2544" y="7817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Freeform 465"/>
            <p:cNvSpPr>
              <a:spLocks/>
            </p:cNvSpPr>
            <p:nvPr/>
          </p:nvSpPr>
          <p:spPr bwMode="auto">
            <a:xfrm>
              <a:off x="2544" y="7544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Freeform 466"/>
            <p:cNvSpPr>
              <a:spLocks/>
            </p:cNvSpPr>
            <p:nvPr/>
          </p:nvSpPr>
          <p:spPr bwMode="auto">
            <a:xfrm>
              <a:off x="2544" y="7221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Freeform 467"/>
            <p:cNvSpPr>
              <a:spLocks/>
            </p:cNvSpPr>
            <p:nvPr/>
          </p:nvSpPr>
          <p:spPr bwMode="auto">
            <a:xfrm>
              <a:off x="2544" y="6924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Freeform 468"/>
            <p:cNvSpPr>
              <a:spLocks/>
            </p:cNvSpPr>
            <p:nvPr/>
          </p:nvSpPr>
          <p:spPr bwMode="auto">
            <a:xfrm>
              <a:off x="2544" y="6601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Freeform 469"/>
            <p:cNvSpPr>
              <a:spLocks/>
            </p:cNvSpPr>
            <p:nvPr/>
          </p:nvSpPr>
          <p:spPr bwMode="auto">
            <a:xfrm>
              <a:off x="2544" y="6328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Freeform 470"/>
            <p:cNvSpPr>
              <a:spLocks/>
            </p:cNvSpPr>
            <p:nvPr/>
          </p:nvSpPr>
          <p:spPr bwMode="auto">
            <a:xfrm>
              <a:off x="2544" y="6006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 471"/>
            <p:cNvSpPr>
              <a:spLocks/>
            </p:cNvSpPr>
            <p:nvPr/>
          </p:nvSpPr>
          <p:spPr bwMode="auto">
            <a:xfrm>
              <a:off x="2544" y="5683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Freeform 472"/>
            <p:cNvSpPr>
              <a:spLocks/>
            </p:cNvSpPr>
            <p:nvPr/>
          </p:nvSpPr>
          <p:spPr bwMode="auto">
            <a:xfrm>
              <a:off x="2544" y="5361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 473"/>
            <p:cNvSpPr>
              <a:spLocks/>
            </p:cNvSpPr>
            <p:nvPr/>
          </p:nvSpPr>
          <p:spPr bwMode="auto">
            <a:xfrm>
              <a:off x="2544" y="5088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Freeform 474"/>
            <p:cNvSpPr>
              <a:spLocks/>
            </p:cNvSpPr>
            <p:nvPr/>
          </p:nvSpPr>
          <p:spPr bwMode="auto">
            <a:xfrm>
              <a:off x="2544" y="4765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Freeform 475"/>
            <p:cNvSpPr>
              <a:spLocks/>
            </p:cNvSpPr>
            <p:nvPr/>
          </p:nvSpPr>
          <p:spPr bwMode="auto">
            <a:xfrm>
              <a:off x="2544" y="4442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Freeform 476"/>
            <p:cNvSpPr>
              <a:spLocks/>
            </p:cNvSpPr>
            <p:nvPr/>
          </p:nvSpPr>
          <p:spPr bwMode="auto">
            <a:xfrm>
              <a:off x="2544" y="4170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Freeform 477"/>
            <p:cNvSpPr>
              <a:spLocks/>
            </p:cNvSpPr>
            <p:nvPr/>
          </p:nvSpPr>
          <p:spPr bwMode="auto">
            <a:xfrm>
              <a:off x="2544" y="3847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Freeform 478"/>
            <p:cNvSpPr>
              <a:spLocks/>
            </p:cNvSpPr>
            <p:nvPr/>
          </p:nvSpPr>
          <p:spPr bwMode="auto">
            <a:xfrm>
              <a:off x="2544" y="3524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Freeform 479"/>
            <p:cNvSpPr>
              <a:spLocks/>
            </p:cNvSpPr>
            <p:nvPr/>
          </p:nvSpPr>
          <p:spPr bwMode="auto">
            <a:xfrm>
              <a:off x="2544" y="3202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Freeform 480"/>
            <p:cNvSpPr>
              <a:spLocks/>
            </p:cNvSpPr>
            <p:nvPr/>
          </p:nvSpPr>
          <p:spPr bwMode="auto">
            <a:xfrm>
              <a:off x="2544" y="2929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" name="Freeform 481"/>
            <p:cNvSpPr>
              <a:spLocks/>
            </p:cNvSpPr>
            <p:nvPr/>
          </p:nvSpPr>
          <p:spPr bwMode="auto">
            <a:xfrm>
              <a:off x="2544" y="2606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4" name="Freeform 482"/>
            <p:cNvSpPr>
              <a:spLocks/>
            </p:cNvSpPr>
            <p:nvPr/>
          </p:nvSpPr>
          <p:spPr bwMode="auto">
            <a:xfrm>
              <a:off x="2544" y="2284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" name="Freeform 483"/>
            <p:cNvSpPr>
              <a:spLocks/>
            </p:cNvSpPr>
            <p:nvPr/>
          </p:nvSpPr>
          <p:spPr bwMode="auto">
            <a:xfrm>
              <a:off x="2544" y="1986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Freeform 484"/>
            <p:cNvSpPr>
              <a:spLocks/>
            </p:cNvSpPr>
            <p:nvPr/>
          </p:nvSpPr>
          <p:spPr bwMode="auto">
            <a:xfrm>
              <a:off x="2544" y="1713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Freeform 485"/>
            <p:cNvSpPr>
              <a:spLocks/>
            </p:cNvSpPr>
            <p:nvPr/>
          </p:nvSpPr>
          <p:spPr bwMode="auto">
            <a:xfrm>
              <a:off x="2544" y="1391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" name="Freeform 486"/>
            <p:cNvSpPr>
              <a:spLocks/>
            </p:cNvSpPr>
            <p:nvPr/>
          </p:nvSpPr>
          <p:spPr bwMode="auto">
            <a:xfrm>
              <a:off x="16184" y="7817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" name="Freeform 487"/>
            <p:cNvSpPr>
              <a:spLocks/>
            </p:cNvSpPr>
            <p:nvPr/>
          </p:nvSpPr>
          <p:spPr bwMode="auto">
            <a:xfrm>
              <a:off x="16184" y="7544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" name="Freeform 488"/>
            <p:cNvSpPr>
              <a:spLocks/>
            </p:cNvSpPr>
            <p:nvPr/>
          </p:nvSpPr>
          <p:spPr bwMode="auto">
            <a:xfrm>
              <a:off x="16184" y="7221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" name="Freeform 489"/>
            <p:cNvSpPr>
              <a:spLocks/>
            </p:cNvSpPr>
            <p:nvPr/>
          </p:nvSpPr>
          <p:spPr bwMode="auto">
            <a:xfrm>
              <a:off x="16184" y="6924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" name="Freeform 490"/>
            <p:cNvSpPr>
              <a:spLocks/>
            </p:cNvSpPr>
            <p:nvPr/>
          </p:nvSpPr>
          <p:spPr bwMode="auto">
            <a:xfrm>
              <a:off x="16184" y="6601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3" name="Freeform 491"/>
            <p:cNvSpPr>
              <a:spLocks/>
            </p:cNvSpPr>
            <p:nvPr/>
          </p:nvSpPr>
          <p:spPr bwMode="auto">
            <a:xfrm>
              <a:off x="16184" y="6328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" name="Freeform 492"/>
            <p:cNvSpPr>
              <a:spLocks/>
            </p:cNvSpPr>
            <p:nvPr/>
          </p:nvSpPr>
          <p:spPr bwMode="auto">
            <a:xfrm>
              <a:off x="16184" y="6006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" name="Freeform 493"/>
            <p:cNvSpPr>
              <a:spLocks/>
            </p:cNvSpPr>
            <p:nvPr/>
          </p:nvSpPr>
          <p:spPr bwMode="auto">
            <a:xfrm>
              <a:off x="16184" y="5683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" name="Freeform 494"/>
            <p:cNvSpPr>
              <a:spLocks/>
            </p:cNvSpPr>
            <p:nvPr/>
          </p:nvSpPr>
          <p:spPr bwMode="auto">
            <a:xfrm>
              <a:off x="16184" y="5361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7" name="Freeform 495"/>
            <p:cNvSpPr>
              <a:spLocks/>
            </p:cNvSpPr>
            <p:nvPr/>
          </p:nvSpPr>
          <p:spPr bwMode="auto">
            <a:xfrm>
              <a:off x="16184" y="5088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8" name="Freeform 496"/>
            <p:cNvSpPr>
              <a:spLocks/>
            </p:cNvSpPr>
            <p:nvPr/>
          </p:nvSpPr>
          <p:spPr bwMode="auto">
            <a:xfrm>
              <a:off x="16184" y="4765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" name="Freeform 497"/>
            <p:cNvSpPr>
              <a:spLocks/>
            </p:cNvSpPr>
            <p:nvPr/>
          </p:nvSpPr>
          <p:spPr bwMode="auto">
            <a:xfrm>
              <a:off x="16184" y="4442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0" name="Freeform 498"/>
            <p:cNvSpPr>
              <a:spLocks/>
            </p:cNvSpPr>
            <p:nvPr/>
          </p:nvSpPr>
          <p:spPr bwMode="auto">
            <a:xfrm>
              <a:off x="16184" y="4170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" name="Freeform 499"/>
            <p:cNvSpPr>
              <a:spLocks/>
            </p:cNvSpPr>
            <p:nvPr/>
          </p:nvSpPr>
          <p:spPr bwMode="auto">
            <a:xfrm>
              <a:off x="16184" y="3847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" name="Freeform 500"/>
            <p:cNvSpPr>
              <a:spLocks/>
            </p:cNvSpPr>
            <p:nvPr/>
          </p:nvSpPr>
          <p:spPr bwMode="auto">
            <a:xfrm>
              <a:off x="16184" y="3524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3" name="Freeform 501"/>
            <p:cNvSpPr>
              <a:spLocks/>
            </p:cNvSpPr>
            <p:nvPr/>
          </p:nvSpPr>
          <p:spPr bwMode="auto">
            <a:xfrm>
              <a:off x="16184" y="3202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" name="Freeform 502"/>
            <p:cNvSpPr>
              <a:spLocks/>
            </p:cNvSpPr>
            <p:nvPr/>
          </p:nvSpPr>
          <p:spPr bwMode="auto">
            <a:xfrm>
              <a:off x="16184" y="2929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5" name="Freeform 503"/>
            <p:cNvSpPr>
              <a:spLocks/>
            </p:cNvSpPr>
            <p:nvPr/>
          </p:nvSpPr>
          <p:spPr bwMode="auto">
            <a:xfrm>
              <a:off x="16184" y="2606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" name="Freeform 504"/>
            <p:cNvSpPr>
              <a:spLocks/>
            </p:cNvSpPr>
            <p:nvPr/>
          </p:nvSpPr>
          <p:spPr bwMode="auto">
            <a:xfrm>
              <a:off x="16184" y="2284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7" name="Freeform 505"/>
            <p:cNvSpPr>
              <a:spLocks/>
            </p:cNvSpPr>
            <p:nvPr/>
          </p:nvSpPr>
          <p:spPr bwMode="auto">
            <a:xfrm>
              <a:off x="16184" y="1986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" name="Freeform 506"/>
            <p:cNvSpPr>
              <a:spLocks/>
            </p:cNvSpPr>
            <p:nvPr/>
          </p:nvSpPr>
          <p:spPr bwMode="auto">
            <a:xfrm>
              <a:off x="16184" y="1713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Freeform 507"/>
            <p:cNvSpPr>
              <a:spLocks/>
            </p:cNvSpPr>
            <p:nvPr/>
          </p:nvSpPr>
          <p:spPr bwMode="auto">
            <a:xfrm>
              <a:off x="16184" y="1391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0" name="Freeform 508"/>
            <p:cNvSpPr>
              <a:spLocks/>
            </p:cNvSpPr>
            <p:nvPr/>
          </p:nvSpPr>
          <p:spPr bwMode="auto">
            <a:xfrm>
              <a:off x="16184" y="7817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" name="Freeform 509"/>
            <p:cNvSpPr>
              <a:spLocks/>
            </p:cNvSpPr>
            <p:nvPr/>
          </p:nvSpPr>
          <p:spPr bwMode="auto">
            <a:xfrm>
              <a:off x="16184" y="7544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" name="Freeform 510"/>
            <p:cNvSpPr>
              <a:spLocks/>
            </p:cNvSpPr>
            <p:nvPr/>
          </p:nvSpPr>
          <p:spPr bwMode="auto">
            <a:xfrm>
              <a:off x="16184" y="7221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Freeform 511"/>
            <p:cNvSpPr>
              <a:spLocks/>
            </p:cNvSpPr>
            <p:nvPr/>
          </p:nvSpPr>
          <p:spPr bwMode="auto">
            <a:xfrm>
              <a:off x="16184" y="6924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" name="Freeform 512"/>
            <p:cNvSpPr>
              <a:spLocks/>
            </p:cNvSpPr>
            <p:nvPr/>
          </p:nvSpPr>
          <p:spPr bwMode="auto">
            <a:xfrm>
              <a:off x="16184" y="6601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5" name="Freeform 513"/>
            <p:cNvSpPr>
              <a:spLocks/>
            </p:cNvSpPr>
            <p:nvPr/>
          </p:nvSpPr>
          <p:spPr bwMode="auto">
            <a:xfrm>
              <a:off x="16184" y="6328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" name="Freeform 514"/>
            <p:cNvSpPr>
              <a:spLocks/>
            </p:cNvSpPr>
            <p:nvPr/>
          </p:nvSpPr>
          <p:spPr bwMode="auto">
            <a:xfrm>
              <a:off x="16184" y="6006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7" name="Freeform 515"/>
            <p:cNvSpPr>
              <a:spLocks/>
            </p:cNvSpPr>
            <p:nvPr/>
          </p:nvSpPr>
          <p:spPr bwMode="auto">
            <a:xfrm>
              <a:off x="16184" y="5683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Freeform 516"/>
            <p:cNvSpPr>
              <a:spLocks/>
            </p:cNvSpPr>
            <p:nvPr/>
          </p:nvSpPr>
          <p:spPr bwMode="auto">
            <a:xfrm>
              <a:off x="16184" y="5361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Freeform 517"/>
            <p:cNvSpPr>
              <a:spLocks/>
            </p:cNvSpPr>
            <p:nvPr/>
          </p:nvSpPr>
          <p:spPr bwMode="auto">
            <a:xfrm>
              <a:off x="16184" y="5088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0" name="Freeform 518"/>
            <p:cNvSpPr>
              <a:spLocks/>
            </p:cNvSpPr>
            <p:nvPr/>
          </p:nvSpPr>
          <p:spPr bwMode="auto">
            <a:xfrm>
              <a:off x="16184" y="4765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Freeform 519"/>
            <p:cNvSpPr>
              <a:spLocks/>
            </p:cNvSpPr>
            <p:nvPr/>
          </p:nvSpPr>
          <p:spPr bwMode="auto">
            <a:xfrm>
              <a:off x="16184" y="4442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" name="Freeform 520"/>
            <p:cNvSpPr>
              <a:spLocks/>
            </p:cNvSpPr>
            <p:nvPr/>
          </p:nvSpPr>
          <p:spPr bwMode="auto">
            <a:xfrm>
              <a:off x="16184" y="4170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" name="Freeform 521"/>
            <p:cNvSpPr>
              <a:spLocks/>
            </p:cNvSpPr>
            <p:nvPr/>
          </p:nvSpPr>
          <p:spPr bwMode="auto">
            <a:xfrm>
              <a:off x="16184" y="3847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Freeform 522"/>
            <p:cNvSpPr>
              <a:spLocks/>
            </p:cNvSpPr>
            <p:nvPr/>
          </p:nvSpPr>
          <p:spPr bwMode="auto">
            <a:xfrm>
              <a:off x="16184" y="3524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" name="Freeform 523"/>
            <p:cNvSpPr>
              <a:spLocks/>
            </p:cNvSpPr>
            <p:nvPr/>
          </p:nvSpPr>
          <p:spPr bwMode="auto">
            <a:xfrm>
              <a:off x="16184" y="3202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" name="Freeform 524"/>
            <p:cNvSpPr>
              <a:spLocks/>
            </p:cNvSpPr>
            <p:nvPr/>
          </p:nvSpPr>
          <p:spPr bwMode="auto">
            <a:xfrm>
              <a:off x="16184" y="2929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" name="Freeform 525"/>
            <p:cNvSpPr>
              <a:spLocks/>
            </p:cNvSpPr>
            <p:nvPr/>
          </p:nvSpPr>
          <p:spPr bwMode="auto">
            <a:xfrm>
              <a:off x="16184" y="2606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" name="Freeform 526"/>
            <p:cNvSpPr>
              <a:spLocks/>
            </p:cNvSpPr>
            <p:nvPr/>
          </p:nvSpPr>
          <p:spPr bwMode="auto">
            <a:xfrm>
              <a:off x="16184" y="2284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Freeform 527"/>
            <p:cNvSpPr>
              <a:spLocks/>
            </p:cNvSpPr>
            <p:nvPr/>
          </p:nvSpPr>
          <p:spPr bwMode="auto">
            <a:xfrm>
              <a:off x="16184" y="1986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Freeform 528"/>
            <p:cNvSpPr>
              <a:spLocks/>
            </p:cNvSpPr>
            <p:nvPr/>
          </p:nvSpPr>
          <p:spPr bwMode="auto">
            <a:xfrm>
              <a:off x="16184" y="1713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Freeform 529"/>
            <p:cNvSpPr>
              <a:spLocks/>
            </p:cNvSpPr>
            <p:nvPr/>
          </p:nvSpPr>
          <p:spPr bwMode="auto">
            <a:xfrm>
              <a:off x="16184" y="1391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Freeform 530"/>
            <p:cNvSpPr>
              <a:spLocks/>
            </p:cNvSpPr>
            <p:nvPr/>
          </p:nvSpPr>
          <p:spPr bwMode="auto">
            <a:xfrm>
              <a:off x="1230" y="11812"/>
              <a:ext cx="1147" cy="1116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6 w 20000"/>
                <a:gd name="T7" fmla="*/ 19556 h 20000"/>
                <a:gd name="T8" fmla="*/ 19636 w 20000"/>
                <a:gd name="T9" fmla="*/ 10667 h 20000"/>
                <a:gd name="T10" fmla="*/ 16727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6" y="19556"/>
                  </a:lnTo>
                  <a:lnTo>
                    <a:pt x="19636" y="10667"/>
                  </a:lnTo>
                  <a:lnTo>
                    <a:pt x="16727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Freeform 531"/>
            <p:cNvSpPr>
              <a:spLocks/>
            </p:cNvSpPr>
            <p:nvPr/>
          </p:nvSpPr>
          <p:spPr bwMode="auto">
            <a:xfrm>
              <a:off x="2357" y="11812"/>
              <a:ext cx="1168" cy="1116"/>
            </a:xfrm>
            <a:custGeom>
              <a:avLst/>
              <a:gdLst>
                <a:gd name="T0" fmla="*/ 2500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43 w 20000"/>
                <a:gd name="T7" fmla="*/ 19556 h 20000"/>
                <a:gd name="T8" fmla="*/ 19643 w 20000"/>
                <a:gd name="T9" fmla="*/ 10667 h 20000"/>
                <a:gd name="T10" fmla="*/ 17143 w 20000"/>
                <a:gd name="T11" fmla="*/ 0 h 20000"/>
                <a:gd name="T12" fmla="*/ 2500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00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43" y="19556"/>
                  </a:lnTo>
                  <a:lnTo>
                    <a:pt x="19643" y="10667"/>
                  </a:lnTo>
                  <a:lnTo>
                    <a:pt x="17143" y="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Freeform 532"/>
            <p:cNvSpPr>
              <a:spLocks/>
            </p:cNvSpPr>
            <p:nvPr/>
          </p:nvSpPr>
          <p:spPr bwMode="auto">
            <a:xfrm>
              <a:off x="3504" y="11812"/>
              <a:ext cx="1147" cy="1116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6 w 20000"/>
                <a:gd name="T7" fmla="*/ 19556 h 20000"/>
                <a:gd name="T8" fmla="*/ 19636 w 20000"/>
                <a:gd name="T9" fmla="*/ 10667 h 20000"/>
                <a:gd name="T10" fmla="*/ 16727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6" y="19556"/>
                  </a:lnTo>
                  <a:lnTo>
                    <a:pt x="19636" y="10667"/>
                  </a:lnTo>
                  <a:lnTo>
                    <a:pt x="16727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Freeform 533"/>
            <p:cNvSpPr>
              <a:spLocks/>
            </p:cNvSpPr>
            <p:nvPr/>
          </p:nvSpPr>
          <p:spPr bwMode="auto">
            <a:xfrm>
              <a:off x="4651" y="11812"/>
              <a:ext cx="1147" cy="1116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6 w 20000"/>
                <a:gd name="T7" fmla="*/ 19556 h 20000"/>
                <a:gd name="T8" fmla="*/ 19636 w 20000"/>
                <a:gd name="T9" fmla="*/ 10667 h 20000"/>
                <a:gd name="T10" fmla="*/ 17091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6" y="19556"/>
                  </a:lnTo>
                  <a:lnTo>
                    <a:pt x="19636" y="10667"/>
                  </a:lnTo>
                  <a:lnTo>
                    <a:pt x="17091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" name="Freeform 534"/>
            <p:cNvSpPr>
              <a:spLocks/>
            </p:cNvSpPr>
            <p:nvPr/>
          </p:nvSpPr>
          <p:spPr bwMode="auto">
            <a:xfrm>
              <a:off x="5777" y="11812"/>
              <a:ext cx="1126" cy="1116"/>
            </a:xfrm>
            <a:custGeom>
              <a:avLst/>
              <a:gdLst>
                <a:gd name="T0" fmla="*/ 2593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0 w 20000"/>
                <a:gd name="T7" fmla="*/ 19556 h 20000"/>
                <a:gd name="T8" fmla="*/ 19630 w 20000"/>
                <a:gd name="T9" fmla="*/ 10667 h 20000"/>
                <a:gd name="T10" fmla="*/ 17778 w 20000"/>
                <a:gd name="T11" fmla="*/ 0 h 20000"/>
                <a:gd name="T12" fmla="*/ 2593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93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0" y="19556"/>
                  </a:lnTo>
                  <a:lnTo>
                    <a:pt x="19630" y="10667"/>
                  </a:lnTo>
                  <a:lnTo>
                    <a:pt x="17778" y="0"/>
                  </a:lnTo>
                  <a:lnTo>
                    <a:pt x="259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" name="Freeform 535"/>
            <p:cNvSpPr>
              <a:spLocks/>
            </p:cNvSpPr>
            <p:nvPr/>
          </p:nvSpPr>
          <p:spPr bwMode="auto">
            <a:xfrm>
              <a:off x="6924" y="11812"/>
              <a:ext cx="1147" cy="1116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6 w 20000"/>
                <a:gd name="T7" fmla="*/ 19556 h 20000"/>
                <a:gd name="T8" fmla="*/ 19636 w 20000"/>
                <a:gd name="T9" fmla="*/ 10667 h 20000"/>
                <a:gd name="T10" fmla="*/ 17091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6" y="19556"/>
                  </a:lnTo>
                  <a:lnTo>
                    <a:pt x="19636" y="10667"/>
                  </a:lnTo>
                  <a:lnTo>
                    <a:pt x="17091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" name="Freeform 536"/>
            <p:cNvSpPr>
              <a:spLocks/>
            </p:cNvSpPr>
            <p:nvPr/>
          </p:nvSpPr>
          <p:spPr bwMode="auto">
            <a:xfrm>
              <a:off x="8551" y="11812"/>
              <a:ext cx="1126" cy="1116"/>
            </a:xfrm>
            <a:custGeom>
              <a:avLst/>
              <a:gdLst>
                <a:gd name="T0" fmla="*/ 2593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0 w 20000"/>
                <a:gd name="T7" fmla="*/ 19556 h 20000"/>
                <a:gd name="T8" fmla="*/ 19630 w 20000"/>
                <a:gd name="T9" fmla="*/ 10667 h 20000"/>
                <a:gd name="T10" fmla="*/ 17037 w 20000"/>
                <a:gd name="T11" fmla="*/ 0 h 20000"/>
                <a:gd name="T12" fmla="*/ 2593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93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0" y="19556"/>
                  </a:lnTo>
                  <a:lnTo>
                    <a:pt x="19630" y="10667"/>
                  </a:lnTo>
                  <a:lnTo>
                    <a:pt x="17037" y="0"/>
                  </a:lnTo>
                  <a:lnTo>
                    <a:pt x="259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" name="Freeform 537"/>
            <p:cNvSpPr>
              <a:spLocks/>
            </p:cNvSpPr>
            <p:nvPr/>
          </p:nvSpPr>
          <p:spPr bwMode="auto">
            <a:xfrm>
              <a:off x="9698" y="11812"/>
              <a:ext cx="1147" cy="1116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6 w 20000"/>
                <a:gd name="T7" fmla="*/ 19556 h 20000"/>
                <a:gd name="T8" fmla="*/ 19636 w 20000"/>
                <a:gd name="T9" fmla="*/ 10667 h 20000"/>
                <a:gd name="T10" fmla="*/ 16727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6" y="19556"/>
                  </a:lnTo>
                  <a:lnTo>
                    <a:pt x="19636" y="10667"/>
                  </a:lnTo>
                  <a:lnTo>
                    <a:pt x="16727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" name="Freeform 538"/>
            <p:cNvSpPr>
              <a:spLocks/>
            </p:cNvSpPr>
            <p:nvPr/>
          </p:nvSpPr>
          <p:spPr bwMode="auto">
            <a:xfrm>
              <a:off x="10824" y="11812"/>
              <a:ext cx="1168" cy="1116"/>
            </a:xfrm>
            <a:custGeom>
              <a:avLst/>
              <a:gdLst>
                <a:gd name="T0" fmla="*/ 2500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43 w 20000"/>
                <a:gd name="T7" fmla="*/ 19556 h 20000"/>
                <a:gd name="T8" fmla="*/ 19643 w 20000"/>
                <a:gd name="T9" fmla="*/ 10667 h 20000"/>
                <a:gd name="T10" fmla="*/ 17143 w 20000"/>
                <a:gd name="T11" fmla="*/ 0 h 20000"/>
                <a:gd name="T12" fmla="*/ 2500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00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43" y="19556"/>
                  </a:lnTo>
                  <a:lnTo>
                    <a:pt x="19643" y="10667"/>
                  </a:lnTo>
                  <a:lnTo>
                    <a:pt x="17143" y="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" name="Freeform 539"/>
            <p:cNvSpPr>
              <a:spLocks/>
            </p:cNvSpPr>
            <p:nvPr/>
          </p:nvSpPr>
          <p:spPr bwMode="auto">
            <a:xfrm>
              <a:off x="11971" y="11812"/>
              <a:ext cx="1147" cy="1116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6 w 20000"/>
                <a:gd name="T7" fmla="*/ 19556 h 20000"/>
                <a:gd name="T8" fmla="*/ 19636 w 20000"/>
                <a:gd name="T9" fmla="*/ 10667 h 20000"/>
                <a:gd name="T10" fmla="*/ 16727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6" y="19556"/>
                  </a:lnTo>
                  <a:lnTo>
                    <a:pt x="19636" y="10667"/>
                  </a:lnTo>
                  <a:lnTo>
                    <a:pt x="16727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" name="Freeform 540"/>
            <p:cNvSpPr>
              <a:spLocks/>
            </p:cNvSpPr>
            <p:nvPr/>
          </p:nvSpPr>
          <p:spPr bwMode="auto">
            <a:xfrm>
              <a:off x="13139" y="11812"/>
              <a:ext cx="1126" cy="1116"/>
            </a:xfrm>
            <a:custGeom>
              <a:avLst/>
              <a:gdLst>
                <a:gd name="T0" fmla="*/ 1852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0 w 20000"/>
                <a:gd name="T7" fmla="*/ 19556 h 20000"/>
                <a:gd name="T8" fmla="*/ 19630 w 20000"/>
                <a:gd name="T9" fmla="*/ 10667 h 20000"/>
                <a:gd name="T10" fmla="*/ 17037 w 20000"/>
                <a:gd name="T11" fmla="*/ 0 h 20000"/>
                <a:gd name="T12" fmla="*/ 185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852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0" y="19556"/>
                  </a:lnTo>
                  <a:lnTo>
                    <a:pt x="19630" y="10667"/>
                  </a:lnTo>
                  <a:lnTo>
                    <a:pt x="17037" y="0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" name="Freeform 541"/>
            <p:cNvSpPr>
              <a:spLocks/>
            </p:cNvSpPr>
            <p:nvPr/>
          </p:nvSpPr>
          <p:spPr bwMode="auto">
            <a:xfrm>
              <a:off x="15412" y="11812"/>
              <a:ext cx="1126" cy="1116"/>
            </a:xfrm>
            <a:custGeom>
              <a:avLst/>
              <a:gdLst>
                <a:gd name="T0" fmla="*/ 1852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0 w 20000"/>
                <a:gd name="T7" fmla="*/ 19556 h 20000"/>
                <a:gd name="T8" fmla="*/ 19630 w 20000"/>
                <a:gd name="T9" fmla="*/ 10667 h 20000"/>
                <a:gd name="T10" fmla="*/ 17037 w 20000"/>
                <a:gd name="T11" fmla="*/ 0 h 20000"/>
                <a:gd name="T12" fmla="*/ 185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852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0" y="19556"/>
                  </a:lnTo>
                  <a:lnTo>
                    <a:pt x="19630" y="10667"/>
                  </a:lnTo>
                  <a:lnTo>
                    <a:pt x="17037" y="0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" name="Freeform 542"/>
            <p:cNvSpPr>
              <a:spLocks/>
            </p:cNvSpPr>
            <p:nvPr/>
          </p:nvSpPr>
          <p:spPr bwMode="auto">
            <a:xfrm>
              <a:off x="16517" y="11812"/>
              <a:ext cx="1189" cy="1116"/>
            </a:xfrm>
            <a:custGeom>
              <a:avLst/>
              <a:gdLst>
                <a:gd name="T0" fmla="*/ 2807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49 w 20000"/>
                <a:gd name="T7" fmla="*/ 19556 h 20000"/>
                <a:gd name="T8" fmla="*/ 19649 w 20000"/>
                <a:gd name="T9" fmla="*/ 10667 h 20000"/>
                <a:gd name="T10" fmla="*/ 16842 w 20000"/>
                <a:gd name="T11" fmla="*/ 0 h 20000"/>
                <a:gd name="T12" fmla="*/ 2807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807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49" y="19556"/>
                  </a:lnTo>
                  <a:lnTo>
                    <a:pt x="19649" y="10667"/>
                  </a:lnTo>
                  <a:lnTo>
                    <a:pt x="16842" y="0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Freeform 543"/>
            <p:cNvSpPr>
              <a:spLocks/>
            </p:cNvSpPr>
            <p:nvPr/>
          </p:nvSpPr>
          <p:spPr bwMode="auto">
            <a:xfrm>
              <a:off x="17685" y="11812"/>
              <a:ext cx="1126" cy="1116"/>
            </a:xfrm>
            <a:custGeom>
              <a:avLst/>
              <a:gdLst>
                <a:gd name="T0" fmla="*/ 2593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0 w 20000"/>
                <a:gd name="T7" fmla="*/ 19556 h 20000"/>
                <a:gd name="T8" fmla="*/ 19630 w 20000"/>
                <a:gd name="T9" fmla="*/ 10667 h 20000"/>
                <a:gd name="T10" fmla="*/ 17037 w 20000"/>
                <a:gd name="T11" fmla="*/ 0 h 20000"/>
                <a:gd name="T12" fmla="*/ 2593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93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0" y="19556"/>
                  </a:lnTo>
                  <a:lnTo>
                    <a:pt x="19630" y="10667"/>
                  </a:lnTo>
                  <a:lnTo>
                    <a:pt x="17037" y="0"/>
                  </a:lnTo>
                  <a:lnTo>
                    <a:pt x="259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" name="Freeform 544"/>
            <p:cNvSpPr>
              <a:spLocks/>
            </p:cNvSpPr>
            <p:nvPr/>
          </p:nvSpPr>
          <p:spPr bwMode="auto">
            <a:xfrm>
              <a:off x="1230" y="12159"/>
              <a:ext cx="1147" cy="769"/>
            </a:xfrm>
            <a:custGeom>
              <a:avLst/>
              <a:gdLst>
                <a:gd name="T0" fmla="*/ 3273 w 20000"/>
                <a:gd name="T1" fmla="*/ 0 h 20000"/>
                <a:gd name="T2" fmla="*/ 0 w 20000"/>
                <a:gd name="T3" fmla="*/ 19355 h 20000"/>
                <a:gd name="T4" fmla="*/ 19636 w 20000"/>
                <a:gd name="T5" fmla="*/ 19355 h 20000"/>
                <a:gd name="T6" fmla="*/ 15636 w 20000"/>
                <a:gd name="T7" fmla="*/ 0 h 20000"/>
                <a:gd name="T8" fmla="*/ 327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73" y="0"/>
                  </a:moveTo>
                  <a:lnTo>
                    <a:pt x="0" y="19355"/>
                  </a:lnTo>
                  <a:lnTo>
                    <a:pt x="19636" y="19355"/>
                  </a:lnTo>
                  <a:lnTo>
                    <a:pt x="15636" y="0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Freeform 545"/>
            <p:cNvSpPr>
              <a:spLocks/>
            </p:cNvSpPr>
            <p:nvPr/>
          </p:nvSpPr>
          <p:spPr bwMode="auto">
            <a:xfrm>
              <a:off x="2377" y="12159"/>
              <a:ext cx="1106" cy="769"/>
            </a:xfrm>
            <a:custGeom>
              <a:avLst/>
              <a:gdLst>
                <a:gd name="T0" fmla="*/ 3774 w 20000"/>
                <a:gd name="T1" fmla="*/ 0 h 20000"/>
                <a:gd name="T2" fmla="*/ 0 w 20000"/>
                <a:gd name="T3" fmla="*/ 19355 h 20000"/>
                <a:gd name="T4" fmla="*/ 19623 w 20000"/>
                <a:gd name="T5" fmla="*/ 19355 h 20000"/>
                <a:gd name="T6" fmla="*/ 16226 w 20000"/>
                <a:gd name="T7" fmla="*/ 0 h 20000"/>
                <a:gd name="T8" fmla="*/ 3774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774" y="0"/>
                  </a:moveTo>
                  <a:lnTo>
                    <a:pt x="0" y="19355"/>
                  </a:lnTo>
                  <a:lnTo>
                    <a:pt x="19623" y="19355"/>
                  </a:lnTo>
                  <a:lnTo>
                    <a:pt x="16226" y="0"/>
                  </a:lnTo>
                  <a:lnTo>
                    <a:pt x="377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Freeform 546"/>
            <p:cNvSpPr>
              <a:spLocks/>
            </p:cNvSpPr>
            <p:nvPr/>
          </p:nvSpPr>
          <p:spPr bwMode="auto">
            <a:xfrm>
              <a:off x="3504" y="12159"/>
              <a:ext cx="1147" cy="769"/>
            </a:xfrm>
            <a:custGeom>
              <a:avLst/>
              <a:gdLst>
                <a:gd name="T0" fmla="*/ 3273 w 20000"/>
                <a:gd name="T1" fmla="*/ 0 h 20000"/>
                <a:gd name="T2" fmla="*/ 0 w 20000"/>
                <a:gd name="T3" fmla="*/ 19355 h 20000"/>
                <a:gd name="T4" fmla="*/ 19636 w 20000"/>
                <a:gd name="T5" fmla="*/ 19355 h 20000"/>
                <a:gd name="T6" fmla="*/ 16000 w 20000"/>
                <a:gd name="T7" fmla="*/ 0 h 20000"/>
                <a:gd name="T8" fmla="*/ 327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73" y="0"/>
                  </a:moveTo>
                  <a:lnTo>
                    <a:pt x="0" y="19355"/>
                  </a:lnTo>
                  <a:lnTo>
                    <a:pt x="19636" y="19355"/>
                  </a:lnTo>
                  <a:lnTo>
                    <a:pt x="16000" y="0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Freeform 547"/>
            <p:cNvSpPr>
              <a:spLocks/>
            </p:cNvSpPr>
            <p:nvPr/>
          </p:nvSpPr>
          <p:spPr bwMode="auto">
            <a:xfrm>
              <a:off x="4651" y="12159"/>
              <a:ext cx="1147" cy="769"/>
            </a:xfrm>
            <a:custGeom>
              <a:avLst/>
              <a:gdLst>
                <a:gd name="T0" fmla="*/ 3636 w 20000"/>
                <a:gd name="T1" fmla="*/ 0 h 20000"/>
                <a:gd name="T2" fmla="*/ 0 w 20000"/>
                <a:gd name="T3" fmla="*/ 19355 h 20000"/>
                <a:gd name="T4" fmla="*/ 19636 w 20000"/>
                <a:gd name="T5" fmla="*/ 19355 h 20000"/>
                <a:gd name="T6" fmla="*/ 15636 w 20000"/>
                <a:gd name="T7" fmla="*/ 0 h 20000"/>
                <a:gd name="T8" fmla="*/ 3636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36" y="0"/>
                  </a:moveTo>
                  <a:lnTo>
                    <a:pt x="0" y="19355"/>
                  </a:lnTo>
                  <a:lnTo>
                    <a:pt x="19636" y="19355"/>
                  </a:lnTo>
                  <a:lnTo>
                    <a:pt x="15636" y="0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" name="Freeform 548"/>
            <p:cNvSpPr>
              <a:spLocks/>
            </p:cNvSpPr>
            <p:nvPr/>
          </p:nvSpPr>
          <p:spPr bwMode="auto">
            <a:xfrm>
              <a:off x="5777" y="12159"/>
              <a:ext cx="1126" cy="769"/>
            </a:xfrm>
            <a:custGeom>
              <a:avLst/>
              <a:gdLst>
                <a:gd name="T0" fmla="*/ 4074 w 20000"/>
                <a:gd name="T1" fmla="*/ 0 h 20000"/>
                <a:gd name="T2" fmla="*/ 0 w 20000"/>
                <a:gd name="T3" fmla="*/ 19355 h 20000"/>
                <a:gd name="T4" fmla="*/ 19630 w 20000"/>
                <a:gd name="T5" fmla="*/ 19355 h 20000"/>
                <a:gd name="T6" fmla="*/ 16296 w 20000"/>
                <a:gd name="T7" fmla="*/ 0 h 20000"/>
                <a:gd name="T8" fmla="*/ 4074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4074" y="0"/>
                  </a:moveTo>
                  <a:lnTo>
                    <a:pt x="0" y="19355"/>
                  </a:lnTo>
                  <a:lnTo>
                    <a:pt x="19630" y="19355"/>
                  </a:lnTo>
                  <a:lnTo>
                    <a:pt x="16296" y="0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Freeform 549"/>
            <p:cNvSpPr>
              <a:spLocks/>
            </p:cNvSpPr>
            <p:nvPr/>
          </p:nvSpPr>
          <p:spPr bwMode="auto">
            <a:xfrm>
              <a:off x="6924" y="12159"/>
              <a:ext cx="1147" cy="769"/>
            </a:xfrm>
            <a:custGeom>
              <a:avLst/>
              <a:gdLst>
                <a:gd name="T0" fmla="*/ 3636 w 20000"/>
                <a:gd name="T1" fmla="*/ 0 h 20000"/>
                <a:gd name="T2" fmla="*/ 0 w 20000"/>
                <a:gd name="T3" fmla="*/ 19355 h 20000"/>
                <a:gd name="T4" fmla="*/ 19636 w 20000"/>
                <a:gd name="T5" fmla="*/ 19355 h 20000"/>
                <a:gd name="T6" fmla="*/ 15636 w 20000"/>
                <a:gd name="T7" fmla="*/ 0 h 20000"/>
                <a:gd name="T8" fmla="*/ 3636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36" y="0"/>
                  </a:moveTo>
                  <a:lnTo>
                    <a:pt x="0" y="19355"/>
                  </a:lnTo>
                  <a:lnTo>
                    <a:pt x="19636" y="19355"/>
                  </a:lnTo>
                  <a:lnTo>
                    <a:pt x="15636" y="0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Freeform 550"/>
            <p:cNvSpPr>
              <a:spLocks/>
            </p:cNvSpPr>
            <p:nvPr/>
          </p:nvSpPr>
          <p:spPr bwMode="auto">
            <a:xfrm>
              <a:off x="8551" y="12159"/>
              <a:ext cx="1126" cy="769"/>
            </a:xfrm>
            <a:custGeom>
              <a:avLst/>
              <a:gdLst>
                <a:gd name="T0" fmla="*/ 4074 w 20000"/>
                <a:gd name="T1" fmla="*/ 0 h 20000"/>
                <a:gd name="T2" fmla="*/ 0 w 20000"/>
                <a:gd name="T3" fmla="*/ 19355 h 20000"/>
                <a:gd name="T4" fmla="*/ 19630 w 20000"/>
                <a:gd name="T5" fmla="*/ 19355 h 20000"/>
                <a:gd name="T6" fmla="*/ 16296 w 20000"/>
                <a:gd name="T7" fmla="*/ 0 h 20000"/>
                <a:gd name="T8" fmla="*/ 4074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4074" y="0"/>
                  </a:moveTo>
                  <a:lnTo>
                    <a:pt x="0" y="19355"/>
                  </a:lnTo>
                  <a:lnTo>
                    <a:pt x="19630" y="19355"/>
                  </a:lnTo>
                  <a:lnTo>
                    <a:pt x="16296" y="0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" name="Freeform 551"/>
            <p:cNvSpPr>
              <a:spLocks/>
            </p:cNvSpPr>
            <p:nvPr/>
          </p:nvSpPr>
          <p:spPr bwMode="auto">
            <a:xfrm>
              <a:off x="9698" y="12159"/>
              <a:ext cx="1147" cy="769"/>
            </a:xfrm>
            <a:custGeom>
              <a:avLst/>
              <a:gdLst>
                <a:gd name="T0" fmla="*/ 3636 w 20000"/>
                <a:gd name="T1" fmla="*/ 0 h 20000"/>
                <a:gd name="T2" fmla="*/ 0 w 20000"/>
                <a:gd name="T3" fmla="*/ 19355 h 20000"/>
                <a:gd name="T4" fmla="*/ 19636 w 20000"/>
                <a:gd name="T5" fmla="*/ 19355 h 20000"/>
                <a:gd name="T6" fmla="*/ 15636 w 20000"/>
                <a:gd name="T7" fmla="*/ 0 h 20000"/>
                <a:gd name="T8" fmla="*/ 3636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36" y="0"/>
                  </a:moveTo>
                  <a:lnTo>
                    <a:pt x="0" y="19355"/>
                  </a:lnTo>
                  <a:lnTo>
                    <a:pt x="19636" y="19355"/>
                  </a:lnTo>
                  <a:lnTo>
                    <a:pt x="15636" y="0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" name="Freeform 552"/>
            <p:cNvSpPr>
              <a:spLocks/>
            </p:cNvSpPr>
            <p:nvPr/>
          </p:nvSpPr>
          <p:spPr bwMode="auto">
            <a:xfrm>
              <a:off x="10865" y="12159"/>
              <a:ext cx="1085" cy="769"/>
            </a:xfrm>
            <a:custGeom>
              <a:avLst/>
              <a:gdLst>
                <a:gd name="T0" fmla="*/ 3462 w 20000"/>
                <a:gd name="T1" fmla="*/ 0 h 20000"/>
                <a:gd name="T2" fmla="*/ 0 w 20000"/>
                <a:gd name="T3" fmla="*/ 19355 h 20000"/>
                <a:gd name="T4" fmla="*/ 19615 w 20000"/>
                <a:gd name="T5" fmla="*/ 19355 h 20000"/>
                <a:gd name="T6" fmla="*/ 16154 w 20000"/>
                <a:gd name="T7" fmla="*/ 0 h 20000"/>
                <a:gd name="T8" fmla="*/ 3462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462" y="0"/>
                  </a:moveTo>
                  <a:lnTo>
                    <a:pt x="0" y="19355"/>
                  </a:lnTo>
                  <a:lnTo>
                    <a:pt x="19615" y="19355"/>
                  </a:lnTo>
                  <a:lnTo>
                    <a:pt x="16154" y="0"/>
                  </a:lnTo>
                  <a:lnTo>
                    <a:pt x="346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" name="Freeform 553"/>
            <p:cNvSpPr>
              <a:spLocks/>
            </p:cNvSpPr>
            <p:nvPr/>
          </p:nvSpPr>
          <p:spPr bwMode="auto">
            <a:xfrm>
              <a:off x="11971" y="12159"/>
              <a:ext cx="1147" cy="769"/>
            </a:xfrm>
            <a:custGeom>
              <a:avLst/>
              <a:gdLst>
                <a:gd name="T0" fmla="*/ 3273 w 20000"/>
                <a:gd name="T1" fmla="*/ 0 h 20000"/>
                <a:gd name="T2" fmla="*/ 0 w 20000"/>
                <a:gd name="T3" fmla="*/ 19355 h 20000"/>
                <a:gd name="T4" fmla="*/ 19636 w 20000"/>
                <a:gd name="T5" fmla="*/ 19355 h 20000"/>
                <a:gd name="T6" fmla="*/ 16364 w 20000"/>
                <a:gd name="T7" fmla="*/ 0 h 20000"/>
                <a:gd name="T8" fmla="*/ 327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73" y="0"/>
                  </a:moveTo>
                  <a:lnTo>
                    <a:pt x="0" y="19355"/>
                  </a:lnTo>
                  <a:lnTo>
                    <a:pt x="19636" y="19355"/>
                  </a:lnTo>
                  <a:lnTo>
                    <a:pt x="16364" y="0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" name="Freeform 554"/>
            <p:cNvSpPr>
              <a:spLocks/>
            </p:cNvSpPr>
            <p:nvPr/>
          </p:nvSpPr>
          <p:spPr bwMode="auto">
            <a:xfrm>
              <a:off x="13139" y="12159"/>
              <a:ext cx="1126" cy="769"/>
            </a:xfrm>
            <a:custGeom>
              <a:avLst/>
              <a:gdLst>
                <a:gd name="T0" fmla="*/ 3333 w 20000"/>
                <a:gd name="T1" fmla="*/ 0 h 20000"/>
                <a:gd name="T2" fmla="*/ 0 w 20000"/>
                <a:gd name="T3" fmla="*/ 19355 h 20000"/>
                <a:gd name="T4" fmla="*/ 19630 w 20000"/>
                <a:gd name="T5" fmla="*/ 19355 h 20000"/>
                <a:gd name="T6" fmla="*/ 15556 w 20000"/>
                <a:gd name="T7" fmla="*/ 0 h 20000"/>
                <a:gd name="T8" fmla="*/ 333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33" y="0"/>
                  </a:moveTo>
                  <a:lnTo>
                    <a:pt x="0" y="19355"/>
                  </a:lnTo>
                  <a:lnTo>
                    <a:pt x="19630" y="19355"/>
                  </a:lnTo>
                  <a:lnTo>
                    <a:pt x="15556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Freeform 555"/>
            <p:cNvSpPr>
              <a:spLocks/>
            </p:cNvSpPr>
            <p:nvPr/>
          </p:nvSpPr>
          <p:spPr bwMode="auto">
            <a:xfrm>
              <a:off x="15412" y="12159"/>
              <a:ext cx="1126" cy="769"/>
            </a:xfrm>
            <a:custGeom>
              <a:avLst/>
              <a:gdLst>
                <a:gd name="T0" fmla="*/ 3333 w 20000"/>
                <a:gd name="T1" fmla="*/ 0 h 20000"/>
                <a:gd name="T2" fmla="*/ 0 w 20000"/>
                <a:gd name="T3" fmla="*/ 19355 h 20000"/>
                <a:gd name="T4" fmla="*/ 19630 w 20000"/>
                <a:gd name="T5" fmla="*/ 19355 h 20000"/>
                <a:gd name="T6" fmla="*/ 15556 w 20000"/>
                <a:gd name="T7" fmla="*/ 0 h 20000"/>
                <a:gd name="T8" fmla="*/ 333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33" y="0"/>
                  </a:moveTo>
                  <a:lnTo>
                    <a:pt x="0" y="19355"/>
                  </a:lnTo>
                  <a:lnTo>
                    <a:pt x="19630" y="19355"/>
                  </a:lnTo>
                  <a:lnTo>
                    <a:pt x="15556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8" name="Freeform 556"/>
            <p:cNvSpPr>
              <a:spLocks/>
            </p:cNvSpPr>
            <p:nvPr/>
          </p:nvSpPr>
          <p:spPr bwMode="auto">
            <a:xfrm>
              <a:off x="16559" y="12159"/>
              <a:ext cx="1147" cy="769"/>
            </a:xfrm>
            <a:custGeom>
              <a:avLst/>
              <a:gdLst>
                <a:gd name="T0" fmla="*/ 3273 w 20000"/>
                <a:gd name="T1" fmla="*/ 0 h 20000"/>
                <a:gd name="T2" fmla="*/ 0 w 20000"/>
                <a:gd name="T3" fmla="*/ 19355 h 20000"/>
                <a:gd name="T4" fmla="*/ 19636 w 20000"/>
                <a:gd name="T5" fmla="*/ 19355 h 20000"/>
                <a:gd name="T6" fmla="*/ 15273 w 20000"/>
                <a:gd name="T7" fmla="*/ 0 h 20000"/>
                <a:gd name="T8" fmla="*/ 327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73" y="0"/>
                  </a:moveTo>
                  <a:lnTo>
                    <a:pt x="0" y="19355"/>
                  </a:lnTo>
                  <a:lnTo>
                    <a:pt x="19636" y="19355"/>
                  </a:lnTo>
                  <a:lnTo>
                    <a:pt x="15273" y="0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" name="Freeform 557"/>
            <p:cNvSpPr>
              <a:spLocks/>
            </p:cNvSpPr>
            <p:nvPr/>
          </p:nvSpPr>
          <p:spPr bwMode="auto">
            <a:xfrm>
              <a:off x="17685" y="12159"/>
              <a:ext cx="1126" cy="769"/>
            </a:xfrm>
            <a:custGeom>
              <a:avLst/>
              <a:gdLst>
                <a:gd name="T0" fmla="*/ 4074 w 20000"/>
                <a:gd name="T1" fmla="*/ 0 h 20000"/>
                <a:gd name="T2" fmla="*/ 0 w 20000"/>
                <a:gd name="T3" fmla="*/ 19355 h 20000"/>
                <a:gd name="T4" fmla="*/ 19630 w 20000"/>
                <a:gd name="T5" fmla="*/ 19355 h 20000"/>
                <a:gd name="T6" fmla="*/ 16296 w 20000"/>
                <a:gd name="T7" fmla="*/ 0 h 20000"/>
                <a:gd name="T8" fmla="*/ 4074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4074" y="0"/>
                  </a:moveTo>
                  <a:lnTo>
                    <a:pt x="0" y="19355"/>
                  </a:lnTo>
                  <a:lnTo>
                    <a:pt x="19630" y="19355"/>
                  </a:lnTo>
                  <a:lnTo>
                    <a:pt x="16296" y="0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0" name="Freeform 558"/>
            <p:cNvSpPr>
              <a:spLocks/>
            </p:cNvSpPr>
            <p:nvPr/>
          </p:nvSpPr>
          <p:spPr bwMode="auto">
            <a:xfrm>
              <a:off x="1147" y="12432"/>
              <a:ext cx="1189" cy="1142"/>
            </a:xfrm>
            <a:custGeom>
              <a:avLst/>
              <a:gdLst>
                <a:gd name="T0" fmla="*/ 2807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49 w 20000"/>
                <a:gd name="T7" fmla="*/ 19565 h 20000"/>
                <a:gd name="T8" fmla="*/ 19649 w 20000"/>
                <a:gd name="T9" fmla="*/ 10435 h 20000"/>
                <a:gd name="T10" fmla="*/ 16842 w 20000"/>
                <a:gd name="T11" fmla="*/ 0 h 20000"/>
                <a:gd name="T12" fmla="*/ 2807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807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49" y="19565"/>
                  </a:lnTo>
                  <a:lnTo>
                    <a:pt x="19649" y="10435"/>
                  </a:lnTo>
                  <a:lnTo>
                    <a:pt x="16842" y="0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" name="Freeform 559"/>
            <p:cNvSpPr>
              <a:spLocks/>
            </p:cNvSpPr>
            <p:nvPr/>
          </p:nvSpPr>
          <p:spPr bwMode="auto">
            <a:xfrm>
              <a:off x="2315" y="12432"/>
              <a:ext cx="1168" cy="1142"/>
            </a:xfrm>
            <a:custGeom>
              <a:avLst/>
              <a:gdLst>
                <a:gd name="T0" fmla="*/ 2500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43 w 20000"/>
                <a:gd name="T7" fmla="*/ 19565 h 20000"/>
                <a:gd name="T8" fmla="*/ 19643 w 20000"/>
                <a:gd name="T9" fmla="*/ 10435 h 20000"/>
                <a:gd name="T10" fmla="*/ 17143 w 20000"/>
                <a:gd name="T11" fmla="*/ 0 h 20000"/>
                <a:gd name="T12" fmla="*/ 2500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00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43" y="19565"/>
                  </a:lnTo>
                  <a:lnTo>
                    <a:pt x="19643" y="10435"/>
                  </a:lnTo>
                  <a:lnTo>
                    <a:pt x="17143" y="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" name="Freeform 560"/>
            <p:cNvSpPr>
              <a:spLocks/>
            </p:cNvSpPr>
            <p:nvPr/>
          </p:nvSpPr>
          <p:spPr bwMode="auto">
            <a:xfrm>
              <a:off x="3462" y="12432"/>
              <a:ext cx="1147" cy="1142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36 w 20000"/>
                <a:gd name="T7" fmla="*/ 19565 h 20000"/>
                <a:gd name="T8" fmla="*/ 19636 w 20000"/>
                <a:gd name="T9" fmla="*/ 10435 h 20000"/>
                <a:gd name="T10" fmla="*/ 17455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36" y="19565"/>
                  </a:lnTo>
                  <a:lnTo>
                    <a:pt x="19636" y="10435"/>
                  </a:lnTo>
                  <a:lnTo>
                    <a:pt x="17455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" name="Freeform 561"/>
            <p:cNvSpPr>
              <a:spLocks/>
            </p:cNvSpPr>
            <p:nvPr/>
          </p:nvSpPr>
          <p:spPr bwMode="auto">
            <a:xfrm>
              <a:off x="4630" y="12432"/>
              <a:ext cx="1126" cy="1142"/>
            </a:xfrm>
            <a:custGeom>
              <a:avLst/>
              <a:gdLst>
                <a:gd name="T0" fmla="*/ 1852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30 w 20000"/>
                <a:gd name="T7" fmla="*/ 19565 h 20000"/>
                <a:gd name="T8" fmla="*/ 19630 w 20000"/>
                <a:gd name="T9" fmla="*/ 10435 h 20000"/>
                <a:gd name="T10" fmla="*/ 17037 w 20000"/>
                <a:gd name="T11" fmla="*/ 0 h 20000"/>
                <a:gd name="T12" fmla="*/ 185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852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30" y="19565"/>
                  </a:lnTo>
                  <a:lnTo>
                    <a:pt x="19630" y="10435"/>
                  </a:lnTo>
                  <a:lnTo>
                    <a:pt x="17037" y="0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" name="Freeform 562"/>
            <p:cNvSpPr>
              <a:spLocks/>
            </p:cNvSpPr>
            <p:nvPr/>
          </p:nvSpPr>
          <p:spPr bwMode="auto">
            <a:xfrm>
              <a:off x="5777" y="12432"/>
              <a:ext cx="1126" cy="1142"/>
            </a:xfrm>
            <a:custGeom>
              <a:avLst/>
              <a:gdLst>
                <a:gd name="T0" fmla="*/ 1852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30 w 20000"/>
                <a:gd name="T7" fmla="*/ 19565 h 20000"/>
                <a:gd name="T8" fmla="*/ 19630 w 20000"/>
                <a:gd name="T9" fmla="*/ 10435 h 20000"/>
                <a:gd name="T10" fmla="*/ 17037 w 20000"/>
                <a:gd name="T11" fmla="*/ 0 h 20000"/>
                <a:gd name="T12" fmla="*/ 185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852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30" y="19565"/>
                  </a:lnTo>
                  <a:lnTo>
                    <a:pt x="19630" y="10435"/>
                  </a:lnTo>
                  <a:lnTo>
                    <a:pt x="17037" y="0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" name="Freeform 563"/>
            <p:cNvSpPr>
              <a:spLocks/>
            </p:cNvSpPr>
            <p:nvPr/>
          </p:nvSpPr>
          <p:spPr bwMode="auto">
            <a:xfrm>
              <a:off x="6882" y="12432"/>
              <a:ext cx="1189" cy="1142"/>
            </a:xfrm>
            <a:custGeom>
              <a:avLst/>
              <a:gdLst>
                <a:gd name="T0" fmla="*/ 2807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49 w 20000"/>
                <a:gd name="T7" fmla="*/ 19565 h 20000"/>
                <a:gd name="T8" fmla="*/ 19649 w 20000"/>
                <a:gd name="T9" fmla="*/ 10435 h 20000"/>
                <a:gd name="T10" fmla="*/ 17193 w 20000"/>
                <a:gd name="T11" fmla="*/ 0 h 20000"/>
                <a:gd name="T12" fmla="*/ 2807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807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49" y="19565"/>
                  </a:lnTo>
                  <a:lnTo>
                    <a:pt x="19649" y="10435"/>
                  </a:lnTo>
                  <a:lnTo>
                    <a:pt x="17193" y="0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6" name="Freeform 564"/>
            <p:cNvSpPr>
              <a:spLocks/>
            </p:cNvSpPr>
            <p:nvPr/>
          </p:nvSpPr>
          <p:spPr bwMode="auto">
            <a:xfrm>
              <a:off x="8551" y="12432"/>
              <a:ext cx="1126" cy="1142"/>
            </a:xfrm>
            <a:custGeom>
              <a:avLst/>
              <a:gdLst>
                <a:gd name="T0" fmla="*/ 1852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30 w 20000"/>
                <a:gd name="T7" fmla="*/ 19565 h 20000"/>
                <a:gd name="T8" fmla="*/ 19630 w 20000"/>
                <a:gd name="T9" fmla="*/ 10435 h 20000"/>
                <a:gd name="T10" fmla="*/ 17037 w 20000"/>
                <a:gd name="T11" fmla="*/ 0 h 20000"/>
                <a:gd name="T12" fmla="*/ 185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852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30" y="19565"/>
                  </a:lnTo>
                  <a:lnTo>
                    <a:pt x="19630" y="10435"/>
                  </a:lnTo>
                  <a:lnTo>
                    <a:pt x="17037" y="0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" name="Freeform 565"/>
            <p:cNvSpPr>
              <a:spLocks/>
            </p:cNvSpPr>
            <p:nvPr/>
          </p:nvSpPr>
          <p:spPr bwMode="auto">
            <a:xfrm>
              <a:off x="9698" y="12432"/>
              <a:ext cx="1147" cy="1142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36 w 20000"/>
                <a:gd name="T7" fmla="*/ 19565 h 20000"/>
                <a:gd name="T8" fmla="*/ 19636 w 20000"/>
                <a:gd name="T9" fmla="*/ 10435 h 20000"/>
                <a:gd name="T10" fmla="*/ 16727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36" y="19565"/>
                  </a:lnTo>
                  <a:lnTo>
                    <a:pt x="19636" y="10435"/>
                  </a:lnTo>
                  <a:lnTo>
                    <a:pt x="16727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8" name="Freeform 566"/>
            <p:cNvSpPr>
              <a:spLocks/>
            </p:cNvSpPr>
            <p:nvPr/>
          </p:nvSpPr>
          <p:spPr bwMode="auto">
            <a:xfrm>
              <a:off x="10865" y="12432"/>
              <a:ext cx="1127" cy="1142"/>
            </a:xfrm>
            <a:custGeom>
              <a:avLst/>
              <a:gdLst>
                <a:gd name="T0" fmla="*/ 1852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30 w 20000"/>
                <a:gd name="T7" fmla="*/ 19565 h 20000"/>
                <a:gd name="T8" fmla="*/ 19630 w 20000"/>
                <a:gd name="T9" fmla="*/ 10435 h 20000"/>
                <a:gd name="T10" fmla="*/ 17037 w 20000"/>
                <a:gd name="T11" fmla="*/ 0 h 20000"/>
                <a:gd name="T12" fmla="*/ 185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852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30" y="19565"/>
                  </a:lnTo>
                  <a:lnTo>
                    <a:pt x="19630" y="10435"/>
                  </a:lnTo>
                  <a:lnTo>
                    <a:pt x="17037" y="0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9" name="Freeform 567"/>
            <p:cNvSpPr>
              <a:spLocks/>
            </p:cNvSpPr>
            <p:nvPr/>
          </p:nvSpPr>
          <p:spPr bwMode="auto">
            <a:xfrm>
              <a:off x="11971" y="12432"/>
              <a:ext cx="1189" cy="1142"/>
            </a:xfrm>
            <a:custGeom>
              <a:avLst/>
              <a:gdLst>
                <a:gd name="T0" fmla="*/ 2807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49 w 20000"/>
                <a:gd name="T7" fmla="*/ 19565 h 20000"/>
                <a:gd name="T8" fmla="*/ 19649 w 20000"/>
                <a:gd name="T9" fmla="*/ 10435 h 20000"/>
                <a:gd name="T10" fmla="*/ 16842 w 20000"/>
                <a:gd name="T11" fmla="*/ 0 h 20000"/>
                <a:gd name="T12" fmla="*/ 2807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807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49" y="19565"/>
                  </a:lnTo>
                  <a:lnTo>
                    <a:pt x="19649" y="10435"/>
                  </a:lnTo>
                  <a:lnTo>
                    <a:pt x="16842" y="0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0" name="Freeform 568"/>
            <p:cNvSpPr>
              <a:spLocks/>
            </p:cNvSpPr>
            <p:nvPr/>
          </p:nvSpPr>
          <p:spPr bwMode="auto">
            <a:xfrm>
              <a:off x="13139" y="12432"/>
              <a:ext cx="1168" cy="1142"/>
            </a:xfrm>
            <a:custGeom>
              <a:avLst/>
              <a:gdLst>
                <a:gd name="T0" fmla="*/ 2500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43 w 20000"/>
                <a:gd name="T7" fmla="*/ 19565 h 20000"/>
                <a:gd name="T8" fmla="*/ 19643 w 20000"/>
                <a:gd name="T9" fmla="*/ 10435 h 20000"/>
                <a:gd name="T10" fmla="*/ 17143 w 20000"/>
                <a:gd name="T11" fmla="*/ 0 h 20000"/>
                <a:gd name="T12" fmla="*/ 2500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00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43" y="19565"/>
                  </a:lnTo>
                  <a:lnTo>
                    <a:pt x="19643" y="10435"/>
                  </a:lnTo>
                  <a:lnTo>
                    <a:pt x="17143" y="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1" name="Freeform 569"/>
            <p:cNvSpPr>
              <a:spLocks/>
            </p:cNvSpPr>
            <p:nvPr/>
          </p:nvSpPr>
          <p:spPr bwMode="auto">
            <a:xfrm>
              <a:off x="15433" y="12432"/>
              <a:ext cx="1147" cy="1142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36 w 20000"/>
                <a:gd name="T7" fmla="*/ 19565 h 20000"/>
                <a:gd name="T8" fmla="*/ 19636 w 20000"/>
                <a:gd name="T9" fmla="*/ 10435 h 20000"/>
                <a:gd name="T10" fmla="*/ 17091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36" y="19565"/>
                  </a:lnTo>
                  <a:lnTo>
                    <a:pt x="19636" y="10435"/>
                  </a:lnTo>
                  <a:lnTo>
                    <a:pt x="17091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" name="Freeform 570"/>
            <p:cNvSpPr>
              <a:spLocks/>
            </p:cNvSpPr>
            <p:nvPr/>
          </p:nvSpPr>
          <p:spPr bwMode="auto">
            <a:xfrm>
              <a:off x="16601" y="12432"/>
              <a:ext cx="1126" cy="1142"/>
            </a:xfrm>
            <a:custGeom>
              <a:avLst/>
              <a:gdLst>
                <a:gd name="T0" fmla="*/ 1852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30 w 20000"/>
                <a:gd name="T7" fmla="*/ 19565 h 20000"/>
                <a:gd name="T8" fmla="*/ 19630 w 20000"/>
                <a:gd name="T9" fmla="*/ 10435 h 20000"/>
                <a:gd name="T10" fmla="*/ 17037 w 20000"/>
                <a:gd name="T11" fmla="*/ 0 h 20000"/>
                <a:gd name="T12" fmla="*/ 185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852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30" y="19565"/>
                  </a:lnTo>
                  <a:lnTo>
                    <a:pt x="19630" y="10435"/>
                  </a:lnTo>
                  <a:lnTo>
                    <a:pt x="17037" y="0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" name="Freeform 571"/>
            <p:cNvSpPr>
              <a:spLocks/>
            </p:cNvSpPr>
            <p:nvPr/>
          </p:nvSpPr>
          <p:spPr bwMode="auto">
            <a:xfrm>
              <a:off x="17706" y="12432"/>
              <a:ext cx="1189" cy="1142"/>
            </a:xfrm>
            <a:custGeom>
              <a:avLst/>
              <a:gdLst>
                <a:gd name="T0" fmla="*/ 2807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49 w 20000"/>
                <a:gd name="T7" fmla="*/ 19565 h 20000"/>
                <a:gd name="T8" fmla="*/ 19649 w 20000"/>
                <a:gd name="T9" fmla="*/ 10435 h 20000"/>
                <a:gd name="T10" fmla="*/ 16842 w 20000"/>
                <a:gd name="T11" fmla="*/ 0 h 20000"/>
                <a:gd name="T12" fmla="*/ 2807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807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49" y="19565"/>
                  </a:lnTo>
                  <a:lnTo>
                    <a:pt x="19649" y="10435"/>
                  </a:lnTo>
                  <a:lnTo>
                    <a:pt x="16842" y="0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" name="Freeform 572"/>
            <p:cNvSpPr>
              <a:spLocks/>
            </p:cNvSpPr>
            <p:nvPr/>
          </p:nvSpPr>
          <p:spPr bwMode="auto">
            <a:xfrm>
              <a:off x="1189" y="12755"/>
              <a:ext cx="1147" cy="819"/>
            </a:xfrm>
            <a:custGeom>
              <a:avLst/>
              <a:gdLst>
                <a:gd name="T0" fmla="*/ 3273 w 20000"/>
                <a:gd name="T1" fmla="*/ 0 h 20000"/>
                <a:gd name="T2" fmla="*/ 0 w 20000"/>
                <a:gd name="T3" fmla="*/ 19394 h 20000"/>
                <a:gd name="T4" fmla="*/ 19636 w 20000"/>
                <a:gd name="T5" fmla="*/ 19394 h 20000"/>
                <a:gd name="T6" fmla="*/ 15636 w 20000"/>
                <a:gd name="T7" fmla="*/ 0 h 20000"/>
                <a:gd name="T8" fmla="*/ 327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73" y="0"/>
                  </a:moveTo>
                  <a:lnTo>
                    <a:pt x="0" y="19394"/>
                  </a:lnTo>
                  <a:lnTo>
                    <a:pt x="19636" y="19394"/>
                  </a:lnTo>
                  <a:lnTo>
                    <a:pt x="15636" y="0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5" name="Freeform 573"/>
            <p:cNvSpPr>
              <a:spLocks/>
            </p:cNvSpPr>
            <p:nvPr/>
          </p:nvSpPr>
          <p:spPr bwMode="auto">
            <a:xfrm>
              <a:off x="2315" y="12755"/>
              <a:ext cx="1126" cy="819"/>
            </a:xfrm>
            <a:custGeom>
              <a:avLst/>
              <a:gdLst>
                <a:gd name="T0" fmla="*/ 4074 w 20000"/>
                <a:gd name="T1" fmla="*/ 0 h 20000"/>
                <a:gd name="T2" fmla="*/ 0 w 20000"/>
                <a:gd name="T3" fmla="*/ 19394 h 20000"/>
                <a:gd name="T4" fmla="*/ 19630 w 20000"/>
                <a:gd name="T5" fmla="*/ 19394 h 20000"/>
                <a:gd name="T6" fmla="*/ 16296 w 20000"/>
                <a:gd name="T7" fmla="*/ 0 h 20000"/>
                <a:gd name="T8" fmla="*/ 4074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4074" y="0"/>
                  </a:moveTo>
                  <a:lnTo>
                    <a:pt x="0" y="19394"/>
                  </a:lnTo>
                  <a:lnTo>
                    <a:pt x="19630" y="19394"/>
                  </a:lnTo>
                  <a:lnTo>
                    <a:pt x="16296" y="0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6" name="Freeform 574"/>
            <p:cNvSpPr>
              <a:spLocks/>
            </p:cNvSpPr>
            <p:nvPr/>
          </p:nvSpPr>
          <p:spPr bwMode="auto">
            <a:xfrm>
              <a:off x="3462" y="12755"/>
              <a:ext cx="1147" cy="819"/>
            </a:xfrm>
            <a:custGeom>
              <a:avLst/>
              <a:gdLst>
                <a:gd name="T0" fmla="*/ 3273 w 20000"/>
                <a:gd name="T1" fmla="*/ 0 h 20000"/>
                <a:gd name="T2" fmla="*/ 0 w 20000"/>
                <a:gd name="T3" fmla="*/ 19394 h 20000"/>
                <a:gd name="T4" fmla="*/ 19636 w 20000"/>
                <a:gd name="T5" fmla="*/ 19394 h 20000"/>
                <a:gd name="T6" fmla="*/ 16000 w 20000"/>
                <a:gd name="T7" fmla="*/ 0 h 20000"/>
                <a:gd name="T8" fmla="*/ 327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73" y="0"/>
                  </a:moveTo>
                  <a:lnTo>
                    <a:pt x="0" y="19394"/>
                  </a:lnTo>
                  <a:lnTo>
                    <a:pt x="19636" y="19394"/>
                  </a:lnTo>
                  <a:lnTo>
                    <a:pt x="16000" y="0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7" name="Freeform 575"/>
            <p:cNvSpPr>
              <a:spLocks/>
            </p:cNvSpPr>
            <p:nvPr/>
          </p:nvSpPr>
          <p:spPr bwMode="auto">
            <a:xfrm>
              <a:off x="4630" y="12755"/>
              <a:ext cx="1126" cy="819"/>
            </a:xfrm>
            <a:custGeom>
              <a:avLst/>
              <a:gdLst>
                <a:gd name="T0" fmla="*/ 3333 w 20000"/>
                <a:gd name="T1" fmla="*/ 0 h 20000"/>
                <a:gd name="T2" fmla="*/ 0 w 20000"/>
                <a:gd name="T3" fmla="*/ 19394 h 20000"/>
                <a:gd name="T4" fmla="*/ 19630 w 20000"/>
                <a:gd name="T5" fmla="*/ 19394 h 20000"/>
                <a:gd name="T6" fmla="*/ 16296 w 20000"/>
                <a:gd name="T7" fmla="*/ 0 h 20000"/>
                <a:gd name="T8" fmla="*/ 333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33" y="0"/>
                  </a:moveTo>
                  <a:lnTo>
                    <a:pt x="0" y="19394"/>
                  </a:lnTo>
                  <a:lnTo>
                    <a:pt x="19630" y="19394"/>
                  </a:lnTo>
                  <a:lnTo>
                    <a:pt x="16296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8" name="Freeform 576"/>
            <p:cNvSpPr>
              <a:spLocks/>
            </p:cNvSpPr>
            <p:nvPr/>
          </p:nvSpPr>
          <p:spPr bwMode="auto">
            <a:xfrm>
              <a:off x="5777" y="12755"/>
              <a:ext cx="1126" cy="819"/>
            </a:xfrm>
            <a:custGeom>
              <a:avLst/>
              <a:gdLst>
                <a:gd name="T0" fmla="*/ 3333 w 20000"/>
                <a:gd name="T1" fmla="*/ 0 h 20000"/>
                <a:gd name="T2" fmla="*/ 0 w 20000"/>
                <a:gd name="T3" fmla="*/ 19394 h 20000"/>
                <a:gd name="T4" fmla="*/ 19630 w 20000"/>
                <a:gd name="T5" fmla="*/ 19394 h 20000"/>
                <a:gd name="T6" fmla="*/ 15556 w 20000"/>
                <a:gd name="T7" fmla="*/ 0 h 20000"/>
                <a:gd name="T8" fmla="*/ 333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33" y="0"/>
                  </a:moveTo>
                  <a:lnTo>
                    <a:pt x="0" y="19394"/>
                  </a:lnTo>
                  <a:lnTo>
                    <a:pt x="19630" y="19394"/>
                  </a:lnTo>
                  <a:lnTo>
                    <a:pt x="15556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9" name="Freeform 577"/>
            <p:cNvSpPr>
              <a:spLocks/>
            </p:cNvSpPr>
            <p:nvPr/>
          </p:nvSpPr>
          <p:spPr bwMode="auto">
            <a:xfrm>
              <a:off x="6924" y="12755"/>
              <a:ext cx="1147" cy="819"/>
            </a:xfrm>
            <a:custGeom>
              <a:avLst/>
              <a:gdLst>
                <a:gd name="T0" fmla="*/ 3636 w 20000"/>
                <a:gd name="T1" fmla="*/ 0 h 20000"/>
                <a:gd name="T2" fmla="*/ 0 w 20000"/>
                <a:gd name="T3" fmla="*/ 19394 h 20000"/>
                <a:gd name="T4" fmla="*/ 19636 w 20000"/>
                <a:gd name="T5" fmla="*/ 19394 h 20000"/>
                <a:gd name="T6" fmla="*/ 15636 w 20000"/>
                <a:gd name="T7" fmla="*/ 0 h 20000"/>
                <a:gd name="T8" fmla="*/ 3636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36" y="0"/>
                  </a:moveTo>
                  <a:lnTo>
                    <a:pt x="0" y="19394"/>
                  </a:lnTo>
                  <a:lnTo>
                    <a:pt x="19636" y="19394"/>
                  </a:lnTo>
                  <a:lnTo>
                    <a:pt x="15636" y="0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0" name="Freeform 578"/>
            <p:cNvSpPr>
              <a:spLocks/>
            </p:cNvSpPr>
            <p:nvPr/>
          </p:nvSpPr>
          <p:spPr bwMode="auto">
            <a:xfrm>
              <a:off x="8551" y="12755"/>
              <a:ext cx="1126" cy="819"/>
            </a:xfrm>
            <a:custGeom>
              <a:avLst/>
              <a:gdLst>
                <a:gd name="T0" fmla="*/ 3333 w 20000"/>
                <a:gd name="T1" fmla="*/ 0 h 20000"/>
                <a:gd name="T2" fmla="*/ 0 w 20000"/>
                <a:gd name="T3" fmla="*/ 19394 h 20000"/>
                <a:gd name="T4" fmla="*/ 19630 w 20000"/>
                <a:gd name="T5" fmla="*/ 19394 h 20000"/>
                <a:gd name="T6" fmla="*/ 16296 w 20000"/>
                <a:gd name="T7" fmla="*/ 0 h 20000"/>
                <a:gd name="T8" fmla="*/ 333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33" y="0"/>
                  </a:moveTo>
                  <a:lnTo>
                    <a:pt x="0" y="19394"/>
                  </a:lnTo>
                  <a:lnTo>
                    <a:pt x="19630" y="19394"/>
                  </a:lnTo>
                  <a:lnTo>
                    <a:pt x="16296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1" name="Freeform 579"/>
            <p:cNvSpPr>
              <a:spLocks/>
            </p:cNvSpPr>
            <p:nvPr/>
          </p:nvSpPr>
          <p:spPr bwMode="auto">
            <a:xfrm>
              <a:off x="9698" y="12755"/>
              <a:ext cx="1147" cy="819"/>
            </a:xfrm>
            <a:custGeom>
              <a:avLst/>
              <a:gdLst>
                <a:gd name="T0" fmla="*/ 3636 w 20000"/>
                <a:gd name="T1" fmla="*/ 0 h 20000"/>
                <a:gd name="T2" fmla="*/ 0 w 20000"/>
                <a:gd name="T3" fmla="*/ 19394 h 20000"/>
                <a:gd name="T4" fmla="*/ 19636 w 20000"/>
                <a:gd name="T5" fmla="*/ 19394 h 20000"/>
                <a:gd name="T6" fmla="*/ 15636 w 20000"/>
                <a:gd name="T7" fmla="*/ 0 h 20000"/>
                <a:gd name="T8" fmla="*/ 3636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36" y="0"/>
                  </a:moveTo>
                  <a:lnTo>
                    <a:pt x="0" y="19394"/>
                  </a:lnTo>
                  <a:lnTo>
                    <a:pt x="19636" y="19394"/>
                  </a:lnTo>
                  <a:lnTo>
                    <a:pt x="15636" y="0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2" name="Freeform 580"/>
            <p:cNvSpPr>
              <a:spLocks/>
            </p:cNvSpPr>
            <p:nvPr/>
          </p:nvSpPr>
          <p:spPr bwMode="auto">
            <a:xfrm>
              <a:off x="10865" y="12755"/>
              <a:ext cx="1127" cy="819"/>
            </a:xfrm>
            <a:custGeom>
              <a:avLst/>
              <a:gdLst>
                <a:gd name="T0" fmla="*/ 3333 w 20000"/>
                <a:gd name="T1" fmla="*/ 0 h 20000"/>
                <a:gd name="T2" fmla="*/ 0 w 20000"/>
                <a:gd name="T3" fmla="*/ 19394 h 20000"/>
                <a:gd name="T4" fmla="*/ 19630 w 20000"/>
                <a:gd name="T5" fmla="*/ 19394 h 20000"/>
                <a:gd name="T6" fmla="*/ 15556 w 20000"/>
                <a:gd name="T7" fmla="*/ 0 h 20000"/>
                <a:gd name="T8" fmla="*/ 333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33" y="0"/>
                  </a:moveTo>
                  <a:lnTo>
                    <a:pt x="0" y="19394"/>
                  </a:lnTo>
                  <a:lnTo>
                    <a:pt x="19630" y="19394"/>
                  </a:lnTo>
                  <a:lnTo>
                    <a:pt x="15556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" name="Freeform 581"/>
            <p:cNvSpPr>
              <a:spLocks/>
            </p:cNvSpPr>
            <p:nvPr/>
          </p:nvSpPr>
          <p:spPr bwMode="auto">
            <a:xfrm>
              <a:off x="12013" y="12755"/>
              <a:ext cx="1147" cy="819"/>
            </a:xfrm>
            <a:custGeom>
              <a:avLst/>
              <a:gdLst>
                <a:gd name="T0" fmla="*/ 3273 w 20000"/>
                <a:gd name="T1" fmla="*/ 0 h 20000"/>
                <a:gd name="T2" fmla="*/ 0 w 20000"/>
                <a:gd name="T3" fmla="*/ 19394 h 20000"/>
                <a:gd name="T4" fmla="*/ 19636 w 20000"/>
                <a:gd name="T5" fmla="*/ 19394 h 20000"/>
                <a:gd name="T6" fmla="*/ 15636 w 20000"/>
                <a:gd name="T7" fmla="*/ 0 h 20000"/>
                <a:gd name="T8" fmla="*/ 327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73" y="0"/>
                  </a:moveTo>
                  <a:lnTo>
                    <a:pt x="0" y="19394"/>
                  </a:lnTo>
                  <a:lnTo>
                    <a:pt x="19636" y="19394"/>
                  </a:lnTo>
                  <a:lnTo>
                    <a:pt x="15636" y="0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" name="Freeform 582"/>
            <p:cNvSpPr>
              <a:spLocks/>
            </p:cNvSpPr>
            <p:nvPr/>
          </p:nvSpPr>
          <p:spPr bwMode="auto">
            <a:xfrm>
              <a:off x="13139" y="12755"/>
              <a:ext cx="1126" cy="819"/>
            </a:xfrm>
            <a:custGeom>
              <a:avLst/>
              <a:gdLst>
                <a:gd name="T0" fmla="*/ 4074 w 20000"/>
                <a:gd name="T1" fmla="*/ 0 h 20000"/>
                <a:gd name="T2" fmla="*/ 0 w 20000"/>
                <a:gd name="T3" fmla="*/ 19394 h 20000"/>
                <a:gd name="T4" fmla="*/ 19630 w 20000"/>
                <a:gd name="T5" fmla="*/ 19394 h 20000"/>
                <a:gd name="T6" fmla="*/ 16296 w 20000"/>
                <a:gd name="T7" fmla="*/ 0 h 20000"/>
                <a:gd name="T8" fmla="*/ 4074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4074" y="0"/>
                  </a:moveTo>
                  <a:lnTo>
                    <a:pt x="0" y="19394"/>
                  </a:lnTo>
                  <a:lnTo>
                    <a:pt x="19630" y="19394"/>
                  </a:lnTo>
                  <a:lnTo>
                    <a:pt x="16296" y="0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" name="Freeform 583"/>
            <p:cNvSpPr>
              <a:spLocks/>
            </p:cNvSpPr>
            <p:nvPr/>
          </p:nvSpPr>
          <p:spPr bwMode="auto">
            <a:xfrm>
              <a:off x="15433" y="12755"/>
              <a:ext cx="1147" cy="819"/>
            </a:xfrm>
            <a:custGeom>
              <a:avLst/>
              <a:gdLst>
                <a:gd name="T0" fmla="*/ 3636 w 20000"/>
                <a:gd name="T1" fmla="*/ 0 h 20000"/>
                <a:gd name="T2" fmla="*/ 0 w 20000"/>
                <a:gd name="T3" fmla="*/ 19394 h 20000"/>
                <a:gd name="T4" fmla="*/ 19636 w 20000"/>
                <a:gd name="T5" fmla="*/ 19394 h 20000"/>
                <a:gd name="T6" fmla="*/ 15636 w 20000"/>
                <a:gd name="T7" fmla="*/ 0 h 20000"/>
                <a:gd name="T8" fmla="*/ 3636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36" y="0"/>
                  </a:moveTo>
                  <a:lnTo>
                    <a:pt x="0" y="19394"/>
                  </a:lnTo>
                  <a:lnTo>
                    <a:pt x="19636" y="19394"/>
                  </a:lnTo>
                  <a:lnTo>
                    <a:pt x="15636" y="0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6" name="Freeform 584"/>
            <p:cNvSpPr>
              <a:spLocks/>
            </p:cNvSpPr>
            <p:nvPr/>
          </p:nvSpPr>
          <p:spPr bwMode="auto">
            <a:xfrm>
              <a:off x="16601" y="12755"/>
              <a:ext cx="1126" cy="819"/>
            </a:xfrm>
            <a:custGeom>
              <a:avLst/>
              <a:gdLst>
                <a:gd name="T0" fmla="*/ 3333 w 20000"/>
                <a:gd name="T1" fmla="*/ 0 h 20000"/>
                <a:gd name="T2" fmla="*/ 0 w 20000"/>
                <a:gd name="T3" fmla="*/ 19394 h 20000"/>
                <a:gd name="T4" fmla="*/ 19630 w 20000"/>
                <a:gd name="T5" fmla="*/ 19394 h 20000"/>
                <a:gd name="T6" fmla="*/ 15556 w 20000"/>
                <a:gd name="T7" fmla="*/ 0 h 20000"/>
                <a:gd name="T8" fmla="*/ 333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33" y="0"/>
                  </a:moveTo>
                  <a:lnTo>
                    <a:pt x="0" y="19394"/>
                  </a:lnTo>
                  <a:lnTo>
                    <a:pt x="19630" y="19394"/>
                  </a:lnTo>
                  <a:lnTo>
                    <a:pt x="15556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7" name="Freeform 585"/>
            <p:cNvSpPr>
              <a:spLocks/>
            </p:cNvSpPr>
            <p:nvPr/>
          </p:nvSpPr>
          <p:spPr bwMode="auto">
            <a:xfrm>
              <a:off x="17706" y="12755"/>
              <a:ext cx="1189" cy="819"/>
            </a:xfrm>
            <a:custGeom>
              <a:avLst/>
              <a:gdLst>
                <a:gd name="T0" fmla="*/ 3860 w 20000"/>
                <a:gd name="T1" fmla="*/ 0 h 20000"/>
                <a:gd name="T2" fmla="*/ 0 w 20000"/>
                <a:gd name="T3" fmla="*/ 19394 h 20000"/>
                <a:gd name="T4" fmla="*/ 19649 w 20000"/>
                <a:gd name="T5" fmla="*/ 19394 h 20000"/>
                <a:gd name="T6" fmla="*/ 15789 w 20000"/>
                <a:gd name="T7" fmla="*/ 0 h 20000"/>
                <a:gd name="T8" fmla="*/ 386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860" y="0"/>
                  </a:moveTo>
                  <a:lnTo>
                    <a:pt x="0" y="19394"/>
                  </a:lnTo>
                  <a:lnTo>
                    <a:pt x="19649" y="19394"/>
                  </a:lnTo>
                  <a:lnTo>
                    <a:pt x="15789" y="0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8" name="Freeform 586"/>
            <p:cNvSpPr>
              <a:spLocks/>
            </p:cNvSpPr>
            <p:nvPr/>
          </p:nvSpPr>
          <p:spPr bwMode="auto">
            <a:xfrm>
              <a:off x="15829" y="13028"/>
              <a:ext cx="1210" cy="1166"/>
            </a:xfrm>
            <a:custGeom>
              <a:avLst/>
              <a:gdLst>
                <a:gd name="T0" fmla="*/ 0 w 20000"/>
                <a:gd name="T1" fmla="*/ 9787 h 20000"/>
                <a:gd name="T2" fmla="*/ 0 w 20000"/>
                <a:gd name="T3" fmla="*/ 10213 h 20000"/>
                <a:gd name="T4" fmla="*/ 690 w 20000"/>
                <a:gd name="T5" fmla="*/ 10213 h 20000"/>
                <a:gd name="T6" fmla="*/ 690 w 20000"/>
                <a:gd name="T7" fmla="*/ 19574 h 20000"/>
                <a:gd name="T8" fmla="*/ 0 w 20000"/>
                <a:gd name="T9" fmla="*/ 19574 h 20000"/>
                <a:gd name="T10" fmla="*/ 19655 w 20000"/>
                <a:gd name="T11" fmla="*/ 19574 h 20000"/>
                <a:gd name="T12" fmla="*/ 19655 w 20000"/>
                <a:gd name="T13" fmla="*/ 10213 h 20000"/>
                <a:gd name="T14" fmla="*/ 17241 w 20000"/>
                <a:gd name="T15" fmla="*/ 0 h 20000"/>
                <a:gd name="T16" fmla="*/ 2414 w 20000"/>
                <a:gd name="T17" fmla="*/ 0 h 20000"/>
                <a:gd name="T18" fmla="*/ 0 w 20000"/>
                <a:gd name="T19" fmla="*/ 978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787"/>
                  </a:moveTo>
                  <a:lnTo>
                    <a:pt x="0" y="10213"/>
                  </a:lnTo>
                  <a:lnTo>
                    <a:pt x="690" y="10213"/>
                  </a:lnTo>
                  <a:lnTo>
                    <a:pt x="690" y="19574"/>
                  </a:lnTo>
                  <a:lnTo>
                    <a:pt x="0" y="19574"/>
                  </a:lnTo>
                  <a:lnTo>
                    <a:pt x="19655" y="19574"/>
                  </a:lnTo>
                  <a:lnTo>
                    <a:pt x="19655" y="10213"/>
                  </a:lnTo>
                  <a:lnTo>
                    <a:pt x="17241" y="0"/>
                  </a:lnTo>
                  <a:lnTo>
                    <a:pt x="2414" y="0"/>
                  </a:lnTo>
                  <a:lnTo>
                    <a:pt x="0" y="978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" name="Freeform 587"/>
            <p:cNvSpPr>
              <a:spLocks/>
            </p:cNvSpPr>
            <p:nvPr/>
          </p:nvSpPr>
          <p:spPr bwMode="auto">
            <a:xfrm>
              <a:off x="17018" y="13028"/>
              <a:ext cx="1918" cy="1166"/>
            </a:xfrm>
            <a:custGeom>
              <a:avLst/>
              <a:gdLst>
                <a:gd name="T0" fmla="*/ 1739 w 20000"/>
                <a:gd name="T1" fmla="*/ 0 h 20000"/>
                <a:gd name="T2" fmla="*/ 0 w 20000"/>
                <a:gd name="T3" fmla="*/ 10213 h 20000"/>
                <a:gd name="T4" fmla="*/ 0 w 20000"/>
                <a:gd name="T5" fmla="*/ 19574 h 20000"/>
                <a:gd name="T6" fmla="*/ 19783 w 20000"/>
                <a:gd name="T7" fmla="*/ 19574 h 20000"/>
                <a:gd name="T8" fmla="*/ 19783 w 20000"/>
                <a:gd name="T9" fmla="*/ 10213 h 20000"/>
                <a:gd name="T10" fmla="*/ 18043 w 20000"/>
                <a:gd name="T11" fmla="*/ 0 h 20000"/>
                <a:gd name="T12" fmla="*/ 1739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739" y="0"/>
                  </a:moveTo>
                  <a:lnTo>
                    <a:pt x="0" y="10213"/>
                  </a:lnTo>
                  <a:lnTo>
                    <a:pt x="0" y="19574"/>
                  </a:lnTo>
                  <a:lnTo>
                    <a:pt x="19783" y="19574"/>
                  </a:lnTo>
                  <a:lnTo>
                    <a:pt x="19783" y="10213"/>
                  </a:lnTo>
                  <a:lnTo>
                    <a:pt x="18043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Freeform 588"/>
            <p:cNvSpPr>
              <a:spLocks/>
            </p:cNvSpPr>
            <p:nvPr/>
          </p:nvSpPr>
          <p:spPr bwMode="auto">
            <a:xfrm>
              <a:off x="14682" y="13028"/>
              <a:ext cx="1168" cy="1166"/>
            </a:xfrm>
            <a:custGeom>
              <a:avLst/>
              <a:gdLst>
                <a:gd name="T0" fmla="*/ 19643 w 20000"/>
                <a:gd name="T1" fmla="*/ 10213 h 20000"/>
                <a:gd name="T2" fmla="*/ 19643 w 20000"/>
                <a:gd name="T3" fmla="*/ 9787 h 20000"/>
                <a:gd name="T4" fmla="*/ 19643 w 20000"/>
                <a:gd name="T5" fmla="*/ 10213 h 20000"/>
                <a:gd name="T6" fmla="*/ 19643 w 20000"/>
                <a:gd name="T7" fmla="*/ 19574 h 20000"/>
                <a:gd name="T8" fmla="*/ 19643 w 20000"/>
                <a:gd name="T9" fmla="*/ 19574 h 20000"/>
                <a:gd name="T10" fmla="*/ 0 w 20000"/>
                <a:gd name="T11" fmla="*/ 19574 h 20000"/>
                <a:gd name="T12" fmla="*/ 0 w 20000"/>
                <a:gd name="T13" fmla="*/ 19574 h 20000"/>
                <a:gd name="T14" fmla="*/ 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1786 w 20000"/>
                <a:gd name="T21" fmla="*/ 0 h 20000"/>
                <a:gd name="T22" fmla="*/ 17143 w 20000"/>
                <a:gd name="T23" fmla="*/ 0 h 20000"/>
                <a:gd name="T24" fmla="*/ 19643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43" y="10213"/>
                  </a:moveTo>
                  <a:lnTo>
                    <a:pt x="19643" y="9787"/>
                  </a:lnTo>
                  <a:lnTo>
                    <a:pt x="19643" y="10213"/>
                  </a:lnTo>
                  <a:lnTo>
                    <a:pt x="19643" y="19574"/>
                  </a:lnTo>
                  <a:lnTo>
                    <a:pt x="0" y="19574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1786" y="0"/>
                  </a:lnTo>
                  <a:lnTo>
                    <a:pt x="17143" y="0"/>
                  </a:lnTo>
                  <a:lnTo>
                    <a:pt x="19643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Freeform 589"/>
            <p:cNvSpPr>
              <a:spLocks/>
            </p:cNvSpPr>
            <p:nvPr/>
          </p:nvSpPr>
          <p:spPr bwMode="auto">
            <a:xfrm>
              <a:off x="13514" y="13028"/>
              <a:ext cx="1189" cy="1166"/>
            </a:xfrm>
            <a:custGeom>
              <a:avLst/>
              <a:gdLst>
                <a:gd name="T0" fmla="*/ 19649 w 20000"/>
                <a:gd name="T1" fmla="*/ 10213 h 20000"/>
                <a:gd name="T2" fmla="*/ 19649 w 20000"/>
                <a:gd name="T3" fmla="*/ 9787 h 20000"/>
                <a:gd name="T4" fmla="*/ 19649 w 20000"/>
                <a:gd name="T5" fmla="*/ 10213 h 20000"/>
                <a:gd name="T6" fmla="*/ 19649 w 20000"/>
                <a:gd name="T7" fmla="*/ 19574 h 20000"/>
                <a:gd name="T8" fmla="*/ 19649 w 20000"/>
                <a:gd name="T9" fmla="*/ 19574 h 20000"/>
                <a:gd name="T10" fmla="*/ 0 w 20000"/>
                <a:gd name="T11" fmla="*/ 19574 h 20000"/>
                <a:gd name="T12" fmla="*/ 0 w 20000"/>
                <a:gd name="T13" fmla="*/ 19574 h 20000"/>
                <a:gd name="T14" fmla="*/ 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105 w 20000"/>
                <a:gd name="T21" fmla="*/ 0 h 20000"/>
                <a:gd name="T22" fmla="*/ 16842 w 20000"/>
                <a:gd name="T23" fmla="*/ 0 h 20000"/>
                <a:gd name="T24" fmla="*/ 19649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49" y="10213"/>
                  </a:moveTo>
                  <a:lnTo>
                    <a:pt x="19649" y="9787"/>
                  </a:lnTo>
                  <a:lnTo>
                    <a:pt x="19649" y="10213"/>
                  </a:lnTo>
                  <a:lnTo>
                    <a:pt x="19649" y="19574"/>
                  </a:lnTo>
                  <a:lnTo>
                    <a:pt x="0" y="19574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105" y="0"/>
                  </a:lnTo>
                  <a:lnTo>
                    <a:pt x="16842" y="0"/>
                  </a:lnTo>
                  <a:lnTo>
                    <a:pt x="19649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Freeform 590"/>
            <p:cNvSpPr>
              <a:spLocks/>
            </p:cNvSpPr>
            <p:nvPr/>
          </p:nvSpPr>
          <p:spPr bwMode="auto">
            <a:xfrm>
              <a:off x="12325" y="13028"/>
              <a:ext cx="1210" cy="1166"/>
            </a:xfrm>
            <a:custGeom>
              <a:avLst/>
              <a:gdLst>
                <a:gd name="T0" fmla="*/ 19655 w 20000"/>
                <a:gd name="T1" fmla="*/ 10213 h 20000"/>
                <a:gd name="T2" fmla="*/ 19655 w 20000"/>
                <a:gd name="T3" fmla="*/ 9787 h 20000"/>
                <a:gd name="T4" fmla="*/ 18966 w 20000"/>
                <a:gd name="T5" fmla="*/ 10213 h 20000"/>
                <a:gd name="T6" fmla="*/ 18966 w 20000"/>
                <a:gd name="T7" fmla="*/ 19574 h 20000"/>
                <a:gd name="T8" fmla="*/ 19655 w 20000"/>
                <a:gd name="T9" fmla="*/ 19574 h 20000"/>
                <a:gd name="T10" fmla="*/ 0 w 20000"/>
                <a:gd name="T11" fmla="*/ 19574 h 20000"/>
                <a:gd name="T12" fmla="*/ 690 w 20000"/>
                <a:gd name="T13" fmla="*/ 19574 h 20000"/>
                <a:gd name="T14" fmla="*/ 69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414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10213"/>
                  </a:moveTo>
                  <a:lnTo>
                    <a:pt x="19655" y="9787"/>
                  </a:lnTo>
                  <a:lnTo>
                    <a:pt x="18966" y="10213"/>
                  </a:lnTo>
                  <a:lnTo>
                    <a:pt x="18966" y="19574"/>
                  </a:lnTo>
                  <a:lnTo>
                    <a:pt x="19655" y="19574"/>
                  </a:lnTo>
                  <a:lnTo>
                    <a:pt x="0" y="19574"/>
                  </a:lnTo>
                  <a:lnTo>
                    <a:pt x="690" y="19574"/>
                  </a:lnTo>
                  <a:lnTo>
                    <a:pt x="690" y="10213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414" y="0"/>
                  </a:lnTo>
                  <a:lnTo>
                    <a:pt x="17241" y="0"/>
                  </a:lnTo>
                  <a:lnTo>
                    <a:pt x="19655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Freeform 591"/>
            <p:cNvSpPr>
              <a:spLocks/>
            </p:cNvSpPr>
            <p:nvPr/>
          </p:nvSpPr>
          <p:spPr bwMode="auto">
            <a:xfrm>
              <a:off x="11157" y="13028"/>
              <a:ext cx="1189" cy="1166"/>
            </a:xfrm>
            <a:custGeom>
              <a:avLst/>
              <a:gdLst>
                <a:gd name="T0" fmla="*/ 19649 w 20000"/>
                <a:gd name="T1" fmla="*/ 10213 h 20000"/>
                <a:gd name="T2" fmla="*/ 19649 w 20000"/>
                <a:gd name="T3" fmla="*/ 9787 h 20000"/>
                <a:gd name="T4" fmla="*/ 19649 w 20000"/>
                <a:gd name="T5" fmla="*/ 10213 h 20000"/>
                <a:gd name="T6" fmla="*/ 19649 w 20000"/>
                <a:gd name="T7" fmla="*/ 19574 h 20000"/>
                <a:gd name="T8" fmla="*/ 19649 w 20000"/>
                <a:gd name="T9" fmla="*/ 19574 h 20000"/>
                <a:gd name="T10" fmla="*/ 0 w 20000"/>
                <a:gd name="T11" fmla="*/ 19574 h 20000"/>
                <a:gd name="T12" fmla="*/ 0 w 20000"/>
                <a:gd name="T13" fmla="*/ 19574 h 20000"/>
                <a:gd name="T14" fmla="*/ 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105 w 20000"/>
                <a:gd name="T21" fmla="*/ 0 h 20000"/>
                <a:gd name="T22" fmla="*/ 16842 w 20000"/>
                <a:gd name="T23" fmla="*/ 0 h 20000"/>
                <a:gd name="T24" fmla="*/ 19649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49" y="10213"/>
                  </a:moveTo>
                  <a:lnTo>
                    <a:pt x="19649" y="9787"/>
                  </a:lnTo>
                  <a:lnTo>
                    <a:pt x="19649" y="10213"/>
                  </a:lnTo>
                  <a:lnTo>
                    <a:pt x="19649" y="19574"/>
                  </a:lnTo>
                  <a:lnTo>
                    <a:pt x="0" y="19574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105" y="0"/>
                  </a:lnTo>
                  <a:lnTo>
                    <a:pt x="16842" y="0"/>
                  </a:lnTo>
                  <a:lnTo>
                    <a:pt x="19649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Freeform 592"/>
            <p:cNvSpPr>
              <a:spLocks/>
            </p:cNvSpPr>
            <p:nvPr/>
          </p:nvSpPr>
          <p:spPr bwMode="auto">
            <a:xfrm>
              <a:off x="10010" y="13028"/>
              <a:ext cx="1168" cy="1166"/>
            </a:xfrm>
            <a:custGeom>
              <a:avLst/>
              <a:gdLst>
                <a:gd name="T0" fmla="*/ 19643 w 20000"/>
                <a:gd name="T1" fmla="*/ 10213 h 20000"/>
                <a:gd name="T2" fmla="*/ 19643 w 20000"/>
                <a:gd name="T3" fmla="*/ 9787 h 20000"/>
                <a:gd name="T4" fmla="*/ 19643 w 20000"/>
                <a:gd name="T5" fmla="*/ 10213 h 20000"/>
                <a:gd name="T6" fmla="*/ 19643 w 20000"/>
                <a:gd name="T7" fmla="*/ 19574 h 20000"/>
                <a:gd name="T8" fmla="*/ 19643 w 20000"/>
                <a:gd name="T9" fmla="*/ 19574 h 20000"/>
                <a:gd name="T10" fmla="*/ 0 w 20000"/>
                <a:gd name="T11" fmla="*/ 19574 h 20000"/>
                <a:gd name="T12" fmla="*/ 0 w 20000"/>
                <a:gd name="T13" fmla="*/ 19574 h 20000"/>
                <a:gd name="T14" fmla="*/ 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143 w 20000"/>
                <a:gd name="T21" fmla="*/ 0 h 20000"/>
                <a:gd name="T22" fmla="*/ 17143 w 20000"/>
                <a:gd name="T23" fmla="*/ 0 h 20000"/>
                <a:gd name="T24" fmla="*/ 19643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43" y="10213"/>
                  </a:moveTo>
                  <a:lnTo>
                    <a:pt x="19643" y="9787"/>
                  </a:lnTo>
                  <a:lnTo>
                    <a:pt x="19643" y="10213"/>
                  </a:lnTo>
                  <a:lnTo>
                    <a:pt x="19643" y="19574"/>
                  </a:lnTo>
                  <a:lnTo>
                    <a:pt x="0" y="19574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143" y="0"/>
                  </a:lnTo>
                  <a:lnTo>
                    <a:pt x="17143" y="0"/>
                  </a:lnTo>
                  <a:lnTo>
                    <a:pt x="19643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Freeform 593"/>
            <p:cNvSpPr>
              <a:spLocks/>
            </p:cNvSpPr>
            <p:nvPr/>
          </p:nvSpPr>
          <p:spPr bwMode="auto">
            <a:xfrm>
              <a:off x="8822" y="13028"/>
              <a:ext cx="1209" cy="1166"/>
            </a:xfrm>
            <a:custGeom>
              <a:avLst/>
              <a:gdLst>
                <a:gd name="T0" fmla="*/ 19655 w 20000"/>
                <a:gd name="T1" fmla="*/ 10213 h 20000"/>
                <a:gd name="T2" fmla="*/ 19655 w 20000"/>
                <a:gd name="T3" fmla="*/ 9787 h 20000"/>
                <a:gd name="T4" fmla="*/ 18966 w 20000"/>
                <a:gd name="T5" fmla="*/ 10213 h 20000"/>
                <a:gd name="T6" fmla="*/ 18966 w 20000"/>
                <a:gd name="T7" fmla="*/ 19574 h 20000"/>
                <a:gd name="T8" fmla="*/ 19655 w 20000"/>
                <a:gd name="T9" fmla="*/ 19574 h 20000"/>
                <a:gd name="T10" fmla="*/ 0 w 20000"/>
                <a:gd name="T11" fmla="*/ 19574 h 20000"/>
                <a:gd name="T12" fmla="*/ 690 w 20000"/>
                <a:gd name="T13" fmla="*/ 19574 h 20000"/>
                <a:gd name="T14" fmla="*/ 69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414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10213"/>
                  </a:moveTo>
                  <a:lnTo>
                    <a:pt x="19655" y="9787"/>
                  </a:lnTo>
                  <a:lnTo>
                    <a:pt x="18966" y="10213"/>
                  </a:lnTo>
                  <a:lnTo>
                    <a:pt x="18966" y="19574"/>
                  </a:lnTo>
                  <a:lnTo>
                    <a:pt x="19655" y="19574"/>
                  </a:lnTo>
                  <a:lnTo>
                    <a:pt x="0" y="19574"/>
                  </a:lnTo>
                  <a:lnTo>
                    <a:pt x="690" y="19574"/>
                  </a:lnTo>
                  <a:lnTo>
                    <a:pt x="690" y="10213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414" y="0"/>
                  </a:lnTo>
                  <a:lnTo>
                    <a:pt x="17241" y="0"/>
                  </a:lnTo>
                  <a:lnTo>
                    <a:pt x="19655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Freeform 594"/>
            <p:cNvSpPr>
              <a:spLocks/>
            </p:cNvSpPr>
            <p:nvPr/>
          </p:nvSpPr>
          <p:spPr bwMode="auto">
            <a:xfrm>
              <a:off x="7654" y="13028"/>
              <a:ext cx="1189" cy="1166"/>
            </a:xfrm>
            <a:custGeom>
              <a:avLst/>
              <a:gdLst>
                <a:gd name="T0" fmla="*/ 19649 w 20000"/>
                <a:gd name="T1" fmla="*/ 10213 h 20000"/>
                <a:gd name="T2" fmla="*/ 19649 w 20000"/>
                <a:gd name="T3" fmla="*/ 9787 h 20000"/>
                <a:gd name="T4" fmla="*/ 19649 w 20000"/>
                <a:gd name="T5" fmla="*/ 10213 h 20000"/>
                <a:gd name="T6" fmla="*/ 19649 w 20000"/>
                <a:gd name="T7" fmla="*/ 19574 h 20000"/>
                <a:gd name="T8" fmla="*/ 19649 w 20000"/>
                <a:gd name="T9" fmla="*/ 19574 h 20000"/>
                <a:gd name="T10" fmla="*/ 0 w 20000"/>
                <a:gd name="T11" fmla="*/ 19574 h 20000"/>
                <a:gd name="T12" fmla="*/ 0 w 20000"/>
                <a:gd name="T13" fmla="*/ 19574 h 20000"/>
                <a:gd name="T14" fmla="*/ 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105 w 20000"/>
                <a:gd name="T21" fmla="*/ 0 h 20000"/>
                <a:gd name="T22" fmla="*/ 16842 w 20000"/>
                <a:gd name="T23" fmla="*/ 0 h 20000"/>
                <a:gd name="T24" fmla="*/ 19649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49" y="10213"/>
                  </a:moveTo>
                  <a:lnTo>
                    <a:pt x="19649" y="9787"/>
                  </a:lnTo>
                  <a:lnTo>
                    <a:pt x="19649" y="10213"/>
                  </a:lnTo>
                  <a:lnTo>
                    <a:pt x="19649" y="19574"/>
                  </a:lnTo>
                  <a:lnTo>
                    <a:pt x="0" y="19574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105" y="0"/>
                  </a:lnTo>
                  <a:lnTo>
                    <a:pt x="16842" y="0"/>
                  </a:lnTo>
                  <a:lnTo>
                    <a:pt x="19649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Freeform 595"/>
            <p:cNvSpPr>
              <a:spLocks/>
            </p:cNvSpPr>
            <p:nvPr/>
          </p:nvSpPr>
          <p:spPr bwMode="auto">
            <a:xfrm>
              <a:off x="6507" y="13028"/>
              <a:ext cx="1168" cy="1166"/>
            </a:xfrm>
            <a:custGeom>
              <a:avLst/>
              <a:gdLst>
                <a:gd name="T0" fmla="*/ 19643 w 20000"/>
                <a:gd name="T1" fmla="*/ 10213 h 20000"/>
                <a:gd name="T2" fmla="*/ 19643 w 20000"/>
                <a:gd name="T3" fmla="*/ 9787 h 20000"/>
                <a:gd name="T4" fmla="*/ 19643 w 20000"/>
                <a:gd name="T5" fmla="*/ 10213 h 20000"/>
                <a:gd name="T6" fmla="*/ 19643 w 20000"/>
                <a:gd name="T7" fmla="*/ 19574 h 20000"/>
                <a:gd name="T8" fmla="*/ 19643 w 20000"/>
                <a:gd name="T9" fmla="*/ 19574 h 20000"/>
                <a:gd name="T10" fmla="*/ 0 w 20000"/>
                <a:gd name="T11" fmla="*/ 19574 h 20000"/>
                <a:gd name="T12" fmla="*/ 0 w 20000"/>
                <a:gd name="T13" fmla="*/ 19574 h 20000"/>
                <a:gd name="T14" fmla="*/ 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143 w 20000"/>
                <a:gd name="T21" fmla="*/ 0 h 20000"/>
                <a:gd name="T22" fmla="*/ 17143 w 20000"/>
                <a:gd name="T23" fmla="*/ 0 h 20000"/>
                <a:gd name="T24" fmla="*/ 19643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43" y="10213"/>
                  </a:moveTo>
                  <a:lnTo>
                    <a:pt x="19643" y="9787"/>
                  </a:lnTo>
                  <a:lnTo>
                    <a:pt x="19643" y="10213"/>
                  </a:lnTo>
                  <a:lnTo>
                    <a:pt x="19643" y="19574"/>
                  </a:lnTo>
                  <a:lnTo>
                    <a:pt x="0" y="19574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143" y="0"/>
                  </a:lnTo>
                  <a:lnTo>
                    <a:pt x="17143" y="0"/>
                  </a:lnTo>
                  <a:lnTo>
                    <a:pt x="19643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Freeform 596"/>
            <p:cNvSpPr>
              <a:spLocks/>
            </p:cNvSpPr>
            <p:nvPr/>
          </p:nvSpPr>
          <p:spPr bwMode="auto">
            <a:xfrm>
              <a:off x="5318" y="13028"/>
              <a:ext cx="1210" cy="1166"/>
            </a:xfrm>
            <a:custGeom>
              <a:avLst/>
              <a:gdLst>
                <a:gd name="T0" fmla="*/ 19655 w 20000"/>
                <a:gd name="T1" fmla="*/ 10213 h 20000"/>
                <a:gd name="T2" fmla="*/ 19655 w 20000"/>
                <a:gd name="T3" fmla="*/ 9787 h 20000"/>
                <a:gd name="T4" fmla="*/ 18966 w 20000"/>
                <a:gd name="T5" fmla="*/ 10213 h 20000"/>
                <a:gd name="T6" fmla="*/ 18966 w 20000"/>
                <a:gd name="T7" fmla="*/ 19574 h 20000"/>
                <a:gd name="T8" fmla="*/ 19655 w 20000"/>
                <a:gd name="T9" fmla="*/ 19574 h 20000"/>
                <a:gd name="T10" fmla="*/ 0 w 20000"/>
                <a:gd name="T11" fmla="*/ 19574 h 20000"/>
                <a:gd name="T12" fmla="*/ 690 w 20000"/>
                <a:gd name="T13" fmla="*/ 19574 h 20000"/>
                <a:gd name="T14" fmla="*/ 69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414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10213"/>
                  </a:moveTo>
                  <a:lnTo>
                    <a:pt x="19655" y="9787"/>
                  </a:lnTo>
                  <a:lnTo>
                    <a:pt x="18966" y="10213"/>
                  </a:lnTo>
                  <a:lnTo>
                    <a:pt x="18966" y="19574"/>
                  </a:lnTo>
                  <a:lnTo>
                    <a:pt x="19655" y="19574"/>
                  </a:lnTo>
                  <a:lnTo>
                    <a:pt x="0" y="19574"/>
                  </a:lnTo>
                  <a:lnTo>
                    <a:pt x="690" y="19574"/>
                  </a:lnTo>
                  <a:lnTo>
                    <a:pt x="690" y="10213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414" y="0"/>
                  </a:lnTo>
                  <a:lnTo>
                    <a:pt x="17241" y="0"/>
                  </a:lnTo>
                  <a:lnTo>
                    <a:pt x="19655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Freeform 597"/>
            <p:cNvSpPr>
              <a:spLocks/>
            </p:cNvSpPr>
            <p:nvPr/>
          </p:nvSpPr>
          <p:spPr bwMode="auto">
            <a:xfrm>
              <a:off x="4150" y="13028"/>
              <a:ext cx="1189" cy="1166"/>
            </a:xfrm>
            <a:custGeom>
              <a:avLst/>
              <a:gdLst>
                <a:gd name="T0" fmla="*/ 19649 w 20000"/>
                <a:gd name="T1" fmla="*/ 10213 h 20000"/>
                <a:gd name="T2" fmla="*/ 19649 w 20000"/>
                <a:gd name="T3" fmla="*/ 9787 h 20000"/>
                <a:gd name="T4" fmla="*/ 19649 w 20000"/>
                <a:gd name="T5" fmla="*/ 10213 h 20000"/>
                <a:gd name="T6" fmla="*/ 19649 w 20000"/>
                <a:gd name="T7" fmla="*/ 19574 h 20000"/>
                <a:gd name="T8" fmla="*/ 19649 w 20000"/>
                <a:gd name="T9" fmla="*/ 19574 h 20000"/>
                <a:gd name="T10" fmla="*/ 0 w 20000"/>
                <a:gd name="T11" fmla="*/ 19574 h 20000"/>
                <a:gd name="T12" fmla="*/ 0 w 20000"/>
                <a:gd name="T13" fmla="*/ 19574 h 20000"/>
                <a:gd name="T14" fmla="*/ 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105 w 20000"/>
                <a:gd name="T21" fmla="*/ 0 h 20000"/>
                <a:gd name="T22" fmla="*/ 16842 w 20000"/>
                <a:gd name="T23" fmla="*/ 0 h 20000"/>
                <a:gd name="T24" fmla="*/ 19649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49" y="10213"/>
                  </a:moveTo>
                  <a:lnTo>
                    <a:pt x="19649" y="9787"/>
                  </a:lnTo>
                  <a:lnTo>
                    <a:pt x="19649" y="10213"/>
                  </a:lnTo>
                  <a:lnTo>
                    <a:pt x="19649" y="19574"/>
                  </a:lnTo>
                  <a:lnTo>
                    <a:pt x="0" y="19574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105" y="0"/>
                  </a:lnTo>
                  <a:lnTo>
                    <a:pt x="16842" y="0"/>
                  </a:lnTo>
                  <a:lnTo>
                    <a:pt x="19649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Freeform 598"/>
            <p:cNvSpPr>
              <a:spLocks/>
            </p:cNvSpPr>
            <p:nvPr/>
          </p:nvSpPr>
          <p:spPr bwMode="auto">
            <a:xfrm>
              <a:off x="2961" y="13598"/>
              <a:ext cx="1210" cy="596"/>
            </a:xfrm>
            <a:custGeom>
              <a:avLst/>
              <a:gdLst>
                <a:gd name="T0" fmla="*/ 19655 w 20000"/>
                <a:gd name="T1" fmla="*/ 833 h 20000"/>
                <a:gd name="T2" fmla="*/ 19655 w 20000"/>
                <a:gd name="T3" fmla="*/ 0 h 20000"/>
                <a:gd name="T4" fmla="*/ 19655 w 20000"/>
                <a:gd name="T5" fmla="*/ 833 h 20000"/>
                <a:gd name="T6" fmla="*/ 19655 w 20000"/>
                <a:gd name="T7" fmla="*/ 19167 h 20000"/>
                <a:gd name="T8" fmla="*/ 19655 w 20000"/>
                <a:gd name="T9" fmla="*/ 19167 h 20000"/>
                <a:gd name="T10" fmla="*/ 0 w 20000"/>
                <a:gd name="T11" fmla="*/ 19167 h 20000"/>
                <a:gd name="T12" fmla="*/ 0 w 20000"/>
                <a:gd name="T13" fmla="*/ 833 h 20000"/>
                <a:gd name="T14" fmla="*/ 0 w 20000"/>
                <a:gd name="T15" fmla="*/ 1916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19655" y="833"/>
                  </a:moveTo>
                  <a:lnTo>
                    <a:pt x="19655" y="0"/>
                  </a:lnTo>
                  <a:lnTo>
                    <a:pt x="19655" y="833"/>
                  </a:lnTo>
                  <a:lnTo>
                    <a:pt x="19655" y="19167"/>
                  </a:lnTo>
                  <a:lnTo>
                    <a:pt x="0" y="19167"/>
                  </a:lnTo>
                  <a:lnTo>
                    <a:pt x="0" y="833"/>
                  </a:lnTo>
                  <a:lnTo>
                    <a:pt x="0" y="19167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Freeform 599"/>
            <p:cNvSpPr>
              <a:spLocks/>
            </p:cNvSpPr>
            <p:nvPr/>
          </p:nvSpPr>
          <p:spPr bwMode="auto">
            <a:xfrm>
              <a:off x="2961" y="13028"/>
              <a:ext cx="1210" cy="620"/>
            </a:xfrm>
            <a:custGeom>
              <a:avLst/>
              <a:gdLst>
                <a:gd name="T0" fmla="*/ 0 w 20000"/>
                <a:gd name="T1" fmla="*/ 19200 h 20000"/>
                <a:gd name="T2" fmla="*/ 2759 w 20000"/>
                <a:gd name="T3" fmla="*/ 0 h 20000"/>
                <a:gd name="T4" fmla="*/ 17241 w 20000"/>
                <a:gd name="T5" fmla="*/ 0 h 20000"/>
                <a:gd name="T6" fmla="*/ 19655 w 20000"/>
                <a:gd name="T7" fmla="*/ 192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0" y="19200"/>
                  </a:moveTo>
                  <a:lnTo>
                    <a:pt x="2759" y="0"/>
                  </a:lnTo>
                  <a:lnTo>
                    <a:pt x="17241" y="0"/>
                  </a:lnTo>
                  <a:lnTo>
                    <a:pt x="19655" y="1920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Freeform 600"/>
            <p:cNvSpPr>
              <a:spLocks/>
            </p:cNvSpPr>
            <p:nvPr/>
          </p:nvSpPr>
          <p:spPr bwMode="auto">
            <a:xfrm>
              <a:off x="1105" y="13028"/>
              <a:ext cx="1877" cy="1166"/>
            </a:xfrm>
            <a:custGeom>
              <a:avLst/>
              <a:gdLst>
                <a:gd name="T0" fmla="*/ 19778 w 20000"/>
                <a:gd name="T1" fmla="*/ 10213 h 20000"/>
                <a:gd name="T2" fmla="*/ 19778 w 20000"/>
                <a:gd name="T3" fmla="*/ 10213 h 20000"/>
                <a:gd name="T4" fmla="*/ 18222 w 20000"/>
                <a:gd name="T5" fmla="*/ 0 h 20000"/>
                <a:gd name="T6" fmla="*/ 1333 w 20000"/>
                <a:gd name="T7" fmla="*/ 0 h 20000"/>
                <a:gd name="T8" fmla="*/ 0 w 20000"/>
                <a:gd name="T9" fmla="*/ 10213 h 20000"/>
                <a:gd name="T10" fmla="*/ 0 w 20000"/>
                <a:gd name="T11" fmla="*/ 19574 h 20000"/>
                <a:gd name="T12" fmla="*/ 19778 w 20000"/>
                <a:gd name="T13" fmla="*/ 19574 h 20000"/>
                <a:gd name="T14" fmla="*/ 19778 w 20000"/>
                <a:gd name="T1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19778" y="10213"/>
                  </a:moveTo>
                  <a:lnTo>
                    <a:pt x="19778" y="10213"/>
                  </a:lnTo>
                  <a:lnTo>
                    <a:pt x="18222" y="0"/>
                  </a:lnTo>
                  <a:lnTo>
                    <a:pt x="1333" y="0"/>
                  </a:lnTo>
                  <a:lnTo>
                    <a:pt x="0" y="10213"/>
                  </a:lnTo>
                  <a:lnTo>
                    <a:pt x="0" y="19574"/>
                  </a:lnTo>
                  <a:lnTo>
                    <a:pt x="19778" y="19574"/>
                  </a:lnTo>
                  <a:lnTo>
                    <a:pt x="19778" y="10213"/>
                  </a:lnTo>
                  <a:close/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Freeform 601"/>
            <p:cNvSpPr>
              <a:spLocks/>
            </p:cNvSpPr>
            <p:nvPr/>
          </p:nvSpPr>
          <p:spPr bwMode="auto">
            <a:xfrm>
              <a:off x="2961" y="13623"/>
              <a:ext cx="21" cy="57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19130 h 20000"/>
                <a:gd name="T6" fmla="*/ 0 w 20000"/>
                <a:gd name="T7" fmla="*/ 1913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0"/>
                  </a:lnTo>
                  <a:lnTo>
                    <a:pt x="0" y="1913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Freeform 602"/>
            <p:cNvSpPr>
              <a:spLocks/>
            </p:cNvSpPr>
            <p:nvPr/>
          </p:nvSpPr>
          <p:spPr bwMode="auto">
            <a:xfrm>
              <a:off x="15829" y="13350"/>
              <a:ext cx="1210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793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793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Freeform 603"/>
            <p:cNvSpPr>
              <a:spLocks/>
            </p:cNvSpPr>
            <p:nvPr/>
          </p:nvSpPr>
          <p:spPr bwMode="auto">
            <a:xfrm>
              <a:off x="17018" y="13350"/>
              <a:ext cx="1918" cy="844"/>
            </a:xfrm>
            <a:custGeom>
              <a:avLst/>
              <a:gdLst>
                <a:gd name="T0" fmla="*/ 2391 w 20000"/>
                <a:gd name="T1" fmla="*/ 0 h 20000"/>
                <a:gd name="T2" fmla="*/ 0 w 20000"/>
                <a:gd name="T3" fmla="*/ 19412 h 20000"/>
                <a:gd name="T4" fmla="*/ 19783 w 20000"/>
                <a:gd name="T5" fmla="*/ 19412 h 20000"/>
                <a:gd name="T6" fmla="*/ 17391 w 20000"/>
                <a:gd name="T7" fmla="*/ 0 h 20000"/>
                <a:gd name="T8" fmla="*/ 2391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2391" y="0"/>
                  </a:moveTo>
                  <a:lnTo>
                    <a:pt x="0" y="19412"/>
                  </a:lnTo>
                  <a:lnTo>
                    <a:pt x="19783" y="19412"/>
                  </a:lnTo>
                  <a:lnTo>
                    <a:pt x="17391" y="0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" name="Freeform 604"/>
            <p:cNvSpPr>
              <a:spLocks/>
            </p:cNvSpPr>
            <p:nvPr/>
          </p:nvSpPr>
          <p:spPr bwMode="auto">
            <a:xfrm>
              <a:off x="14682" y="13350"/>
              <a:ext cx="1168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43 w 20000"/>
                <a:gd name="T5" fmla="*/ 19412 h 20000"/>
                <a:gd name="T6" fmla="*/ 16429 w 20000"/>
                <a:gd name="T7" fmla="*/ 0 h 20000"/>
                <a:gd name="T8" fmla="*/ 3214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43" y="19412"/>
                  </a:lnTo>
                  <a:lnTo>
                    <a:pt x="16429" y="0"/>
                  </a:lnTo>
                  <a:lnTo>
                    <a:pt x="3214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Freeform 605"/>
            <p:cNvSpPr>
              <a:spLocks/>
            </p:cNvSpPr>
            <p:nvPr/>
          </p:nvSpPr>
          <p:spPr bwMode="auto">
            <a:xfrm>
              <a:off x="13514" y="13350"/>
              <a:ext cx="1189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49 w 20000"/>
                <a:gd name="T5" fmla="*/ 19412 h 20000"/>
                <a:gd name="T6" fmla="*/ 15439 w 20000"/>
                <a:gd name="T7" fmla="*/ 0 h 20000"/>
                <a:gd name="T8" fmla="*/ 3158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49" y="19412"/>
                  </a:lnTo>
                  <a:lnTo>
                    <a:pt x="15439" y="0"/>
                  </a:lnTo>
                  <a:lnTo>
                    <a:pt x="3158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8" name="Freeform 606"/>
            <p:cNvSpPr>
              <a:spLocks/>
            </p:cNvSpPr>
            <p:nvPr/>
          </p:nvSpPr>
          <p:spPr bwMode="auto">
            <a:xfrm>
              <a:off x="11157" y="13350"/>
              <a:ext cx="1189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49 w 20000"/>
                <a:gd name="T5" fmla="*/ 19412 h 20000"/>
                <a:gd name="T6" fmla="*/ 16491 w 20000"/>
                <a:gd name="T7" fmla="*/ 0 h 20000"/>
                <a:gd name="T8" fmla="*/ 3509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49" y="19412"/>
                  </a:lnTo>
                  <a:lnTo>
                    <a:pt x="16491" y="0"/>
                  </a:lnTo>
                  <a:lnTo>
                    <a:pt x="3509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9" name="Freeform 607"/>
            <p:cNvSpPr>
              <a:spLocks/>
            </p:cNvSpPr>
            <p:nvPr/>
          </p:nvSpPr>
          <p:spPr bwMode="auto">
            <a:xfrm>
              <a:off x="12325" y="13350"/>
              <a:ext cx="1210" cy="844"/>
            </a:xfrm>
            <a:custGeom>
              <a:avLst/>
              <a:gdLst>
                <a:gd name="T0" fmla="*/ 379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79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79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79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" name="Freeform 608"/>
            <p:cNvSpPr>
              <a:spLocks/>
            </p:cNvSpPr>
            <p:nvPr/>
          </p:nvSpPr>
          <p:spPr bwMode="auto">
            <a:xfrm>
              <a:off x="10010" y="13350"/>
              <a:ext cx="1168" cy="844"/>
            </a:xfrm>
            <a:custGeom>
              <a:avLst/>
              <a:gdLst>
                <a:gd name="T0" fmla="*/ 0 w 20000"/>
                <a:gd name="T1" fmla="*/ 18824 h 20000"/>
                <a:gd name="T2" fmla="*/ 0 w 20000"/>
                <a:gd name="T3" fmla="*/ 19412 h 20000"/>
                <a:gd name="T4" fmla="*/ 19643 w 20000"/>
                <a:gd name="T5" fmla="*/ 19412 h 20000"/>
                <a:gd name="T6" fmla="*/ 15714 w 20000"/>
                <a:gd name="T7" fmla="*/ 0 h 20000"/>
                <a:gd name="T8" fmla="*/ 3214 w 20000"/>
                <a:gd name="T9" fmla="*/ 0 h 20000"/>
                <a:gd name="T10" fmla="*/ 0 w 20000"/>
                <a:gd name="T11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8824"/>
                  </a:moveTo>
                  <a:lnTo>
                    <a:pt x="0" y="19412"/>
                  </a:lnTo>
                  <a:lnTo>
                    <a:pt x="19643" y="19412"/>
                  </a:lnTo>
                  <a:lnTo>
                    <a:pt x="15714" y="0"/>
                  </a:lnTo>
                  <a:lnTo>
                    <a:pt x="3214" y="0"/>
                  </a:lnTo>
                  <a:lnTo>
                    <a:pt x="0" y="188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Freeform 609"/>
            <p:cNvSpPr>
              <a:spLocks/>
            </p:cNvSpPr>
            <p:nvPr/>
          </p:nvSpPr>
          <p:spPr bwMode="auto">
            <a:xfrm>
              <a:off x="10010" y="14144"/>
              <a:ext cx="21" cy="50"/>
            </a:xfrm>
            <a:custGeom>
              <a:avLst/>
              <a:gdLst>
                <a:gd name="T0" fmla="*/ 0 w 20000"/>
                <a:gd name="T1" fmla="*/ 10000 h 20000"/>
                <a:gd name="T2" fmla="*/ 0 w 20000"/>
                <a:gd name="T3" fmla="*/ 0 h 20000"/>
                <a:gd name="T4" fmla="*/ 0 w 20000"/>
                <a:gd name="T5" fmla="*/ 100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00" h="20000">
                  <a:moveTo>
                    <a:pt x="0" y="10000"/>
                  </a:moveTo>
                  <a:lnTo>
                    <a:pt x="0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2" name="Freeform 610"/>
            <p:cNvSpPr>
              <a:spLocks/>
            </p:cNvSpPr>
            <p:nvPr/>
          </p:nvSpPr>
          <p:spPr bwMode="auto">
            <a:xfrm>
              <a:off x="8822" y="13350"/>
              <a:ext cx="1209" cy="844"/>
            </a:xfrm>
            <a:custGeom>
              <a:avLst/>
              <a:gdLst>
                <a:gd name="T0" fmla="*/ 0 w 20000"/>
                <a:gd name="T1" fmla="*/ 18824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793 w 20000"/>
                <a:gd name="T9" fmla="*/ 0 h 20000"/>
                <a:gd name="T10" fmla="*/ 0 w 20000"/>
                <a:gd name="T11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8824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793" y="0"/>
                  </a:lnTo>
                  <a:lnTo>
                    <a:pt x="0" y="188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Freeform 611"/>
            <p:cNvSpPr>
              <a:spLocks/>
            </p:cNvSpPr>
            <p:nvPr/>
          </p:nvSpPr>
          <p:spPr bwMode="auto">
            <a:xfrm>
              <a:off x="8822" y="14144"/>
              <a:ext cx="21" cy="50"/>
            </a:xfrm>
            <a:custGeom>
              <a:avLst/>
              <a:gdLst>
                <a:gd name="T0" fmla="*/ 0 w 20000"/>
                <a:gd name="T1" fmla="*/ 10000 h 20000"/>
                <a:gd name="T2" fmla="*/ 0 w 20000"/>
                <a:gd name="T3" fmla="*/ 0 h 20000"/>
                <a:gd name="T4" fmla="*/ 0 w 20000"/>
                <a:gd name="T5" fmla="*/ 100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00" h="20000">
                  <a:moveTo>
                    <a:pt x="0" y="10000"/>
                  </a:moveTo>
                  <a:lnTo>
                    <a:pt x="0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" name="Freeform 612"/>
            <p:cNvSpPr>
              <a:spLocks/>
            </p:cNvSpPr>
            <p:nvPr/>
          </p:nvSpPr>
          <p:spPr bwMode="auto">
            <a:xfrm>
              <a:off x="6507" y="13350"/>
              <a:ext cx="1168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43 w 20000"/>
                <a:gd name="T5" fmla="*/ 19412 h 20000"/>
                <a:gd name="T6" fmla="*/ 15714 w 20000"/>
                <a:gd name="T7" fmla="*/ 0 h 20000"/>
                <a:gd name="T8" fmla="*/ 3214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43" y="19412"/>
                  </a:lnTo>
                  <a:lnTo>
                    <a:pt x="15714" y="0"/>
                  </a:lnTo>
                  <a:lnTo>
                    <a:pt x="3214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" name="Freeform 613"/>
            <p:cNvSpPr>
              <a:spLocks/>
            </p:cNvSpPr>
            <p:nvPr/>
          </p:nvSpPr>
          <p:spPr bwMode="auto">
            <a:xfrm>
              <a:off x="7654" y="13350"/>
              <a:ext cx="1189" cy="844"/>
            </a:xfrm>
            <a:custGeom>
              <a:avLst/>
              <a:gdLst>
                <a:gd name="T0" fmla="*/ 3509 w 20000"/>
                <a:gd name="T1" fmla="*/ 0 h 20000"/>
                <a:gd name="T2" fmla="*/ 0 w 20000"/>
                <a:gd name="T3" fmla="*/ 19412 h 20000"/>
                <a:gd name="T4" fmla="*/ 19649 w 20000"/>
                <a:gd name="T5" fmla="*/ 19412 h 20000"/>
                <a:gd name="T6" fmla="*/ 16491 w 20000"/>
                <a:gd name="T7" fmla="*/ 0 h 20000"/>
                <a:gd name="T8" fmla="*/ 3509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09" y="0"/>
                  </a:moveTo>
                  <a:lnTo>
                    <a:pt x="0" y="19412"/>
                  </a:lnTo>
                  <a:lnTo>
                    <a:pt x="19649" y="19412"/>
                  </a:lnTo>
                  <a:lnTo>
                    <a:pt x="16491" y="0"/>
                  </a:lnTo>
                  <a:lnTo>
                    <a:pt x="350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" name="Freeform 614"/>
            <p:cNvSpPr>
              <a:spLocks/>
            </p:cNvSpPr>
            <p:nvPr/>
          </p:nvSpPr>
          <p:spPr bwMode="auto">
            <a:xfrm>
              <a:off x="5318" y="13350"/>
              <a:ext cx="1210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793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793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" name="Freeform 615"/>
            <p:cNvSpPr>
              <a:spLocks/>
            </p:cNvSpPr>
            <p:nvPr/>
          </p:nvSpPr>
          <p:spPr bwMode="auto">
            <a:xfrm>
              <a:off x="4150" y="13350"/>
              <a:ext cx="1189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49 w 20000"/>
                <a:gd name="T5" fmla="*/ 19412 h 20000"/>
                <a:gd name="T6" fmla="*/ 15789 w 20000"/>
                <a:gd name="T7" fmla="*/ 0 h 20000"/>
                <a:gd name="T8" fmla="*/ 3509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49" y="19412"/>
                  </a:lnTo>
                  <a:lnTo>
                    <a:pt x="15789" y="0"/>
                  </a:lnTo>
                  <a:lnTo>
                    <a:pt x="3509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8" name="Freeform 616"/>
            <p:cNvSpPr>
              <a:spLocks/>
            </p:cNvSpPr>
            <p:nvPr/>
          </p:nvSpPr>
          <p:spPr bwMode="auto">
            <a:xfrm>
              <a:off x="3003" y="13350"/>
              <a:ext cx="1168" cy="844"/>
            </a:xfrm>
            <a:custGeom>
              <a:avLst/>
              <a:gdLst>
                <a:gd name="T0" fmla="*/ 3214 w 20000"/>
                <a:gd name="T1" fmla="*/ 0 h 20000"/>
                <a:gd name="T2" fmla="*/ 0 w 20000"/>
                <a:gd name="T3" fmla="*/ 19412 h 20000"/>
                <a:gd name="T4" fmla="*/ 19643 w 20000"/>
                <a:gd name="T5" fmla="*/ 19412 h 20000"/>
                <a:gd name="T6" fmla="*/ 15714 w 20000"/>
                <a:gd name="T7" fmla="*/ 0 h 20000"/>
                <a:gd name="T8" fmla="*/ 3214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14" y="0"/>
                  </a:moveTo>
                  <a:lnTo>
                    <a:pt x="0" y="19412"/>
                  </a:lnTo>
                  <a:lnTo>
                    <a:pt x="19643" y="19412"/>
                  </a:lnTo>
                  <a:lnTo>
                    <a:pt x="15714" y="0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" name="Freeform 617"/>
            <p:cNvSpPr>
              <a:spLocks/>
            </p:cNvSpPr>
            <p:nvPr/>
          </p:nvSpPr>
          <p:spPr bwMode="auto">
            <a:xfrm>
              <a:off x="1105" y="13350"/>
              <a:ext cx="1877" cy="844"/>
            </a:xfrm>
            <a:custGeom>
              <a:avLst/>
              <a:gdLst>
                <a:gd name="T0" fmla="*/ 2222 w 20000"/>
                <a:gd name="T1" fmla="*/ 0 h 20000"/>
                <a:gd name="T2" fmla="*/ 0 w 20000"/>
                <a:gd name="T3" fmla="*/ 19412 h 20000"/>
                <a:gd name="T4" fmla="*/ 19778 w 20000"/>
                <a:gd name="T5" fmla="*/ 19412 h 20000"/>
                <a:gd name="T6" fmla="*/ 17333 w 20000"/>
                <a:gd name="T7" fmla="*/ 0 h 20000"/>
                <a:gd name="T8" fmla="*/ 2222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0" y="19412"/>
                  </a:lnTo>
                  <a:lnTo>
                    <a:pt x="19778" y="19412"/>
                  </a:lnTo>
                  <a:lnTo>
                    <a:pt x="17333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0" name="Freeform 618"/>
            <p:cNvSpPr>
              <a:spLocks/>
            </p:cNvSpPr>
            <p:nvPr/>
          </p:nvSpPr>
          <p:spPr bwMode="auto">
            <a:xfrm>
              <a:off x="16642" y="13722"/>
              <a:ext cx="1210" cy="1216"/>
            </a:xfrm>
            <a:custGeom>
              <a:avLst/>
              <a:gdLst>
                <a:gd name="T0" fmla="*/ 0 w 20000"/>
                <a:gd name="T1" fmla="*/ 9796 h 20000"/>
                <a:gd name="T2" fmla="*/ 0 w 20000"/>
                <a:gd name="T3" fmla="*/ 9796 h 20000"/>
                <a:gd name="T4" fmla="*/ 0 w 20000"/>
                <a:gd name="T5" fmla="*/ 10612 h 20000"/>
                <a:gd name="T6" fmla="*/ 0 w 20000"/>
                <a:gd name="T7" fmla="*/ 19592 h 20000"/>
                <a:gd name="T8" fmla="*/ 0 w 20000"/>
                <a:gd name="T9" fmla="*/ 19592 h 20000"/>
                <a:gd name="T10" fmla="*/ 19655 w 20000"/>
                <a:gd name="T11" fmla="*/ 19592 h 20000"/>
                <a:gd name="T12" fmla="*/ 19655 w 20000"/>
                <a:gd name="T13" fmla="*/ 10612 h 20000"/>
                <a:gd name="T14" fmla="*/ 17241 w 20000"/>
                <a:gd name="T15" fmla="*/ 0 h 20000"/>
                <a:gd name="T16" fmla="*/ 1724 w 20000"/>
                <a:gd name="T17" fmla="*/ 0 h 20000"/>
                <a:gd name="T18" fmla="*/ 0 w 20000"/>
                <a:gd name="T19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796"/>
                  </a:moveTo>
                  <a:lnTo>
                    <a:pt x="0" y="9796"/>
                  </a:lnTo>
                  <a:lnTo>
                    <a:pt x="0" y="10612"/>
                  </a:lnTo>
                  <a:lnTo>
                    <a:pt x="0" y="19592"/>
                  </a:lnTo>
                  <a:lnTo>
                    <a:pt x="19655" y="19592"/>
                  </a:lnTo>
                  <a:lnTo>
                    <a:pt x="19655" y="10612"/>
                  </a:lnTo>
                  <a:lnTo>
                    <a:pt x="17241" y="0"/>
                  </a:lnTo>
                  <a:lnTo>
                    <a:pt x="1724" y="0"/>
                  </a:lnTo>
                  <a:lnTo>
                    <a:pt x="0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" name="Freeform 619"/>
            <p:cNvSpPr>
              <a:spLocks/>
            </p:cNvSpPr>
            <p:nvPr/>
          </p:nvSpPr>
          <p:spPr bwMode="auto">
            <a:xfrm>
              <a:off x="17831" y="13722"/>
              <a:ext cx="1168" cy="1216"/>
            </a:xfrm>
            <a:custGeom>
              <a:avLst/>
              <a:gdLst>
                <a:gd name="T0" fmla="*/ 2500 w 20000"/>
                <a:gd name="T1" fmla="*/ 0 h 20000"/>
                <a:gd name="T2" fmla="*/ 0 w 20000"/>
                <a:gd name="T3" fmla="*/ 10612 h 20000"/>
                <a:gd name="T4" fmla="*/ 0 w 20000"/>
                <a:gd name="T5" fmla="*/ 19592 h 20000"/>
                <a:gd name="T6" fmla="*/ 19643 w 20000"/>
                <a:gd name="T7" fmla="*/ 19592 h 20000"/>
                <a:gd name="T8" fmla="*/ 19643 w 20000"/>
                <a:gd name="T9" fmla="*/ 10612 h 20000"/>
                <a:gd name="T10" fmla="*/ 17143 w 20000"/>
                <a:gd name="T11" fmla="*/ 0 h 20000"/>
                <a:gd name="T12" fmla="*/ 2500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00" y="0"/>
                  </a:moveTo>
                  <a:lnTo>
                    <a:pt x="0" y="10612"/>
                  </a:lnTo>
                  <a:lnTo>
                    <a:pt x="0" y="19592"/>
                  </a:lnTo>
                  <a:lnTo>
                    <a:pt x="19643" y="19592"/>
                  </a:lnTo>
                  <a:lnTo>
                    <a:pt x="19643" y="10612"/>
                  </a:lnTo>
                  <a:lnTo>
                    <a:pt x="17143" y="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2" name="Freeform 620"/>
            <p:cNvSpPr>
              <a:spLocks/>
            </p:cNvSpPr>
            <p:nvPr/>
          </p:nvSpPr>
          <p:spPr bwMode="auto">
            <a:xfrm>
              <a:off x="15433" y="13722"/>
              <a:ext cx="1230" cy="1216"/>
            </a:xfrm>
            <a:custGeom>
              <a:avLst/>
              <a:gdLst>
                <a:gd name="T0" fmla="*/ 19661 w 20000"/>
                <a:gd name="T1" fmla="*/ 9796 h 20000"/>
                <a:gd name="T2" fmla="*/ 19661 w 20000"/>
                <a:gd name="T3" fmla="*/ 9796 h 20000"/>
                <a:gd name="T4" fmla="*/ 18983 w 20000"/>
                <a:gd name="T5" fmla="*/ 10612 h 20000"/>
                <a:gd name="T6" fmla="*/ 18983 w 20000"/>
                <a:gd name="T7" fmla="*/ 19592 h 20000"/>
                <a:gd name="T8" fmla="*/ 19661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9796 h 20000"/>
                <a:gd name="T20" fmla="*/ 2034 w 20000"/>
                <a:gd name="T21" fmla="*/ 0 h 20000"/>
                <a:gd name="T22" fmla="*/ 16949 w 20000"/>
                <a:gd name="T23" fmla="*/ 0 h 20000"/>
                <a:gd name="T24" fmla="*/ 19661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1" y="9796"/>
                  </a:moveTo>
                  <a:lnTo>
                    <a:pt x="19661" y="9796"/>
                  </a:lnTo>
                  <a:lnTo>
                    <a:pt x="18983" y="10612"/>
                  </a:lnTo>
                  <a:lnTo>
                    <a:pt x="18983" y="19592"/>
                  </a:lnTo>
                  <a:lnTo>
                    <a:pt x="19661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034" y="0"/>
                  </a:lnTo>
                  <a:lnTo>
                    <a:pt x="16949" y="0"/>
                  </a:lnTo>
                  <a:lnTo>
                    <a:pt x="19661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3" name="Freeform 621"/>
            <p:cNvSpPr>
              <a:spLocks/>
            </p:cNvSpPr>
            <p:nvPr/>
          </p:nvSpPr>
          <p:spPr bwMode="auto">
            <a:xfrm>
              <a:off x="14244" y="13722"/>
              <a:ext cx="1210" cy="1216"/>
            </a:xfrm>
            <a:custGeom>
              <a:avLst/>
              <a:gdLst>
                <a:gd name="T0" fmla="*/ 19655 w 20000"/>
                <a:gd name="T1" fmla="*/ 9796 h 20000"/>
                <a:gd name="T2" fmla="*/ 19655 w 20000"/>
                <a:gd name="T3" fmla="*/ 9796 h 20000"/>
                <a:gd name="T4" fmla="*/ 19310 w 20000"/>
                <a:gd name="T5" fmla="*/ 10612 h 20000"/>
                <a:gd name="T6" fmla="*/ 19310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9796 h 20000"/>
                <a:gd name="T20" fmla="*/ 2069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9796"/>
                  </a:moveTo>
                  <a:lnTo>
                    <a:pt x="19655" y="9796"/>
                  </a:lnTo>
                  <a:lnTo>
                    <a:pt x="19310" y="10612"/>
                  </a:lnTo>
                  <a:lnTo>
                    <a:pt x="19310" y="1959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069" y="0"/>
                  </a:lnTo>
                  <a:lnTo>
                    <a:pt x="17241" y="0"/>
                  </a:lnTo>
                  <a:lnTo>
                    <a:pt x="19655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" name="Freeform 622"/>
            <p:cNvSpPr>
              <a:spLocks/>
            </p:cNvSpPr>
            <p:nvPr/>
          </p:nvSpPr>
          <p:spPr bwMode="auto">
            <a:xfrm>
              <a:off x="13055" y="13722"/>
              <a:ext cx="1210" cy="1216"/>
            </a:xfrm>
            <a:custGeom>
              <a:avLst/>
              <a:gdLst>
                <a:gd name="T0" fmla="*/ 19655 w 20000"/>
                <a:gd name="T1" fmla="*/ 9796 h 20000"/>
                <a:gd name="T2" fmla="*/ 19655 w 20000"/>
                <a:gd name="T3" fmla="*/ 9796 h 20000"/>
                <a:gd name="T4" fmla="*/ 18966 w 20000"/>
                <a:gd name="T5" fmla="*/ 10612 h 20000"/>
                <a:gd name="T6" fmla="*/ 18966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9796 h 20000"/>
                <a:gd name="T20" fmla="*/ 1724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9796"/>
                  </a:moveTo>
                  <a:lnTo>
                    <a:pt x="19655" y="9796"/>
                  </a:lnTo>
                  <a:lnTo>
                    <a:pt x="18966" y="10612"/>
                  </a:lnTo>
                  <a:lnTo>
                    <a:pt x="18966" y="1959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1724" y="0"/>
                  </a:lnTo>
                  <a:lnTo>
                    <a:pt x="17241" y="0"/>
                  </a:lnTo>
                  <a:lnTo>
                    <a:pt x="19655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" name="Freeform 623"/>
            <p:cNvSpPr>
              <a:spLocks/>
            </p:cNvSpPr>
            <p:nvPr/>
          </p:nvSpPr>
          <p:spPr bwMode="auto">
            <a:xfrm>
              <a:off x="11867" y="13722"/>
              <a:ext cx="1209" cy="1216"/>
            </a:xfrm>
            <a:custGeom>
              <a:avLst/>
              <a:gdLst>
                <a:gd name="T0" fmla="*/ 19655 w 20000"/>
                <a:gd name="T1" fmla="*/ 9796 h 20000"/>
                <a:gd name="T2" fmla="*/ 19655 w 20000"/>
                <a:gd name="T3" fmla="*/ 9796 h 20000"/>
                <a:gd name="T4" fmla="*/ 18966 w 20000"/>
                <a:gd name="T5" fmla="*/ 10612 h 20000"/>
                <a:gd name="T6" fmla="*/ 18966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8980 h 20000"/>
                <a:gd name="T20" fmla="*/ 1724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9796"/>
                  </a:moveTo>
                  <a:lnTo>
                    <a:pt x="19655" y="9796"/>
                  </a:lnTo>
                  <a:lnTo>
                    <a:pt x="18966" y="10612"/>
                  </a:lnTo>
                  <a:lnTo>
                    <a:pt x="18966" y="1959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0" y="8980"/>
                  </a:lnTo>
                  <a:lnTo>
                    <a:pt x="1724" y="0"/>
                  </a:lnTo>
                  <a:lnTo>
                    <a:pt x="17241" y="0"/>
                  </a:lnTo>
                  <a:lnTo>
                    <a:pt x="19655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" name="Freeform 624"/>
            <p:cNvSpPr>
              <a:spLocks/>
            </p:cNvSpPr>
            <p:nvPr/>
          </p:nvSpPr>
          <p:spPr bwMode="auto">
            <a:xfrm>
              <a:off x="10657" y="13722"/>
              <a:ext cx="1230" cy="1216"/>
            </a:xfrm>
            <a:custGeom>
              <a:avLst/>
              <a:gdLst>
                <a:gd name="T0" fmla="*/ 19661 w 20000"/>
                <a:gd name="T1" fmla="*/ 9796 h 20000"/>
                <a:gd name="T2" fmla="*/ 19661 w 20000"/>
                <a:gd name="T3" fmla="*/ 8980 h 20000"/>
                <a:gd name="T4" fmla="*/ 18983 w 20000"/>
                <a:gd name="T5" fmla="*/ 10612 h 20000"/>
                <a:gd name="T6" fmla="*/ 18983 w 20000"/>
                <a:gd name="T7" fmla="*/ 19592 h 20000"/>
                <a:gd name="T8" fmla="*/ 19661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9796 h 20000"/>
                <a:gd name="T20" fmla="*/ 2034 w 20000"/>
                <a:gd name="T21" fmla="*/ 0 h 20000"/>
                <a:gd name="T22" fmla="*/ 16949 w 20000"/>
                <a:gd name="T23" fmla="*/ 0 h 20000"/>
                <a:gd name="T24" fmla="*/ 19661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1" y="9796"/>
                  </a:moveTo>
                  <a:lnTo>
                    <a:pt x="19661" y="8980"/>
                  </a:lnTo>
                  <a:lnTo>
                    <a:pt x="18983" y="10612"/>
                  </a:lnTo>
                  <a:lnTo>
                    <a:pt x="18983" y="19592"/>
                  </a:lnTo>
                  <a:lnTo>
                    <a:pt x="19661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034" y="0"/>
                  </a:lnTo>
                  <a:lnTo>
                    <a:pt x="16949" y="0"/>
                  </a:lnTo>
                  <a:lnTo>
                    <a:pt x="19661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Freeform 625"/>
            <p:cNvSpPr>
              <a:spLocks/>
            </p:cNvSpPr>
            <p:nvPr/>
          </p:nvSpPr>
          <p:spPr bwMode="auto">
            <a:xfrm>
              <a:off x="9468" y="13722"/>
              <a:ext cx="1210" cy="1216"/>
            </a:xfrm>
            <a:custGeom>
              <a:avLst/>
              <a:gdLst>
                <a:gd name="T0" fmla="*/ 19655 w 20000"/>
                <a:gd name="T1" fmla="*/ 9796 h 20000"/>
                <a:gd name="T2" fmla="*/ 19655 w 20000"/>
                <a:gd name="T3" fmla="*/ 9796 h 20000"/>
                <a:gd name="T4" fmla="*/ 19310 w 20000"/>
                <a:gd name="T5" fmla="*/ 10612 h 20000"/>
                <a:gd name="T6" fmla="*/ 19310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9796 h 20000"/>
                <a:gd name="T20" fmla="*/ 2069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9796"/>
                  </a:moveTo>
                  <a:lnTo>
                    <a:pt x="19655" y="9796"/>
                  </a:lnTo>
                  <a:lnTo>
                    <a:pt x="19310" y="10612"/>
                  </a:lnTo>
                  <a:lnTo>
                    <a:pt x="19310" y="1959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069" y="0"/>
                  </a:lnTo>
                  <a:lnTo>
                    <a:pt x="17241" y="0"/>
                  </a:lnTo>
                  <a:lnTo>
                    <a:pt x="19655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Freeform 626"/>
            <p:cNvSpPr>
              <a:spLocks/>
            </p:cNvSpPr>
            <p:nvPr/>
          </p:nvSpPr>
          <p:spPr bwMode="auto">
            <a:xfrm>
              <a:off x="8279" y="13722"/>
              <a:ext cx="1210" cy="1216"/>
            </a:xfrm>
            <a:custGeom>
              <a:avLst/>
              <a:gdLst>
                <a:gd name="T0" fmla="*/ 19655 w 20000"/>
                <a:gd name="T1" fmla="*/ 9796 h 20000"/>
                <a:gd name="T2" fmla="*/ 19655 w 20000"/>
                <a:gd name="T3" fmla="*/ 9796 h 20000"/>
                <a:gd name="T4" fmla="*/ 18966 w 20000"/>
                <a:gd name="T5" fmla="*/ 10612 h 20000"/>
                <a:gd name="T6" fmla="*/ 18966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9796 h 20000"/>
                <a:gd name="T20" fmla="*/ 2069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9796"/>
                  </a:moveTo>
                  <a:lnTo>
                    <a:pt x="19655" y="9796"/>
                  </a:lnTo>
                  <a:lnTo>
                    <a:pt x="18966" y="10612"/>
                  </a:lnTo>
                  <a:lnTo>
                    <a:pt x="18966" y="1959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069" y="0"/>
                  </a:lnTo>
                  <a:lnTo>
                    <a:pt x="17241" y="0"/>
                  </a:lnTo>
                  <a:lnTo>
                    <a:pt x="19655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Freeform 627"/>
            <p:cNvSpPr>
              <a:spLocks/>
            </p:cNvSpPr>
            <p:nvPr/>
          </p:nvSpPr>
          <p:spPr bwMode="auto">
            <a:xfrm>
              <a:off x="7091" y="13722"/>
              <a:ext cx="1209" cy="1216"/>
            </a:xfrm>
            <a:custGeom>
              <a:avLst/>
              <a:gdLst>
                <a:gd name="T0" fmla="*/ 19655 w 20000"/>
                <a:gd name="T1" fmla="*/ 9796 h 20000"/>
                <a:gd name="T2" fmla="*/ 19655 w 20000"/>
                <a:gd name="T3" fmla="*/ 9796 h 20000"/>
                <a:gd name="T4" fmla="*/ 18966 w 20000"/>
                <a:gd name="T5" fmla="*/ 10612 h 20000"/>
                <a:gd name="T6" fmla="*/ 18966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8980 h 20000"/>
                <a:gd name="T20" fmla="*/ 1724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9796"/>
                  </a:moveTo>
                  <a:lnTo>
                    <a:pt x="19655" y="9796"/>
                  </a:lnTo>
                  <a:lnTo>
                    <a:pt x="18966" y="10612"/>
                  </a:lnTo>
                  <a:lnTo>
                    <a:pt x="18966" y="1959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0" y="8980"/>
                  </a:lnTo>
                  <a:lnTo>
                    <a:pt x="1724" y="0"/>
                  </a:lnTo>
                  <a:lnTo>
                    <a:pt x="17241" y="0"/>
                  </a:lnTo>
                  <a:lnTo>
                    <a:pt x="19655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628"/>
            <p:cNvSpPr>
              <a:spLocks/>
            </p:cNvSpPr>
            <p:nvPr/>
          </p:nvSpPr>
          <p:spPr bwMode="auto">
            <a:xfrm>
              <a:off x="5881" y="13722"/>
              <a:ext cx="1231" cy="1216"/>
            </a:xfrm>
            <a:custGeom>
              <a:avLst/>
              <a:gdLst>
                <a:gd name="T0" fmla="*/ 19661 w 20000"/>
                <a:gd name="T1" fmla="*/ 9796 h 20000"/>
                <a:gd name="T2" fmla="*/ 19661 w 20000"/>
                <a:gd name="T3" fmla="*/ 8980 h 20000"/>
                <a:gd name="T4" fmla="*/ 19661 w 20000"/>
                <a:gd name="T5" fmla="*/ 10612 h 20000"/>
                <a:gd name="T6" fmla="*/ 19661 w 20000"/>
                <a:gd name="T7" fmla="*/ 19592 h 20000"/>
                <a:gd name="T8" fmla="*/ 19661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8980 h 20000"/>
                <a:gd name="T20" fmla="*/ 2034 w 20000"/>
                <a:gd name="T21" fmla="*/ 0 h 20000"/>
                <a:gd name="T22" fmla="*/ 16949 w 20000"/>
                <a:gd name="T23" fmla="*/ 0 h 20000"/>
                <a:gd name="T24" fmla="*/ 19661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1" y="9796"/>
                  </a:moveTo>
                  <a:lnTo>
                    <a:pt x="19661" y="8980"/>
                  </a:lnTo>
                  <a:lnTo>
                    <a:pt x="19661" y="10612"/>
                  </a:lnTo>
                  <a:lnTo>
                    <a:pt x="19661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0" y="8980"/>
                  </a:lnTo>
                  <a:lnTo>
                    <a:pt x="2034" y="0"/>
                  </a:lnTo>
                  <a:lnTo>
                    <a:pt x="16949" y="0"/>
                  </a:lnTo>
                  <a:lnTo>
                    <a:pt x="19661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629"/>
            <p:cNvSpPr>
              <a:spLocks/>
            </p:cNvSpPr>
            <p:nvPr/>
          </p:nvSpPr>
          <p:spPr bwMode="auto">
            <a:xfrm>
              <a:off x="4692" y="13722"/>
              <a:ext cx="1210" cy="1216"/>
            </a:xfrm>
            <a:custGeom>
              <a:avLst/>
              <a:gdLst>
                <a:gd name="T0" fmla="*/ 19655 w 20000"/>
                <a:gd name="T1" fmla="*/ 9796 h 20000"/>
                <a:gd name="T2" fmla="*/ 19655 w 20000"/>
                <a:gd name="T3" fmla="*/ 8980 h 20000"/>
                <a:gd name="T4" fmla="*/ 19655 w 20000"/>
                <a:gd name="T5" fmla="*/ 10612 h 20000"/>
                <a:gd name="T6" fmla="*/ 19655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8980 h 20000"/>
                <a:gd name="T20" fmla="*/ 2069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9796"/>
                  </a:moveTo>
                  <a:lnTo>
                    <a:pt x="19655" y="8980"/>
                  </a:lnTo>
                  <a:lnTo>
                    <a:pt x="19655" y="1061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0" y="8980"/>
                  </a:lnTo>
                  <a:lnTo>
                    <a:pt x="2069" y="0"/>
                  </a:lnTo>
                  <a:lnTo>
                    <a:pt x="17241" y="0"/>
                  </a:lnTo>
                  <a:lnTo>
                    <a:pt x="19655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630"/>
            <p:cNvSpPr>
              <a:spLocks/>
            </p:cNvSpPr>
            <p:nvPr/>
          </p:nvSpPr>
          <p:spPr bwMode="auto">
            <a:xfrm>
              <a:off x="3504" y="13722"/>
              <a:ext cx="1209" cy="1216"/>
            </a:xfrm>
            <a:custGeom>
              <a:avLst/>
              <a:gdLst>
                <a:gd name="T0" fmla="*/ 19655 w 20000"/>
                <a:gd name="T1" fmla="*/ 9796 h 20000"/>
                <a:gd name="T2" fmla="*/ 19655 w 20000"/>
                <a:gd name="T3" fmla="*/ 8980 h 20000"/>
                <a:gd name="T4" fmla="*/ 19655 w 20000"/>
                <a:gd name="T5" fmla="*/ 10612 h 20000"/>
                <a:gd name="T6" fmla="*/ 19655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9796 h 20000"/>
                <a:gd name="T14" fmla="*/ 2069 w 20000"/>
                <a:gd name="T15" fmla="*/ 0 h 20000"/>
                <a:gd name="T16" fmla="*/ 17241 w 20000"/>
                <a:gd name="T17" fmla="*/ 0 h 20000"/>
                <a:gd name="T18" fmla="*/ 19655 w 20000"/>
                <a:gd name="T19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19655" y="9796"/>
                  </a:moveTo>
                  <a:lnTo>
                    <a:pt x="19655" y="8980"/>
                  </a:lnTo>
                  <a:lnTo>
                    <a:pt x="19655" y="1061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9796"/>
                  </a:lnTo>
                  <a:lnTo>
                    <a:pt x="2069" y="0"/>
                  </a:lnTo>
                  <a:lnTo>
                    <a:pt x="17241" y="0"/>
                  </a:lnTo>
                  <a:lnTo>
                    <a:pt x="19655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631"/>
            <p:cNvSpPr>
              <a:spLocks/>
            </p:cNvSpPr>
            <p:nvPr/>
          </p:nvSpPr>
          <p:spPr bwMode="auto">
            <a:xfrm>
              <a:off x="3504" y="14318"/>
              <a:ext cx="21" cy="620"/>
            </a:xfrm>
            <a:custGeom>
              <a:avLst/>
              <a:gdLst>
                <a:gd name="T0" fmla="*/ 0 w 20000"/>
                <a:gd name="T1" fmla="*/ 19200 h 20000"/>
                <a:gd name="T2" fmla="*/ 0 w 20000"/>
                <a:gd name="T3" fmla="*/ 0 h 20000"/>
                <a:gd name="T4" fmla="*/ 0 w 20000"/>
                <a:gd name="T5" fmla="*/ 1600 h 20000"/>
                <a:gd name="T6" fmla="*/ 0 w 20000"/>
                <a:gd name="T7" fmla="*/ 192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0" y="19200"/>
                  </a:moveTo>
                  <a:lnTo>
                    <a:pt x="0" y="0"/>
                  </a:lnTo>
                  <a:lnTo>
                    <a:pt x="0" y="1600"/>
                  </a:lnTo>
                  <a:lnTo>
                    <a:pt x="0" y="1920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632"/>
            <p:cNvSpPr>
              <a:spLocks/>
            </p:cNvSpPr>
            <p:nvPr/>
          </p:nvSpPr>
          <p:spPr bwMode="auto">
            <a:xfrm>
              <a:off x="1043" y="13722"/>
              <a:ext cx="2482" cy="1216"/>
            </a:xfrm>
            <a:custGeom>
              <a:avLst/>
              <a:gdLst>
                <a:gd name="T0" fmla="*/ 1176 w 20000"/>
                <a:gd name="T1" fmla="*/ 0 h 20000"/>
                <a:gd name="T2" fmla="*/ 0 w 20000"/>
                <a:gd name="T3" fmla="*/ 10612 h 20000"/>
                <a:gd name="T4" fmla="*/ 0 w 20000"/>
                <a:gd name="T5" fmla="*/ 19592 h 20000"/>
                <a:gd name="T6" fmla="*/ 19832 w 20000"/>
                <a:gd name="T7" fmla="*/ 19592 h 20000"/>
                <a:gd name="T8" fmla="*/ 19832 w 20000"/>
                <a:gd name="T9" fmla="*/ 10612 h 20000"/>
                <a:gd name="T10" fmla="*/ 18319 w 20000"/>
                <a:gd name="T11" fmla="*/ 0 h 20000"/>
                <a:gd name="T12" fmla="*/ 1176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176" y="0"/>
                  </a:moveTo>
                  <a:lnTo>
                    <a:pt x="0" y="10612"/>
                  </a:lnTo>
                  <a:lnTo>
                    <a:pt x="0" y="19592"/>
                  </a:lnTo>
                  <a:lnTo>
                    <a:pt x="19832" y="19592"/>
                  </a:lnTo>
                  <a:lnTo>
                    <a:pt x="19832" y="10612"/>
                  </a:lnTo>
                  <a:lnTo>
                    <a:pt x="18319" y="0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33"/>
            <p:cNvSpPr>
              <a:spLocks/>
            </p:cNvSpPr>
            <p:nvPr/>
          </p:nvSpPr>
          <p:spPr bwMode="auto">
            <a:xfrm>
              <a:off x="16642" y="14095"/>
              <a:ext cx="1210" cy="843"/>
            </a:xfrm>
            <a:custGeom>
              <a:avLst/>
              <a:gdLst>
                <a:gd name="T0" fmla="*/ 0 w 20000"/>
                <a:gd name="T1" fmla="*/ 18235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  <a:gd name="T10" fmla="*/ 0 w 20000"/>
                <a:gd name="T11" fmla="*/ 1823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8235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lnTo>
                    <a:pt x="0" y="1823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634"/>
            <p:cNvSpPr>
              <a:spLocks/>
            </p:cNvSpPr>
            <p:nvPr/>
          </p:nvSpPr>
          <p:spPr bwMode="auto">
            <a:xfrm>
              <a:off x="16642" y="14864"/>
              <a:ext cx="21" cy="74"/>
            </a:xfrm>
            <a:custGeom>
              <a:avLst/>
              <a:gdLst>
                <a:gd name="T0" fmla="*/ 0 w 20000"/>
                <a:gd name="T1" fmla="*/ 13333 h 20000"/>
                <a:gd name="T2" fmla="*/ 0 w 20000"/>
                <a:gd name="T3" fmla="*/ 0 h 20000"/>
                <a:gd name="T4" fmla="*/ 0 w 20000"/>
                <a:gd name="T5" fmla="*/ 1333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00" h="20000">
                  <a:moveTo>
                    <a:pt x="0" y="13333"/>
                  </a:moveTo>
                  <a:lnTo>
                    <a:pt x="0" y="0"/>
                  </a:lnTo>
                  <a:lnTo>
                    <a:pt x="0" y="133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635"/>
            <p:cNvSpPr>
              <a:spLocks/>
            </p:cNvSpPr>
            <p:nvPr/>
          </p:nvSpPr>
          <p:spPr bwMode="auto">
            <a:xfrm>
              <a:off x="13055" y="14095"/>
              <a:ext cx="1210" cy="843"/>
            </a:xfrm>
            <a:custGeom>
              <a:avLst/>
              <a:gdLst>
                <a:gd name="T0" fmla="*/ 0 w 20000"/>
                <a:gd name="T1" fmla="*/ 18235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  <a:gd name="T10" fmla="*/ 0 w 20000"/>
                <a:gd name="T11" fmla="*/ 1823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8235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lnTo>
                    <a:pt x="0" y="1823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636"/>
            <p:cNvSpPr>
              <a:spLocks/>
            </p:cNvSpPr>
            <p:nvPr/>
          </p:nvSpPr>
          <p:spPr bwMode="auto">
            <a:xfrm>
              <a:off x="14244" y="14095"/>
              <a:ext cx="1210" cy="843"/>
            </a:xfrm>
            <a:custGeom>
              <a:avLst/>
              <a:gdLst>
                <a:gd name="T0" fmla="*/ 310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10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637"/>
            <p:cNvSpPr>
              <a:spLocks/>
            </p:cNvSpPr>
            <p:nvPr/>
          </p:nvSpPr>
          <p:spPr bwMode="auto">
            <a:xfrm>
              <a:off x="15433" y="14095"/>
              <a:ext cx="1230" cy="843"/>
            </a:xfrm>
            <a:custGeom>
              <a:avLst/>
              <a:gdLst>
                <a:gd name="T0" fmla="*/ 3390 w 20000"/>
                <a:gd name="T1" fmla="*/ 0 h 20000"/>
                <a:gd name="T2" fmla="*/ 0 w 20000"/>
                <a:gd name="T3" fmla="*/ 19412 h 20000"/>
                <a:gd name="T4" fmla="*/ 19661 w 20000"/>
                <a:gd name="T5" fmla="*/ 19412 h 20000"/>
                <a:gd name="T6" fmla="*/ 15932 w 20000"/>
                <a:gd name="T7" fmla="*/ 0 h 20000"/>
                <a:gd name="T8" fmla="*/ 339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90" y="0"/>
                  </a:moveTo>
                  <a:lnTo>
                    <a:pt x="0" y="19412"/>
                  </a:lnTo>
                  <a:lnTo>
                    <a:pt x="19661" y="19412"/>
                  </a:lnTo>
                  <a:lnTo>
                    <a:pt x="15932" y="0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638"/>
            <p:cNvSpPr>
              <a:spLocks/>
            </p:cNvSpPr>
            <p:nvPr/>
          </p:nvSpPr>
          <p:spPr bwMode="auto">
            <a:xfrm>
              <a:off x="13055" y="14864"/>
              <a:ext cx="21" cy="74"/>
            </a:xfrm>
            <a:custGeom>
              <a:avLst/>
              <a:gdLst>
                <a:gd name="T0" fmla="*/ 0 w 20000"/>
                <a:gd name="T1" fmla="*/ 13333 h 20000"/>
                <a:gd name="T2" fmla="*/ 0 w 20000"/>
                <a:gd name="T3" fmla="*/ 0 h 20000"/>
                <a:gd name="T4" fmla="*/ 0 w 20000"/>
                <a:gd name="T5" fmla="*/ 1333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00" h="20000">
                  <a:moveTo>
                    <a:pt x="0" y="13333"/>
                  </a:moveTo>
                  <a:lnTo>
                    <a:pt x="0" y="0"/>
                  </a:lnTo>
                  <a:lnTo>
                    <a:pt x="0" y="133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639"/>
            <p:cNvSpPr>
              <a:spLocks/>
            </p:cNvSpPr>
            <p:nvPr/>
          </p:nvSpPr>
          <p:spPr bwMode="auto">
            <a:xfrm>
              <a:off x="9468" y="14095"/>
              <a:ext cx="1210" cy="843"/>
            </a:xfrm>
            <a:custGeom>
              <a:avLst/>
              <a:gdLst>
                <a:gd name="T0" fmla="*/ 0 w 20000"/>
                <a:gd name="T1" fmla="*/ 18235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  <a:gd name="T10" fmla="*/ 0 w 20000"/>
                <a:gd name="T11" fmla="*/ 1823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8235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lnTo>
                    <a:pt x="0" y="1823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640"/>
            <p:cNvSpPr>
              <a:spLocks/>
            </p:cNvSpPr>
            <p:nvPr/>
          </p:nvSpPr>
          <p:spPr bwMode="auto">
            <a:xfrm>
              <a:off x="10657" y="14095"/>
              <a:ext cx="1230" cy="843"/>
            </a:xfrm>
            <a:custGeom>
              <a:avLst/>
              <a:gdLst>
                <a:gd name="T0" fmla="*/ 3390 w 20000"/>
                <a:gd name="T1" fmla="*/ 0 h 20000"/>
                <a:gd name="T2" fmla="*/ 0 w 20000"/>
                <a:gd name="T3" fmla="*/ 19412 h 20000"/>
                <a:gd name="T4" fmla="*/ 19661 w 20000"/>
                <a:gd name="T5" fmla="*/ 19412 h 20000"/>
                <a:gd name="T6" fmla="*/ 15932 w 20000"/>
                <a:gd name="T7" fmla="*/ 0 h 20000"/>
                <a:gd name="T8" fmla="*/ 339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90" y="0"/>
                  </a:moveTo>
                  <a:lnTo>
                    <a:pt x="0" y="19412"/>
                  </a:lnTo>
                  <a:lnTo>
                    <a:pt x="19661" y="19412"/>
                  </a:lnTo>
                  <a:lnTo>
                    <a:pt x="15932" y="0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641"/>
            <p:cNvSpPr>
              <a:spLocks/>
            </p:cNvSpPr>
            <p:nvPr/>
          </p:nvSpPr>
          <p:spPr bwMode="auto">
            <a:xfrm>
              <a:off x="11867" y="14095"/>
              <a:ext cx="1209" cy="843"/>
            </a:xfrm>
            <a:custGeom>
              <a:avLst/>
              <a:gdLst>
                <a:gd name="T0" fmla="*/ 310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10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642"/>
            <p:cNvSpPr>
              <a:spLocks/>
            </p:cNvSpPr>
            <p:nvPr/>
          </p:nvSpPr>
          <p:spPr bwMode="auto">
            <a:xfrm>
              <a:off x="9468" y="14864"/>
              <a:ext cx="21" cy="74"/>
            </a:xfrm>
            <a:custGeom>
              <a:avLst/>
              <a:gdLst>
                <a:gd name="T0" fmla="*/ 0 w 20000"/>
                <a:gd name="T1" fmla="*/ 13333 h 20000"/>
                <a:gd name="T2" fmla="*/ 0 w 20000"/>
                <a:gd name="T3" fmla="*/ 0 h 20000"/>
                <a:gd name="T4" fmla="*/ 0 w 20000"/>
                <a:gd name="T5" fmla="*/ 1333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00" h="20000">
                  <a:moveTo>
                    <a:pt x="0" y="13333"/>
                  </a:moveTo>
                  <a:lnTo>
                    <a:pt x="0" y="0"/>
                  </a:lnTo>
                  <a:lnTo>
                    <a:pt x="0" y="133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643"/>
            <p:cNvSpPr>
              <a:spLocks/>
            </p:cNvSpPr>
            <p:nvPr/>
          </p:nvSpPr>
          <p:spPr bwMode="auto">
            <a:xfrm>
              <a:off x="5881" y="14095"/>
              <a:ext cx="1231" cy="843"/>
            </a:xfrm>
            <a:custGeom>
              <a:avLst/>
              <a:gdLst>
                <a:gd name="T0" fmla="*/ 0 w 20000"/>
                <a:gd name="T1" fmla="*/ 18235 h 20000"/>
                <a:gd name="T2" fmla="*/ 0 w 20000"/>
                <a:gd name="T3" fmla="*/ 19412 h 20000"/>
                <a:gd name="T4" fmla="*/ 19661 w 20000"/>
                <a:gd name="T5" fmla="*/ 19412 h 20000"/>
                <a:gd name="T6" fmla="*/ 15932 w 20000"/>
                <a:gd name="T7" fmla="*/ 0 h 20000"/>
                <a:gd name="T8" fmla="*/ 3390 w 20000"/>
                <a:gd name="T9" fmla="*/ 0 h 20000"/>
                <a:gd name="T10" fmla="*/ 0 w 20000"/>
                <a:gd name="T11" fmla="*/ 1823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8235"/>
                  </a:moveTo>
                  <a:lnTo>
                    <a:pt x="0" y="19412"/>
                  </a:lnTo>
                  <a:lnTo>
                    <a:pt x="19661" y="19412"/>
                  </a:lnTo>
                  <a:lnTo>
                    <a:pt x="15932" y="0"/>
                  </a:lnTo>
                  <a:lnTo>
                    <a:pt x="3390" y="0"/>
                  </a:lnTo>
                  <a:lnTo>
                    <a:pt x="0" y="1823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644"/>
            <p:cNvSpPr>
              <a:spLocks/>
            </p:cNvSpPr>
            <p:nvPr/>
          </p:nvSpPr>
          <p:spPr bwMode="auto">
            <a:xfrm>
              <a:off x="7091" y="14095"/>
              <a:ext cx="1209" cy="843"/>
            </a:xfrm>
            <a:custGeom>
              <a:avLst/>
              <a:gdLst>
                <a:gd name="T0" fmla="*/ 310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10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645"/>
            <p:cNvSpPr>
              <a:spLocks/>
            </p:cNvSpPr>
            <p:nvPr/>
          </p:nvSpPr>
          <p:spPr bwMode="auto">
            <a:xfrm>
              <a:off x="8279" y="14095"/>
              <a:ext cx="1210" cy="843"/>
            </a:xfrm>
            <a:custGeom>
              <a:avLst/>
              <a:gdLst>
                <a:gd name="T0" fmla="*/ 310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10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646"/>
            <p:cNvSpPr>
              <a:spLocks/>
            </p:cNvSpPr>
            <p:nvPr/>
          </p:nvSpPr>
          <p:spPr bwMode="auto">
            <a:xfrm>
              <a:off x="3504" y="14095"/>
              <a:ext cx="1209" cy="843"/>
            </a:xfrm>
            <a:custGeom>
              <a:avLst/>
              <a:gdLst>
                <a:gd name="T0" fmla="*/ 310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10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647"/>
            <p:cNvSpPr>
              <a:spLocks/>
            </p:cNvSpPr>
            <p:nvPr/>
          </p:nvSpPr>
          <p:spPr bwMode="auto">
            <a:xfrm>
              <a:off x="5881" y="14864"/>
              <a:ext cx="21" cy="74"/>
            </a:xfrm>
            <a:custGeom>
              <a:avLst/>
              <a:gdLst>
                <a:gd name="T0" fmla="*/ 0 w 20000"/>
                <a:gd name="T1" fmla="*/ 13333 h 20000"/>
                <a:gd name="T2" fmla="*/ 0 w 20000"/>
                <a:gd name="T3" fmla="*/ 0 h 20000"/>
                <a:gd name="T4" fmla="*/ 0 w 20000"/>
                <a:gd name="T5" fmla="*/ 1333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00" h="20000">
                  <a:moveTo>
                    <a:pt x="0" y="13333"/>
                  </a:moveTo>
                  <a:lnTo>
                    <a:pt x="0" y="0"/>
                  </a:lnTo>
                  <a:lnTo>
                    <a:pt x="0" y="133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648"/>
            <p:cNvSpPr>
              <a:spLocks/>
            </p:cNvSpPr>
            <p:nvPr/>
          </p:nvSpPr>
          <p:spPr bwMode="auto">
            <a:xfrm>
              <a:off x="4692" y="14095"/>
              <a:ext cx="1210" cy="843"/>
            </a:xfrm>
            <a:custGeom>
              <a:avLst/>
              <a:gdLst>
                <a:gd name="T0" fmla="*/ 310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10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649"/>
            <p:cNvSpPr>
              <a:spLocks/>
            </p:cNvSpPr>
            <p:nvPr/>
          </p:nvSpPr>
          <p:spPr bwMode="auto">
            <a:xfrm>
              <a:off x="1084" y="14095"/>
              <a:ext cx="2399" cy="843"/>
            </a:xfrm>
            <a:custGeom>
              <a:avLst/>
              <a:gdLst>
                <a:gd name="T0" fmla="*/ 1913 w 20000"/>
                <a:gd name="T1" fmla="*/ 0 h 20000"/>
                <a:gd name="T2" fmla="*/ 0 w 20000"/>
                <a:gd name="T3" fmla="*/ 19412 h 20000"/>
                <a:gd name="T4" fmla="*/ 19826 w 20000"/>
                <a:gd name="T5" fmla="*/ 19412 h 20000"/>
                <a:gd name="T6" fmla="*/ 18261 w 20000"/>
                <a:gd name="T7" fmla="*/ 0 h 20000"/>
                <a:gd name="T8" fmla="*/ 191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913" y="0"/>
                  </a:moveTo>
                  <a:lnTo>
                    <a:pt x="0" y="19412"/>
                  </a:lnTo>
                  <a:lnTo>
                    <a:pt x="19826" y="19412"/>
                  </a:lnTo>
                  <a:lnTo>
                    <a:pt x="18261" y="0"/>
                  </a:lnTo>
                  <a:lnTo>
                    <a:pt x="191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650"/>
            <p:cNvSpPr>
              <a:spLocks/>
            </p:cNvSpPr>
            <p:nvPr/>
          </p:nvSpPr>
          <p:spPr bwMode="auto">
            <a:xfrm>
              <a:off x="14432" y="14541"/>
              <a:ext cx="1272" cy="1216"/>
            </a:xfrm>
            <a:custGeom>
              <a:avLst/>
              <a:gdLst>
                <a:gd name="T0" fmla="*/ 0 w 20000"/>
                <a:gd name="T1" fmla="*/ 9796 h 20000"/>
                <a:gd name="T2" fmla="*/ 0 w 20000"/>
                <a:gd name="T3" fmla="*/ 10612 h 20000"/>
                <a:gd name="T4" fmla="*/ 0 w 20000"/>
                <a:gd name="T5" fmla="*/ 10612 h 20000"/>
                <a:gd name="T6" fmla="*/ 0 w 20000"/>
                <a:gd name="T7" fmla="*/ 19592 h 20000"/>
                <a:gd name="T8" fmla="*/ 0 w 20000"/>
                <a:gd name="T9" fmla="*/ 19592 h 20000"/>
                <a:gd name="T10" fmla="*/ 19672 w 20000"/>
                <a:gd name="T11" fmla="*/ 19592 h 20000"/>
                <a:gd name="T12" fmla="*/ 19672 w 20000"/>
                <a:gd name="T13" fmla="*/ 10612 h 20000"/>
                <a:gd name="T14" fmla="*/ 17049 w 20000"/>
                <a:gd name="T15" fmla="*/ 0 h 20000"/>
                <a:gd name="T16" fmla="*/ 2623 w 20000"/>
                <a:gd name="T17" fmla="*/ 0 h 20000"/>
                <a:gd name="T18" fmla="*/ 0 w 20000"/>
                <a:gd name="T19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796"/>
                  </a:moveTo>
                  <a:lnTo>
                    <a:pt x="0" y="10612"/>
                  </a:lnTo>
                  <a:lnTo>
                    <a:pt x="0" y="19592"/>
                  </a:lnTo>
                  <a:lnTo>
                    <a:pt x="19672" y="19592"/>
                  </a:lnTo>
                  <a:lnTo>
                    <a:pt x="19672" y="10612"/>
                  </a:lnTo>
                  <a:lnTo>
                    <a:pt x="17049" y="0"/>
                  </a:lnTo>
                  <a:lnTo>
                    <a:pt x="2623" y="0"/>
                  </a:lnTo>
                  <a:lnTo>
                    <a:pt x="0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651"/>
            <p:cNvSpPr>
              <a:spLocks/>
            </p:cNvSpPr>
            <p:nvPr/>
          </p:nvSpPr>
          <p:spPr bwMode="auto">
            <a:xfrm>
              <a:off x="15683" y="14541"/>
              <a:ext cx="1272" cy="1216"/>
            </a:xfrm>
            <a:custGeom>
              <a:avLst/>
              <a:gdLst>
                <a:gd name="T0" fmla="*/ 2295 w 20000"/>
                <a:gd name="T1" fmla="*/ 0 h 20000"/>
                <a:gd name="T2" fmla="*/ 0 w 20000"/>
                <a:gd name="T3" fmla="*/ 10612 h 20000"/>
                <a:gd name="T4" fmla="*/ 0 w 20000"/>
                <a:gd name="T5" fmla="*/ 19592 h 20000"/>
                <a:gd name="T6" fmla="*/ 19672 w 20000"/>
                <a:gd name="T7" fmla="*/ 19592 h 20000"/>
                <a:gd name="T8" fmla="*/ 19672 w 20000"/>
                <a:gd name="T9" fmla="*/ 10612 h 20000"/>
                <a:gd name="T10" fmla="*/ 16721 w 20000"/>
                <a:gd name="T11" fmla="*/ 0 h 20000"/>
                <a:gd name="T12" fmla="*/ 2295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295" y="0"/>
                  </a:moveTo>
                  <a:lnTo>
                    <a:pt x="0" y="10612"/>
                  </a:lnTo>
                  <a:lnTo>
                    <a:pt x="0" y="19592"/>
                  </a:lnTo>
                  <a:lnTo>
                    <a:pt x="19672" y="19592"/>
                  </a:lnTo>
                  <a:lnTo>
                    <a:pt x="19672" y="10612"/>
                  </a:lnTo>
                  <a:lnTo>
                    <a:pt x="16721" y="0"/>
                  </a:lnTo>
                  <a:lnTo>
                    <a:pt x="229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652"/>
            <p:cNvSpPr>
              <a:spLocks/>
            </p:cNvSpPr>
            <p:nvPr/>
          </p:nvSpPr>
          <p:spPr bwMode="auto">
            <a:xfrm>
              <a:off x="16934" y="14541"/>
              <a:ext cx="2148" cy="1216"/>
            </a:xfrm>
            <a:custGeom>
              <a:avLst/>
              <a:gdLst>
                <a:gd name="T0" fmla="*/ 1553 w 20000"/>
                <a:gd name="T1" fmla="*/ 0 h 20000"/>
                <a:gd name="T2" fmla="*/ 0 w 20000"/>
                <a:gd name="T3" fmla="*/ 10612 h 20000"/>
                <a:gd name="T4" fmla="*/ 0 w 20000"/>
                <a:gd name="T5" fmla="*/ 19592 h 20000"/>
                <a:gd name="T6" fmla="*/ 19806 w 20000"/>
                <a:gd name="T7" fmla="*/ 19592 h 20000"/>
                <a:gd name="T8" fmla="*/ 19806 w 20000"/>
                <a:gd name="T9" fmla="*/ 10612 h 20000"/>
                <a:gd name="T10" fmla="*/ 18058 w 20000"/>
                <a:gd name="T11" fmla="*/ 0 h 20000"/>
                <a:gd name="T12" fmla="*/ 1553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553" y="0"/>
                  </a:moveTo>
                  <a:lnTo>
                    <a:pt x="0" y="10612"/>
                  </a:lnTo>
                  <a:lnTo>
                    <a:pt x="0" y="19592"/>
                  </a:lnTo>
                  <a:lnTo>
                    <a:pt x="19806" y="19592"/>
                  </a:lnTo>
                  <a:lnTo>
                    <a:pt x="19806" y="10612"/>
                  </a:lnTo>
                  <a:lnTo>
                    <a:pt x="18058" y="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653"/>
            <p:cNvSpPr>
              <a:spLocks/>
            </p:cNvSpPr>
            <p:nvPr/>
          </p:nvSpPr>
          <p:spPr bwMode="auto">
            <a:xfrm>
              <a:off x="13201" y="14541"/>
              <a:ext cx="1252" cy="1216"/>
            </a:xfrm>
            <a:custGeom>
              <a:avLst/>
              <a:gdLst>
                <a:gd name="T0" fmla="*/ 19667 w 20000"/>
                <a:gd name="T1" fmla="*/ 10612 h 20000"/>
                <a:gd name="T2" fmla="*/ 19667 w 20000"/>
                <a:gd name="T3" fmla="*/ 9796 h 20000"/>
                <a:gd name="T4" fmla="*/ 19667 w 20000"/>
                <a:gd name="T5" fmla="*/ 10612 h 20000"/>
                <a:gd name="T6" fmla="*/ 19667 w 20000"/>
                <a:gd name="T7" fmla="*/ 19592 h 20000"/>
                <a:gd name="T8" fmla="*/ 19667 w 20000"/>
                <a:gd name="T9" fmla="*/ 19592 h 20000"/>
                <a:gd name="T10" fmla="*/ 0 w 20000"/>
                <a:gd name="T11" fmla="*/ 19592 h 20000"/>
                <a:gd name="T12" fmla="*/ 667 w 20000"/>
                <a:gd name="T13" fmla="*/ 19592 h 20000"/>
                <a:gd name="T14" fmla="*/ 667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2667 w 20000"/>
                <a:gd name="T21" fmla="*/ 0 h 20000"/>
                <a:gd name="T22" fmla="*/ 17333 w 20000"/>
                <a:gd name="T23" fmla="*/ 0 h 20000"/>
                <a:gd name="T24" fmla="*/ 19667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7" y="10612"/>
                  </a:moveTo>
                  <a:lnTo>
                    <a:pt x="19667" y="9796"/>
                  </a:lnTo>
                  <a:lnTo>
                    <a:pt x="19667" y="10612"/>
                  </a:lnTo>
                  <a:lnTo>
                    <a:pt x="19667" y="19592"/>
                  </a:lnTo>
                  <a:lnTo>
                    <a:pt x="0" y="19592"/>
                  </a:lnTo>
                  <a:lnTo>
                    <a:pt x="667" y="19592"/>
                  </a:lnTo>
                  <a:lnTo>
                    <a:pt x="667" y="1061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667" y="0"/>
                  </a:lnTo>
                  <a:lnTo>
                    <a:pt x="17333" y="0"/>
                  </a:lnTo>
                  <a:lnTo>
                    <a:pt x="19667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654"/>
            <p:cNvSpPr>
              <a:spLocks/>
            </p:cNvSpPr>
            <p:nvPr/>
          </p:nvSpPr>
          <p:spPr bwMode="auto">
            <a:xfrm>
              <a:off x="12013" y="14541"/>
              <a:ext cx="1209" cy="1216"/>
            </a:xfrm>
            <a:custGeom>
              <a:avLst/>
              <a:gdLst>
                <a:gd name="T0" fmla="*/ 19655 w 20000"/>
                <a:gd name="T1" fmla="*/ 10612 h 20000"/>
                <a:gd name="T2" fmla="*/ 19655 w 20000"/>
                <a:gd name="T3" fmla="*/ 9796 h 20000"/>
                <a:gd name="T4" fmla="*/ 19655 w 20000"/>
                <a:gd name="T5" fmla="*/ 10612 h 20000"/>
                <a:gd name="T6" fmla="*/ 19655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2069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10612"/>
                  </a:moveTo>
                  <a:lnTo>
                    <a:pt x="19655" y="9796"/>
                  </a:lnTo>
                  <a:lnTo>
                    <a:pt x="19655" y="1061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069" y="0"/>
                  </a:lnTo>
                  <a:lnTo>
                    <a:pt x="17241" y="0"/>
                  </a:lnTo>
                  <a:lnTo>
                    <a:pt x="19655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655"/>
            <p:cNvSpPr>
              <a:spLocks/>
            </p:cNvSpPr>
            <p:nvPr/>
          </p:nvSpPr>
          <p:spPr bwMode="auto">
            <a:xfrm>
              <a:off x="10782" y="14541"/>
              <a:ext cx="1251" cy="1216"/>
            </a:xfrm>
            <a:custGeom>
              <a:avLst/>
              <a:gdLst>
                <a:gd name="T0" fmla="*/ 19667 w 20000"/>
                <a:gd name="T1" fmla="*/ 10612 h 20000"/>
                <a:gd name="T2" fmla="*/ 19667 w 20000"/>
                <a:gd name="T3" fmla="*/ 9796 h 20000"/>
                <a:gd name="T4" fmla="*/ 19000 w 20000"/>
                <a:gd name="T5" fmla="*/ 10612 h 20000"/>
                <a:gd name="T6" fmla="*/ 19000 w 20000"/>
                <a:gd name="T7" fmla="*/ 19592 h 20000"/>
                <a:gd name="T8" fmla="*/ 19667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2000 w 20000"/>
                <a:gd name="T21" fmla="*/ 0 h 20000"/>
                <a:gd name="T22" fmla="*/ 17333 w 20000"/>
                <a:gd name="T23" fmla="*/ 0 h 20000"/>
                <a:gd name="T24" fmla="*/ 19667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7" y="10612"/>
                  </a:moveTo>
                  <a:lnTo>
                    <a:pt x="19667" y="9796"/>
                  </a:lnTo>
                  <a:lnTo>
                    <a:pt x="19000" y="10612"/>
                  </a:lnTo>
                  <a:lnTo>
                    <a:pt x="19000" y="19592"/>
                  </a:lnTo>
                  <a:lnTo>
                    <a:pt x="19667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000" y="0"/>
                  </a:lnTo>
                  <a:lnTo>
                    <a:pt x="17333" y="0"/>
                  </a:lnTo>
                  <a:lnTo>
                    <a:pt x="19667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656"/>
            <p:cNvSpPr>
              <a:spLocks/>
            </p:cNvSpPr>
            <p:nvPr/>
          </p:nvSpPr>
          <p:spPr bwMode="auto">
            <a:xfrm>
              <a:off x="9552" y="14541"/>
              <a:ext cx="1251" cy="1216"/>
            </a:xfrm>
            <a:custGeom>
              <a:avLst/>
              <a:gdLst>
                <a:gd name="T0" fmla="*/ 19667 w 20000"/>
                <a:gd name="T1" fmla="*/ 10612 h 20000"/>
                <a:gd name="T2" fmla="*/ 19667 w 20000"/>
                <a:gd name="T3" fmla="*/ 9796 h 20000"/>
                <a:gd name="T4" fmla="*/ 19667 w 20000"/>
                <a:gd name="T5" fmla="*/ 10612 h 20000"/>
                <a:gd name="T6" fmla="*/ 19667 w 20000"/>
                <a:gd name="T7" fmla="*/ 19592 h 20000"/>
                <a:gd name="T8" fmla="*/ 19667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2333 w 20000"/>
                <a:gd name="T21" fmla="*/ 0 h 20000"/>
                <a:gd name="T22" fmla="*/ 17333 w 20000"/>
                <a:gd name="T23" fmla="*/ 0 h 20000"/>
                <a:gd name="T24" fmla="*/ 19667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7" y="10612"/>
                  </a:moveTo>
                  <a:lnTo>
                    <a:pt x="19667" y="9796"/>
                  </a:lnTo>
                  <a:lnTo>
                    <a:pt x="19667" y="10612"/>
                  </a:lnTo>
                  <a:lnTo>
                    <a:pt x="19667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333" y="0"/>
                  </a:lnTo>
                  <a:lnTo>
                    <a:pt x="17333" y="0"/>
                  </a:lnTo>
                  <a:lnTo>
                    <a:pt x="19667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657"/>
            <p:cNvSpPr>
              <a:spLocks/>
            </p:cNvSpPr>
            <p:nvPr/>
          </p:nvSpPr>
          <p:spPr bwMode="auto">
            <a:xfrm>
              <a:off x="8321" y="14541"/>
              <a:ext cx="1251" cy="1216"/>
            </a:xfrm>
            <a:custGeom>
              <a:avLst/>
              <a:gdLst>
                <a:gd name="T0" fmla="*/ 19667 w 20000"/>
                <a:gd name="T1" fmla="*/ 10612 h 20000"/>
                <a:gd name="T2" fmla="*/ 19667 w 20000"/>
                <a:gd name="T3" fmla="*/ 9796 h 20000"/>
                <a:gd name="T4" fmla="*/ 19667 w 20000"/>
                <a:gd name="T5" fmla="*/ 10612 h 20000"/>
                <a:gd name="T6" fmla="*/ 19667 w 20000"/>
                <a:gd name="T7" fmla="*/ 19592 h 20000"/>
                <a:gd name="T8" fmla="*/ 19667 w 20000"/>
                <a:gd name="T9" fmla="*/ 19592 h 20000"/>
                <a:gd name="T10" fmla="*/ 0 w 20000"/>
                <a:gd name="T11" fmla="*/ 19592 h 20000"/>
                <a:gd name="T12" fmla="*/ 667 w 20000"/>
                <a:gd name="T13" fmla="*/ 19592 h 20000"/>
                <a:gd name="T14" fmla="*/ 667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2333 w 20000"/>
                <a:gd name="T21" fmla="*/ 0 h 20000"/>
                <a:gd name="T22" fmla="*/ 17333 w 20000"/>
                <a:gd name="T23" fmla="*/ 0 h 20000"/>
                <a:gd name="T24" fmla="*/ 19667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7" y="10612"/>
                  </a:moveTo>
                  <a:lnTo>
                    <a:pt x="19667" y="9796"/>
                  </a:lnTo>
                  <a:lnTo>
                    <a:pt x="19667" y="10612"/>
                  </a:lnTo>
                  <a:lnTo>
                    <a:pt x="19667" y="19592"/>
                  </a:lnTo>
                  <a:lnTo>
                    <a:pt x="0" y="19592"/>
                  </a:lnTo>
                  <a:lnTo>
                    <a:pt x="667" y="19592"/>
                  </a:lnTo>
                  <a:lnTo>
                    <a:pt x="667" y="1061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333" y="0"/>
                  </a:lnTo>
                  <a:lnTo>
                    <a:pt x="17333" y="0"/>
                  </a:lnTo>
                  <a:lnTo>
                    <a:pt x="19667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658"/>
            <p:cNvSpPr>
              <a:spLocks/>
            </p:cNvSpPr>
            <p:nvPr/>
          </p:nvSpPr>
          <p:spPr bwMode="auto">
            <a:xfrm>
              <a:off x="7132" y="14541"/>
              <a:ext cx="1210" cy="1216"/>
            </a:xfrm>
            <a:custGeom>
              <a:avLst/>
              <a:gdLst>
                <a:gd name="T0" fmla="*/ 19655 w 20000"/>
                <a:gd name="T1" fmla="*/ 10612 h 20000"/>
                <a:gd name="T2" fmla="*/ 19655 w 20000"/>
                <a:gd name="T3" fmla="*/ 9796 h 20000"/>
                <a:gd name="T4" fmla="*/ 19655 w 20000"/>
                <a:gd name="T5" fmla="*/ 10612 h 20000"/>
                <a:gd name="T6" fmla="*/ 19655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1724 w 20000"/>
                <a:gd name="T21" fmla="*/ 0 h 20000"/>
                <a:gd name="T22" fmla="*/ 16897 w 20000"/>
                <a:gd name="T23" fmla="*/ 0 h 20000"/>
                <a:gd name="T24" fmla="*/ 19655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10612"/>
                  </a:moveTo>
                  <a:lnTo>
                    <a:pt x="19655" y="9796"/>
                  </a:lnTo>
                  <a:lnTo>
                    <a:pt x="19655" y="1061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1724" y="0"/>
                  </a:lnTo>
                  <a:lnTo>
                    <a:pt x="16897" y="0"/>
                  </a:lnTo>
                  <a:lnTo>
                    <a:pt x="19655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659"/>
            <p:cNvSpPr>
              <a:spLocks/>
            </p:cNvSpPr>
            <p:nvPr/>
          </p:nvSpPr>
          <p:spPr bwMode="auto">
            <a:xfrm>
              <a:off x="5881" y="14541"/>
              <a:ext cx="1272" cy="1216"/>
            </a:xfrm>
            <a:custGeom>
              <a:avLst/>
              <a:gdLst>
                <a:gd name="T0" fmla="*/ 19672 w 20000"/>
                <a:gd name="T1" fmla="*/ 10612 h 20000"/>
                <a:gd name="T2" fmla="*/ 19672 w 20000"/>
                <a:gd name="T3" fmla="*/ 9796 h 20000"/>
                <a:gd name="T4" fmla="*/ 19016 w 20000"/>
                <a:gd name="T5" fmla="*/ 10612 h 20000"/>
                <a:gd name="T6" fmla="*/ 19016 w 20000"/>
                <a:gd name="T7" fmla="*/ 19592 h 20000"/>
                <a:gd name="T8" fmla="*/ 19672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1967 w 20000"/>
                <a:gd name="T21" fmla="*/ 0 h 20000"/>
                <a:gd name="T22" fmla="*/ 16393 w 20000"/>
                <a:gd name="T23" fmla="*/ 0 h 20000"/>
                <a:gd name="T24" fmla="*/ 19672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72" y="10612"/>
                  </a:moveTo>
                  <a:lnTo>
                    <a:pt x="19672" y="9796"/>
                  </a:lnTo>
                  <a:lnTo>
                    <a:pt x="19016" y="10612"/>
                  </a:lnTo>
                  <a:lnTo>
                    <a:pt x="19016" y="19592"/>
                  </a:lnTo>
                  <a:lnTo>
                    <a:pt x="19672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1967" y="0"/>
                  </a:lnTo>
                  <a:lnTo>
                    <a:pt x="16393" y="0"/>
                  </a:lnTo>
                  <a:lnTo>
                    <a:pt x="19672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660"/>
            <p:cNvSpPr>
              <a:spLocks/>
            </p:cNvSpPr>
            <p:nvPr/>
          </p:nvSpPr>
          <p:spPr bwMode="auto">
            <a:xfrm>
              <a:off x="4651" y="14541"/>
              <a:ext cx="1251" cy="1216"/>
            </a:xfrm>
            <a:custGeom>
              <a:avLst/>
              <a:gdLst>
                <a:gd name="T0" fmla="*/ 19667 w 20000"/>
                <a:gd name="T1" fmla="*/ 10612 h 20000"/>
                <a:gd name="T2" fmla="*/ 19667 w 20000"/>
                <a:gd name="T3" fmla="*/ 9796 h 20000"/>
                <a:gd name="T4" fmla="*/ 19333 w 20000"/>
                <a:gd name="T5" fmla="*/ 10612 h 20000"/>
                <a:gd name="T6" fmla="*/ 19333 w 20000"/>
                <a:gd name="T7" fmla="*/ 19592 h 20000"/>
                <a:gd name="T8" fmla="*/ 19667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2000 w 20000"/>
                <a:gd name="T21" fmla="*/ 0 h 20000"/>
                <a:gd name="T22" fmla="*/ 17333 w 20000"/>
                <a:gd name="T23" fmla="*/ 0 h 20000"/>
                <a:gd name="T24" fmla="*/ 19667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7" y="10612"/>
                  </a:moveTo>
                  <a:lnTo>
                    <a:pt x="19667" y="9796"/>
                  </a:lnTo>
                  <a:lnTo>
                    <a:pt x="19333" y="10612"/>
                  </a:lnTo>
                  <a:lnTo>
                    <a:pt x="19333" y="19592"/>
                  </a:lnTo>
                  <a:lnTo>
                    <a:pt x="19667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000" y="0"/>
                  </a:lnTo>
                  <a:lnTo>
                    <a:pt x="17333" y="0"/>
                  </a:lnTo>
                  <a:lnTo>
                    <a:pt x="19667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661"/>
            <p:cNvSpPr>
              <a:spLocks/>
            </p:cNvSpPr>
            <p:nvPr/>
          </p:nvSpPr>
          <p:spPr bwMode="auto">
            <a:xfrm>
              <a:off x="3420" y="14541"/>
              <a:ext cx="1252" cy="1216"/>
            </a:xfrm>
            <a:custGeom>
              <a:avLst/>
              <a:gdLst>
                <a:gd name="T0" fmla="*/ 19667 w 20000"/>
                <a:gd name="T1" fmla="*/ 10612 h 20000"/>
                <a:gd name="T2" fmla="*/ 19667 w 20000"/>
                <a:gd name="T3" fmla="*/ 9796 h 20000"/>
                <a:gd name="T4" fmla="*/ 19667 w 20000"/>
                <a:gd name="T5" fmla="*/ 10612 h 20000"/>
                <a:gd name="T6" fmla="*/ 19667 w 20000"/>
                <a:gd name="T7" fmla="*/ 19592 h 20000"/>
                <a:gd name="T8" fmla="*/ 19667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2667 w 20000"/>
                <a:gd name="T21" fmla="*/ 0 h 20000"/>
                <a:gd name="T22" fmla="*/ 17333 w 20000"/>
                <a:gd name="T23" fmla="*/ 0 h 20000"/>
                <a:gd name="T24" fmla="*/ 19667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7" y="10612"/>
                  </a:moveTo>
                  <a:lnTo>
                    <a:pt x="19667" y="9796"/>
                  </a:lnTo>
                  <a:lnTo>
                    <a:pt x="19667" y="10612"/>
                  </a:lnTo>
                  <a:lnTo>
                    <a:pt x="19667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667" y="0"/>
                  </a:lnTo>
                  <a:lnTo>
                    <a:pt x="17333" y="0"/>
                  </a:lnTo>
                  <a:lnTo>
                    <a:pt x="19667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662"/>
            <p:cNvSpPr>
              <a:spLocks/>
            </p:cNvSpPr>
            <p:nvPr/>
          </p:nvSpPr>
          <p:spPr bwMode="auto">
            <a:xfrm>
              <a:off x="2190" y="14541"/>
              <a:ext cx="1251" cy="1216"/>
            </a:xfrm>
            <a:custGeom>
              <a:avLst/>
              <a:gdLst>
                <a:gd name="T0" fmla="*/ 19667 w 20000"/>
                <a:gd name="T1" fmla="*/ 10612 h 20000"/>
                <a:gd name="T2" fmla="*/ 19667 w 20000"/>
                <a:gd name="T3" fmla="*/ 9796 h 20000"/>
                <a:gd name="T4" fmla="*/ 19667 w 20000"/>
                <a:gd name="T5" fmla="*/ 10612 h 20000"/>
                <a:gd name="T6" fmla="*/ 19667 w 20000"/>
                <a:gd name="T7" fmla="*/ 19592 h 20000"/>
                <a:gd name="T8" fmla="*/ 19667 w 20000"/>
                <a:gd name="T9" fmla="*/ 19592 h 20000"/>
                <a:gd name="T10" fmla="*/ 0 w 20000"/>
                <a:gd name="T11" fmla="*/ 19592 h 20000"/>
                <a:gd name="T12" fmla="*/ 667 w 20000"/>
                <a:gd name="T13" fmla="*/ 19592 h 20000"/>
                <a:gd name="T14" fmla="*/ 667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2667 w 20000"/>
                <a:gd name="T21" fmla="*/ 0 h 20000"/>
                <a:gd name="T22" fmla="*/ 17333 w 20000"/>
                <a:gd name="T23" fmla="*/ 0 h 20000"/>
                <a:gd name="T24" fmla="*/ 19667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7" y="10612"/>
                  </a:moveTo>
                  <a:lnTo>
                    <a:pt x="19667" y="9796"/>
                  </a:lnTo>
                  <a:lnTo>
                    <a:pt x="19667" y="10612"/>
                  </a:lnTo>
                  <a:lnTo>
                    <a:pt x="19667" y="19592"/>
                  </a:lnTo>
                  <a:lnTo>
                    <a:pt x="0" y="19592"/>
                  </a:lnTo>
                  <a:lnTo>
                    <a:pt x="667" y="19592"/>
                  </a:lnTo>
                  <a:lnTo>
                    <a:pt x="667" y="1061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667" y="0"/>
                  </a:lnTo>
                  <a:lnTo>
                    <a:pt x="17333" y="0"/>
                  </a:lnTo>
                  <a:lnTo>
                    <a:pt x="19667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663"/>
            <p:cNvSpPr>
              <a:spLocks/>
            </p:cNvSpPr>
            <p:nvPr/>
          </p:nvSpPr>
          <p:spPr bwMode="auto">
            <a:xfrm>
              <a:off x="959" y="14541"/>
              <a:ext cx="1252" cy="1216"/>
            </a:xfrm>
            <a:custGeom>
              <a:avLst/>
              <a:gdLst>
                <a:gd name="T0" fmla="*/ 19667 w 20000"/>
                <a:gd name="T1" fmla="*/ 10612 h 20000"/>
                <a:gd name="T2" fmla="*/ 19667 w 20000"/>
                <a:gd name="T3" fmla="*/ 9796 h 20000"/>
                <a:gd name="T4" fmla="*/ 19667 w 20000"/>
                <a:gd name="T5" fmla="*/ 10612 h 20000"/>
                <a:gd name="T6" fmla="*/ 19667 w 20000"/>
                <a:gd name="T7" fmla="*/ 19592 h 20000"/>
                <a:gd name="T8" fmla="*/ 19667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0612 h 20000"/>
                <a:gd name="T14" fmla="*/ 2333 w 20000"/>
                <a:gd name="T15" fmla="*/ 0 h 20000"/>
                <a:gd name="T16" fmla="*/ 17333 w 20000"/>
                <a:gd name="T17" fmla="*/ 0 h 20000"/>
                <a:gd name="T18" fmla="*/ 19667 w 20000"/>
                <a:gd name="T19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19667" y="10612"/>
                  </a:moveTo>
                  <a:lnTo>
                    <a:pt x="19667" y="9796"/>
                  </a:lnTo>
                  <a:lnTo>
                    <a:pt x="19667" y="10612"/>
                  </a:lnTo>
                  <a:lnTo>
                    <a:pt x="19667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2333" y="0"/>
                  </a:lnTo>
                  <a:lnTo>
                    <a:pt x="17333" y="0"/>
                  </a:lnTo>
                  <a:lnTo>
                    <a:pt x="19667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664"/>
            <p:cNvSpPr>
              <a:spLocks/>
            </p:cNvSpPr>
            <p:nvPr/>
          </p:nvSpPr>
          <p:spPr bwMode="auto">
            <a:xfrm>
              <a:off x="13201" y="14913"/>
              <a:ext cx="1252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67 w 20000"/>
                <a:gd name="T5" fmla="*/ 19412 h 20000"/>
                <a:gd name="T6" fmla="*/ 16000 w 20000"/>
                <a:gd name="T7" fmla="*/ 0 h 20000"/>
                <a:gd name="T8" fmla="*/ 3667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67" y="19412"/>
                  </a:lnTo>
                  <a:lnTo>
                    <a:pt x="16000" y="0"/>
                  </a:lnTo>
                  <a:lnTo>
                    <a:pt x="3667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665"/>
            <p:cNvSpPr>
              <a:spLocks/>
            </p:cNvSpPr>
            <p:nvPr/>
          </p:nvSpPr>
          <p:spPr bwMode="auto">
            <a:xfrm>
              <a:off x="14432" y="14913"/>
              <a:ext cx="1272" cy="844"/>
            </a:xfrm>
            <a:custGeom>
              <a:avLst/>
              <a:gdLst>
                <a:gd name="T0" fmla="*/ 3934 w 20000"/>
                <a:gd name="T1" fmla="*/ 0 h 20000"/>
                <a:gd name="T2" fmla="*/ 0 w 20000"/>
                <a:gd name="T3" fmla="*/ 19412 h 20000"/>
                <a:gd name="T4" fmla="*/ 19672 w 20000"/>
                <a:gd name="T5" fmla="*/ 19412 h 20000"/>
                <a:gd name="T6" fmla="*/ 15738 w 20000"/>
                <a:gd name="T7" fmla="*/ 0 h 20000"/>
                <a:gd name="T8" fmla="*/ 3934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934" y="0"/>
                  </a:moveTo>
                  <a:lnTo>
                    <a:pt x="0" y="19412"/>
                  </a:lnTo>
                  <a:lnTo>
                    <a:pt x="19672" y="19412"/>
                  </a:lnTo>
                  <a:lnTo>
                    <a:pt x="15738" y="0"/>
                  </a:lnTo>
                  <a:lnTo>
                    <a:pt x="393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666"/>
            <p:cNvSpPr>
              <a:spLocks/>
            </p:cNvSpPr>
            <p:nvPr/>
          </p:nvSpPr>
          <p:spPr bwMode="auto">
            <a:xfrm>
              <a:off x="15704" y="14913"/>
              <a:ext cx="1230" cy="844"/>
            </a:xfrm>
            <a:custGeom>
              <a:avLst/>
              <a:gdLst>
                <a:gd name="T0" fmla="*/ 3390 w 20000"/>
                <a:gd name="T1" fmla="*/ 0 h 20000"/>
                <a:gd name="T2" fmla="*/ 0 w 20000"/>
                <a:gd name="T3" fmla="*/ 19412 h 20000"/>
                <a:gd name="T4" fmla="*/ 19661 w 20000"/>
                <a:gd name="T5" fmla="*/ 19412 h 20000"/>
                <a:gd name="T6" fmla="*/ 15932 w 20000"/>
                <a:gd name="T7" fmla="*/ 0 h 20000"/>
                <a:gd name="T8" fmla="*/ 339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90" y="0"/>
                  </a:moveTo>
                  <a:lnTo>
                    <a:pt x="0" y="19412"/>
                  </a:lnTo>
                  <a:lnTo>
                    <a:pt x="19661" y="19412"/>
                  </a:lnTo>
                  <a:lnTo>
                    <a:pt x="15932" y="0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667"/>
            <p:cNvSpPr>
              <a:spLocks/>
            </p:cNvSpPr>
            <p:nvPr/>
          </p:nvSpPr>
          <p:spPr bwMode="auto">
            <a:xfrm>
              <a:off x="16976" y="14913"/>
              <a:ext cx="2065" cy="844"/>
            </a:xfrm>
            <a:custGeom>
              <a:avLst/>
              <a:gdLst>
                <a:gd name="T0" fmla="*/ 2020 w 20000"/>
                <a:gd name="T1" fmla="*/ 0 h 20000"/>
                <a:gd name="T2" fmla="*/ 0 w 20000"/>
                <a:gd name="T3" fmla="*/ 19412 h 20000"/>
                <a:gd name="T4" fmla="*/ 19798 w 20000"/>
                <a:gd name="T5" fmla="*/ 19412 h 20000"/>
                <a:gd name="T6" fmla="*/ 17576 w 20000"/>
                <a:gd name="T7" fmla="*/ 0 h 20000"/>
                <a:gd name="T8" fmla="*/ 202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2020" y="0"/>
                  </a:moveTo>
                  <a:lnTo>
                    <a:pt x="0" y="19412"/>
                  </a:lnTo>
                  <a:lnTo>
                    <a:pt x="19798" y="19412"/>
                  </a:lnTo>
                  <a:lnTo>
                    <a:pt x="17576" y="0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668"/>
            <p:cNvSpPr>
              <a:spLocks/>
            </p:cNvSpPr>
            <p:nvPr/>
          </p:nvSpPr>
          <p:spPr bwMode="auto">
            <a:xfrm>
              <a:off x="9552" y="14913"/>
              <a:ext cx="1251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67 w 20000"/>
                <a:gd name="T5" fmla="*/ 19412 h 20000"/>
                <a:gd name="T6" fmla="*/ 16000 w 20000"/>
                <a:gd name="T7" fmla="*/ 0 h 20000"/>
                <a:gd name="T8" fmla="*/ 3667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67" y="19412"/>
                  </a:lnTo>
                  <a:lnTo>
                    <a:pt x="16000" y="0"/>
                  </a:lnTo>
                  <a:lnTo>
                    <a:pt x="3667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669"/>
            <p:cNvSpPr>
              <a:spLocks/>
            </p:cNvSpPr>
            <p:nvPr/>
          </p:nvSpPr>
          <p:spPr bwMode="auto">
            <a:xfrm>
              <a:off x="10782" y="14913"/>
              <a:ext cx="1251" cy="844"/>
            </a:xfrm>
            <a:custGeom>
              <a:avLst/>
              <a:gdLst>
                <a:gd name="T0" fmla="*/ 3667 w 20000"/>
                <a:gd name="T1" fmla="*/ 0 h 20000"/>
                <a:gd name="T2" fmla="*/ 0 w 20000"/>
                <a:gd name="T3" fmla="*/ 19412 h 20000"/>
                <a:gd name="T4" fmla="*/ 19667 w 20000"/>
                <a:gd name="T5" fmla="*/ 19412 h 20000"/>
                <a:gd name="T6" fmla="*/ 16000 w 20000"/>
                <a:gd name="T7" fmla="*/ 0 h 20000"/>
                <a:gd name="T8" fmla="*/ 3667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67" y="0"/>
                  </a:moveTo>
                  <a:lnTo>
                    <a:pt x="0" y="19412"/>
                  </a:lnTo>
                  <a:lnTo>
                    <a:pt x="19667" y="19412"/>
                  </a:lnTo>
                  <a:lnTo>
                    <a:pt x="16000" y="0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670"/>
            <p:cNvSpPr>
              <a:spLocks/>
            </p:cNvSpPr>
            <p:nvPr/>
          </p:nvSpPr>
          <p:spPr bwMode="auto">
            <a:xfrm>
              <a:off x="12013" y="14913"/>
              <a:ext cx="1209" cy="844"/>
            </a:xfrm>
            <a:custGeom>
              <a:avLst/>
              <a:gdLst>
                <a:gd name="T0" fmla="*/ 310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10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671"/>
            <p:cNvSpPr>
              <a:spLocks/>
            </p:cNvSpPr>
            <p:nvPr/>
          </p:nvSpPr>
          <p:spPr bwMode="auto">
            <a:xfrm>
              <a:off x="7132" y="14913"/>
              <a:ext cx="1210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672"/>
            <p:cNvSpPr>
              <a:spLocks/>
            </p:cNvSpPr>
            <p:nvPr/>
          </p:nvSpPr>
          <p:spPr bwMode="auto">
            <a:xfrm>
              <a:off x="8321" y="14913"/>
              <a:ext cx="1251" cy="844"/>
            </a:xfrm>
            <a:custGeom>
              <a:avLst/>
              <a:gdLst>
                <a:gd name="T0" fmla="*/ 3667 w 20000"/>
                <a:gd name="T1" fmla="*/ 0 h 20000"/>
                <a:gd name="T2" fmla="*/ 0 w 20000"/>
                <a:gd name="T3" fmla="*/ 19412 h 20000"/>
                <a:gd name="T4" fmla="*/ 19667 w 20000"/>
                <a:gd name="T5" fmla="*/ 19412 h 20000"/>
                <a:gd name="T6" fmla="*/ 16000 w 20000"/>
                <a:gd name="T7" fmla="*/ 0 h 20000"/>
                <a:gd name="T8" fmla="*/ 3667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67" y="0"/>
                  </a:moveTo>
                  <a:lnTo>
                    <a:pt x="0" y="19412"/>
                  </a:lnTo>
                  <a:lnTo>
                    <a:pt x="19667" y="19412"/>
                  </a:lnTo>
                  <a:lnTo>
                    <a:pt x="16000" y="0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673"/>
            <p:cNvSpPr>
              <a:spLocks/>
            </p:cNvSpPr>
            <p:nvPr/>
          </p:nvSpPr>
          <p:spPr bwMode="auto">
            <a:xfrm>
              <a:off x="7091" y="15732"/>
              <a:ext cx="62" cy="25"/>
            </a:xfrm>
            <a:custGeom>
              <a:avLst/>
              <a:gdLst>
                <a:gd name="T0" fmla="*/ 13333 w 20000"/>
                <a:gd name="T1" fmla="*/ 0 h 20000"/>
                <a:gd name="T2" fmla="*/ 13333 w 20000"/>
                <a:gd name="T3" fmla="*/ 0 h 20000"/>
                <a:gd name="T4" fmla="*/ 0 w 20000"/>
                <a:gd name="T5" fmla="*/ 0 h 20000"/>
                <a:gd name="T6" fmla="*/ 13333 w 20000"/>
                <a:gd name="T7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13333" y="0"/>
                  </a:moveTo>
                  <a:lnTo>
                    <a:pt x="13333" y="0"/>
                  </a:lnTo>
                  <a:lnTo>
                    <a:pt x="0" y="0"/>
                  </a:lnTo>
                  <a:lnTo>
                    <a:pt x="13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674"/>
            <p:cNvSpPr>
              <a:spLocks/>
            </p:cNvSpPr>
            <p:nvPr/>
          </p:nvSpPr>
          <p:spPr bwMode="auto">
            <a:xfrm>
              <a:off x="3420" y="14913"/>
              <a:ext cx="1252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67 w 20000"/>
                <a:gd name="T5" fmla="*/ 19412 h 20000"/>
                <a:gd name="T6" fmla="*/ 16000 w 20000"/>
                <a:gd name="T7" fmla="*/ 0 h 20000"/>
                <a:gd name="T8" fmla="*/ 3667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67" y="19412"/>
                  </a:lnTo>
                  <a:lnTo>
                    <a:pt x="16000" y="0"/>
                  </a:lnTo>
                  <a:lnTo>
                    <a:pt x="3667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675"/>
            <p:cNvSpPr>
              <a:spLocks/>
            </p:cNvSpPr>
            <p:nvPr/>
          </p:nvSpPr>
          <p:spPr bwMode="auto">
            <a:xfrm>
              <a:off x="4651" y="14913"/>
              <a:ext cx="1251" cy="844"/>
            </a:xfrm>
            <a:custGeom>
              <a:avLst/>
              <a:gdLst>
                <a:gd name="T0" fmla="*/ 3667 w 20000"/>
                <a:gd name="T1" fmla="*/ 0 h 20000"/>
                <a:gd name="T2" fmla="*/ 0 w 20000"/>
                <a:gd name="T3" fmla="*/ 19412 h 20000"/>
                <a:gd name="T4" fmla="*/ 19667 w 20000"/>
                <a:gd name="T5" fmla="*/ 19412 h 20000"/>
                <a:gd name="T6" fmla="*/ 16000 w 20000"/>
                <a:gd name="T7" fmla="*/ 0 h 20000"/>
                <a:gd name="T8" fmla="*/ 3667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67" y="0"/>
                  </a:moveTo>
                  <a:lnTo>
                    <a:pt x="0" y="19412"/>
                  </a:lnTo>
                  <a:lnTo>
                    <a:pt x="19667" y="19412"/>
                  </a:lnTo>
                  <a:lnTo>
                    <a:pt x="16000" y="0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676"/>
            <p:cNvSpPr>
              <a:spLocks/>
            </p:cNvSpPr>
            <p:nvPr/>
          </p:nvSpPr>
          <p:spPr bwMode="auto">
            <a:xfrm>
              <a:off x="5881" y="14913"/>
              <a:ext cx="1272" cy="844"/>
            </a:xfrm>
            <a:custGeom>
              <a:avLst/>
              <a:gdLst>
                <a:gd name="T0" fmla="*/ 3279 w 20000"/>
                <a:gd name="T1" fmla="*/ 0 h 20000"/>
                <a:gd name="T2" fmla="*/ 0 w 20000"/>
                <a:gd name="T3" fmla="*/ 19412 h 20000"/>
                <a:gd name="T4" fmla="*/ 19672 w 20000"/>
                <a:gd name="T5" fmla="*/ 19412 h 20000"/>
                <a:gd name="T6" fmla="*/ 15410 w 20000"/>
                <a:gd name="T7" fmla="*/ 0 h 20000"/>
                <a:gd name="T8" fmla="*/ 3279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79" y="0"/>
                  </a:moveTo>
                  <a:lnTo>
                    <a:pt x="0" y="19412"/>
                  </a:lnTo>
                  <a:lnTo>
                    <a:pt x="19672" y="19412"/>
                  </a:lnTo>
                  <a:lnTo>
                    <a:pt x="15410" y="0"/>
                  </a:lnTo>
                  <a:lnTo>
                    <a:pt x="327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677"/>
            <p:cNvSpPr>
              <a:spLocks/>
            </p:cNvSpPr>
            <p:nvPr/>
          </p:nvSpPr>
          <p:spPr bwMode="auto">
            <a:xfrm>
              <a:off x="1001" y="14913"/>
              <a:ext cx="1210" cy="844"/>
            </a:xfrm>
            <a:custGeom>
              <a:avLst/>
              <a:gdLst>
                <a:gd name="T0" fmla="*/ 310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10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678"/>
            <p:cNvSpPr>
              <a:spLocks/>
            </p:cNvSpPr>
            <p:nvPr/>
          </p:nvSpPr>
          <p:spPr bwMode="auto">
            <a:xfrm>
              <a:off x="2190" y="14913"/>
              <a:ext cx="1251" cy="844"/>
            </a:xfrm>
            <a:custGeom>
              <a:avLst/>
              <a:gdLst>
                <a:gd name="T0" fmla="*/ 3667 w 20000"/>
                <a:gd name="T1" fmla="*/ 0 h 20000"/>
                <a:gd name="T2" fmla="*/ 0 w 20000"/>
                <a:gd name="T3" fmla="*/ 19412 h 20000"/>
                <a:gd name="T4" fmla="*/ 19667 w 20000"/>
                <a:gd name="T5" fmla="*/ 19412 h 20000"/>
                <a:gd name="T6" fmla="*/ 16000 w 20000"/>
                <a:gd name="T7" fmla="*/ 0 h 20000"/>
                <a:gd name="T8" fmla="*/ 3667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67" y="0"/>
                  </a:moveTo>
                  <a:lnTo>
                    <a:pt x="0" y="19412"/>
                  </a:lnTo>
                  <a:lnTo>
                    <a:pt x="19667" y="19412"/>
                  </a:lnTo>
                  <a:lnTo>
                    <a:pt x="16000" y="0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679"/>
            <p:cNvSpPr>
              <a:spLocks/>
            </p:cNvSpPr>
            <p:nvPr/>
          </p:nvSpPr>
          <p:spPr bwMode="auto">
            <a:xfrm>
              <a:off x="876" y="15286"/>
              <a:ext cx="1293" cy="1240"/>
            </a:xfrm>
            <a:custGeom>
              <a:avLst/>
              <a:gdLst>
                <a:gd name="T0" fmla="*/ 2581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7419 w 20000"/>
                <a:gd name="T11" fmla="*/ 0 h 20000"/>
                <a:gd name="T12" fmla="*/ 2581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81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7419" y="0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680"/>
            <p:cNvSpPr>
              <a:spLocks/>
            </p:cNvSpPr>
            <p:nvPr/>
          </p:nvSpPr>
          <p:spPr bwMode="auto">
            <a:xfrm>
              <a:off x="4234" y="15286"/>
              <a:ext cx="1293" cy="1240"/>
            </a:xfrm>
            <a:custGeom>
              <a:avLst/>
              <a:gdLst>
                <a:gd name="T0" fmla="*/ 2258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7419 w 20000"/>
                <a:gd name="T11" fmla="*/ 0 h 20000"/>
                <a:gd name="T12" fmla="*/ 2258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258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7419" y="0"/>
                  </a:lnTo>
                  <a:lnTo>
                    <a:pt x="225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681"/>
            <p:cNvSpPr>
              <a:spLocks/>
            </p:cNvSpPr>
            <p:nvPr/>
          </p:nvSpPr>
          <p:spPr bwMode="auto">
            <a:xfrm>
              <a:off x="5506" y="15286"/>
              <a:ext cx="1293" cy="1240"/>
            </a:xfrm>
            <a:custGeom>
              <a:avLst/>
              <a:gdLst>
                <a:gd name="T0" fmla="*/ 2258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7419 w 20000"/>
                <a:gd name="T11" fmla="*/ 0 h 20000"/>
                <a:gd name="T12" fmla="*/ 2258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258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7419" y="0"/>
                  </a:lnTo>
                  <a:lnTo>
                    <a:pt x="225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682"/>
            <p:cNvSpPr>
              <a:spLocks/>
            </p:cNvSpPr>
            <p:nvPr/>
          </p:nvSpPr>
          <p:spPr bwMode="auto">
            <a:xfrm>
              <a:off x="6820" y="15286"/>
              <a:ext cx="1293" cy="1240"/>
            </a:xfrm>
            <a:custGeom>
              <a:avLst/>
              <a:gdLst>
                <a:gd name="T0" fmla="*/ 1613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6774 w 20000"/>
                <a:gd name="T11" fmla="*/ 0 h 20000"/>
                <a:gd name="T12" fmla="*/ 1613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613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6774" y="0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683"/>
            <p:cNvSpPr>
              <a:spLocks/>
            </p:cNvSpPr>
            <p:nvPr/>
          </p:nvSpPr>
          <p:spPr bwMode="auto">
            <a:xfrm>
              <a:off x="8092" y="15286"/>
              <a:ext cx="1293" cy="1240"/>
            </a:xfrm>
            <a:custGeom>
              <a:avLst/>
              <a:gdLst>
                <a:gd name="T0" fmla="*/ 2258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7097 w 20000"/>
                <a:gd name="T11" fmla="*/ 0 h 20000"/>
                <a:gd name="T12" fmla="*/ 2258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258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7097" y="0"/>
                  </a:lnTo>
                  <a:lnTo>
                    <a:pt x="225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684"/>
            <p:cNvSpPr>
              <a:spLocks/>
            </p:cNvSpPr>
            <p:nvPr/>
          </p:nvSpPr>
          <p:spPr bwMode="auto">
            <a:xfrm>
              <a:off x="9364" y="15286"/>
              <a:ext cx="1314" cy="1240"/>
            </a:xfrm>
            <a:custGeom>
              <a:avLst/>
              <a:gdLst>
                <a:gd name="T0" fmla="*/ 2222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83 w 20000"/>
                <a:gd name="T7" fmla="*/ 19600 h 20000"/>
                <a:gd name="T8" fmla="*/ 19683 w 20000"/>
                <a:gd name="T9" fmla="*/ 10800 h 20000"/>
                <a:gd name="T10" fmla="*/ 16825 w 20000"/>
                <a:gd name="T11" fmla="*/ 0 h 20000"/>
                <a:gd name="T12" fmla="*/ 222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83" y="19600"/>
                  </a:lnTo>
                  <a:lnTo>
                    <a:pt x="19683" y="10800"/>
                  </a:lnTo>
                  <a:lnTo>
                    <a:pt x="16825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85"/>
            <p:cNvSpPr>
              <a:spLocks/>
            </p:cNvSpPr>
            <p:nvPr/>
          </p:nvSpPr>
          <p:spPr bwMode="auto">
            <a:xfrm>
              <a:off x="10657" y="15286"/>
              <a:ext cx="1293" cy="1240"/>
            </a:xfrm>
            <a:custGeom>
              <a:avLst/>
              <a:gdLst>
                <a:gd name="T0" fmla="*/ 2581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7419 w 20000"/>
                <a:gd name="T11" fmla="*/ 0 h 20000"/>
                <a:gd name="T12" fmla="*/ 2581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81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7419" y="0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86"/>
            <p:cNvSpPr>
              <a:spLocks/>
            </p:cNvSpPr>
            <p:nvPr/>
          </p:nvSpPr>
          <p:spPr bwMode="auto">
            <a:xfrm>
              <a:off x="11929" y="15286"/>
              <a:ext cx="1293" cy="1240"/>
            </a:xfrm>
            <a:custGeom>
              <a:avLst/>
              <a:gdLst>
                <a:gd name="T0" fmla="*/ 2581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7419 w 20000"/>
                <a:gd name="T11" fmla="*/ 0 h 20000"/>
                <a:gd name="T12" fmla="*/ 2581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81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7419" y="0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687"/>
            <p:cNvSpPr>
              <a:spLocks/>
            </p:cNvSpPr>
            <p:nvPr/>
          </p:nvSpPr>
          <p:spPr bwMode="auto">
            <a:xfrm>
              <a:off x="13243" y="15286"/>
              <a:ext cx="1293" cy="1240"/>
            </a:xfrm>
            <a:custGeom>
              <a:avLst/>
              <a:gdLst>
                <a:gd name="T0" fmla="*/ 2581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6774 w 20000"/>
                <a:gd name="T11" fmla="*/ 0 h 20000"/>
                <a:gd name="T12" fmla="*/ 2581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81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6774" y="0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688"/>
            <p:cNvSpPr>
              <a:spLocks/>
            </p:cNvSpPr>
            <p:nvPr/>
          </p:nvSpPr>
          <p:spPr bwMode="auto">
            <a:xfrm>
              <a:off x="14515" y="15286"/>
              <a:ext cx="1293" cy="1240"/>
            </a:xfrm>
            <a:custGeom>
              <a:avLst/>
              <a:gdLst>
                <a:gd name="T0" fmla="*/ 2581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7419 w 20000"/>
                <a:gd name="T11" fmla="*/ 0 h 20000"/>
                <a:gd name="T12" fmla="*/ 2581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81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7419" y="0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689"/>
            <p:cNvSpPr>
              <a:spLocks/>
            </p:cNvSpPr>
            <p:nvPr/>
          </p:nvSpPr>
          <p:spPr bwMode="auto">
            <a:xfrm>
              <a:off x="15787" y="15286"/>
              <a:ext cx="1335" cy="1240"/>
            </a:xfrm>
            <a:custGeom>
              <a:avLst/>
              <a:gdLst>
                <a:gd name="T0" fmla="*/ 2188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88 w 20000"/>
                <a:gd name="T7" fmla="*/ 19600 h 20000"/>
                <a:gd name="T8" fmla="*/ 19688 w 20000"/>
                <a:gd name="T9" fmla="*/ 10800 h 20000"/>
                <a:gd name="T10" fmla="*/ 16875 w 20000"/>
                <a:gd name="T11" fmla="*/ 0 h 20000"/>
                <a:gd name="T12" fmla="*/ 2188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8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88" y="19600"/>
                  </a:lnTo>
                  <a:lnTo>
                    <a:pt x="19688" y="10800"/>
                  </a:lnTo>
                  <a:lnTo>
                    <a:pt x="16875" y="0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690"/>
            <p:cNvSpPr>
              <a:spLocks/>
            </p:cNvSpPr>
            <p:nvPr/>
          </p:nvSpPr>
          <p:spPr bwMode="auto">
            <a:xfrm>
              <a:off x="2190" y="15286"/>
              <a:ext cx="2023" cy="1240"/>
            </a:xfrm>
            <a:custGeom>
              <a:avLst/>
              <a:gdLst>
                <a:gd name="T0" fmla="*/ 1649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794 w 20000"/>
                <a:gd name="T7" fmla="*/ 19600 h 20000"/>
                <a:gd name="T8" fmla="*/ 19794 w 20000"/>
                <a:gd name="T9" fmla="*/ 10800 h 20000"/>
                <a:gd name="T10" fmla="*/ 18351 w 20000"/>
                <a:gd name="T11" fmla="*/ 0 h 20000"/>
                <a:gd name="T12" fmla="*/ 1649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649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794" y="19600"/>
                  </a:lnTo>
                  <a:lnTo>
                    <a:pt x="19794" y="10800"/>
                  </a:lnTo>
                  <a:lnTo>
                    <a:pt x="18351" y="0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691"/>
            <p:cNvSpPr>
              <a:spLocks/>
            </p:cNvSpPr>
            <p:nvPr/>
          </p:nvSpPr>
          <p:spPr bwMode="auto">
            <a:xfrm>
              <a:off x="17101" y="15286"/>
              <a:ext cx="2065" cy="1240"/>
            </a:xfrm>
            <a:custGeom>
              <a:avLst/>
              <a:gdLst>
                <a:gd name="T0" fmla="*/ 1414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798 w 20000"/>
                <a:gd name="T7" fmla="*/ 19600 h 20000"/>
                <a:gd name="T8" fmla="*/ 19798 w 20000"/>
                <a:gd name="T9" fmla="*/ 10800 h 20000"/>
                <a:gd name="T10" fmla="*/ 17778 w 20000"/>
                <a:gd name="T11" fmla="*/ 0 h 20000"/>
                <a:gd name="T12" fmla="*/ 1414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414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798" y="19600"/>
                  </a:lnTo>
                  <a:lnTo>
                    <a:pt x="19798" y="10800"/>
                  </a:lnTo>
                  <a:lnTo>
                    <a:pt x="17778" y="0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692"/>
            <p:cNvSpPr>
              <a:spLocks/>
            </p:cNvSpPr>
            <p:nvPr/>
          </p:nvSpPr>
          <p:spPr bwMode="auto">
            <a:xfrm>
              <a:off x="876" y="15633"/>
              <a:ext cx="1293" cy="893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6129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6129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693"/>
            <p:cNvSpPr>
              <a:spLocks/>
            </p:cNvSpPr>
            <p:nvPr/>
          </p:nvSpPr>
          <p:spPr bwMode="auto">
            <a:xfrm>
              <a:off x="4234" y="15633"/>
              <a:ext cx="1293" cy="893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6129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6129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694"/>
            <p:cNvSpPr>
              <a:spLocks/>
            </p:cNvSpPr>
            <p:nvPr/>
          </p:nvSpPr>
          <p:spPr bwMode="auto">
            <a:xfrm>
              <a:off x="5506" y="15633"/>
              <a:ext cx="1293" cy="893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6129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6129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695"/>
            <p:cNvSpPr>
              <a:spLocks/>
            </p:cNvSpPr>
            <p:nvPr/>
          </p:nvSpPr>
          <p:spPr bwMode="auto">
            <a:xfrm>
              <a:off x="6820" y="15633"/>
              <a:ext cx="1293" cy="893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5484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5484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696"/>
            <p:cNvSpPr>
              <a:spLocks/>
            </p:cNvSpPr>
            <p:nvPr/>
          </p:nvSpPr>
          <p:spPr bwMode="auto">
            <a:xfrm>
              <a:off x="8092" y="15633"/>
              <a:ext cx="1293" cy="893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6129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6129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697"/>
            <p:cNvSpPr>
              <a:spLocks/>
            </p:cNvSpPr>
            <p:nvPr/>
          </p:nvSpPr>
          <p:spPr bwMode="auto">
            <a:xfrm>
              <a:off x="9406" y="15633"/>
              <a:ext cx="1251" cy="893"/>
            </a:xfrm>
            <a:custGeom>
              <a:avLst/>
              <a:gdLst>
                <a:gd name="T0" fmla="*/ 3667 w 20000"/>
                <a:gd name="T1" fmla="*/ 0 h 20000"/>
                <a:gd name="T2" fmla="*/ 0 w 20000"/>
                <a:gd name="T3" fmla="*/ 19444 h 20000"/>
                <a:gd name="T4" fmla="*/ 19667 w 20000"/>
                <a:gd name="T5" fmla="*/ 19444 h 20000"/>
                <a:gd name="T6" fmla="*/ 16000 w 20000"/>
                <a:gd name="T7" fmla="*/ 0 h 20000"/>
                <a:gd name="T8" fmla="*/ 3667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67" y="0"/>
                  </a:moveTo>
                  <a:lnTo>
                    <a:pt x="0" y="19444"/>
                  </a:lnTo>
                  <a:lnTo>
                    <a:pt x="19667" y="19444"/>
                  </a:lnTo>
                  <a:lnTo>
                    <a:pt x="16000" y="0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698"/>
            <p:cNvSpPr>
              <a:spLocks/>
            </p:cNvSpPr>
            <p:nvPr/>
          </p:nvSpPr>
          <p:spPr bwMode="auto">
            <a:xfrm>
              <a:off x="10657" y="15633"/>
              <a:ext cx="1293" cy="893"/>
            </a:xfrm>
            <a:custGeom>
              <a:avLst/>
              <a:gdLst>
                <a:gd name="T0" fmla="*/ 3871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6129 w 20000"/>
                <a:gd name="T7" fmla="*/ 0 h 20000"/>
                <a:gd name="T8" fmla="*/ 3871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871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6129" y="0"/>
                  </a:lnTo>
                  <a:lnTo>
                    <a:pt x="387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699"/>
            <p:cNvSpPr>
              <a:spLocks/>
            </p:cNvSpPr>
            <p:nvPr/>
          </p:nvSpPr>
          <p:spPr bwMode="auto">
            <a:xfrm>
              <a:off x="11929" y="15633"/>
              <a:ext cx="1293" cy="893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6129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6129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700"/>
            <p:cNvSpPr>
              <a:spLocks/>
            </p:cNvSpPr>
            <p:nvPr/>
          </p:nvSpPr>
          <p:spPr bwMode="auto">
            <a:xfrm>
              <a:off x="13243" y="15633"/>
              <a:ext cx="1293" cy="893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5484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5484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701"/>
            <p:cNvSpPr>
              <a:spLocks/>
            </p:cNvSpPr>
            <p:nvPr/>
          </p:nvSpPr>
          <p:spPr bwMode="auto">
            <a:xfrm>
              <a:off x="14515" y="15633"/>
              <a:ext cx="1293" cy="893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6129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6129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702"/>
            <p:cNvSpPr>
              <a:spLocks/>
            </p:cNvSpPr>
            <p:nvPr/>
          </p:nvSpPr>
          <p:spPr bwMode="auto">
            <a:xfrm>
              <a:off x="15829" y="15633"/>
              <a:ext cx="1251" cy="893"/>
            </a:xfrm>
            <a:custGeom>
              <a:avLst/>
              <a:gdLst>
                <a:gd name="T0" fmla="*/ 3667 w 20000"/>
                <a:gd name="T1" fmla="*/ 0 h 20000"/>
                <a:gd name="T2" fmla="*/ 0 w 20000"/>
                <a:gd name="T3" fmla="*/ 19444 h 20000"/>
                <a:gd name="T4" fmla="*/ 19667 w 20000"/>
                <a:gd name="T5" fmla="*/ 19444 h 20000"/>
                <a:gd name="T6" fmla="*/ 16000 w 20000"/>
                <a:gd name="T7" fmla="*/ 0 h 20000"/>
                <a:gd name="T8" fmla="*/ 3667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67" y="0"/>
                  </a:moveTo>
                  <a:lnTo>
                    <a:pt x="0" y="19444"/>
                  </a:lnTo>
                  <a:lnTo>
                    <a:pt x="19667" y="19444"/>
                  </a:lnTo>
                  <a:lnTo>
                    <a:pt x="16000" y="0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703"/>
            <p:cNvSpPr>
              <a:spLocks/>
            </p:cNvSpPr>
            <p:nvPr/>
          </p:nvSpPr>
          <p:spPr bwMode="auto">
            <a:xfrm>
              <a:off x="2190" y="15633"/>
              <a:ext cx="2023" cy="893"/>
            </a:xfrm>
            <a:custGeom>
              <a:avLst/>
              <a:gdLst>
                <a:gd name="T0" fmla="*/ 2268 w 20000"/>
                <a:gd name="T1" fmla="*/ 0 h 20000"/>
                <a:gd name="T2" fmla="*/ 0 w 20000"/>
                <a:gd name="T3" fmla="*/ 19444 h 20000"/>
                <a:gd name="T4" fmla="*/ 19794 w 20000"/>
                <a:gd name="T5" fmla="*/ 19444 h 20000"/>
                <a:gd name="T6" fmla="*/ 17526 w 20000"/>
                <a:gd name="T7" fmla="*/ 0 h 20000"/>
                <a:gd name="T8" fmla="*/ 226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2268" y="0"/>
                  </a:moveTo>
                  <a:lnTo>
                    <a:pt x="0" y="19444"/>
                  </a:lnTo>
                  <a:lnTo>
                    <a:pt x="19794" y="19444"/>
                  </a:lnTo>
                  <a:lnTo>
                    <a:pt x="17526" y="0"/>
                  </a:lnTo>
                  <a:lnTo>
                    <a:pt x="226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704"/>
            <p:cNvSpPr>
              <a:spLocks/>
            </p:cNvSpPr>
            <p:nvPr/>
          </p:nvSpPr>
          <p:spPr bwMode="auto">
            <a:xfrm>
              <a:off x="17101" y="15633"/>
              <a:ext cx="2065" cy="893"/>
            </a:xfrm>
            <a:custGeom>
              <a:avLst/>
              <a:gdLst>
                <a:gd name="T0" fmla="*/ 2222 w 20000"/>
                <a:gd name="T1" fmla="*/ 0 h 20000"/>
                <a:gd name="T2" fmla="*/ 0 w 20000"/>
                <a:gd name="T3" fmla="*/ 19444 h 20000"/>
                <a:gd name="T4" fmla="*/ 19798 w 20000"/>
                <a:gd name="T5" fmla="*/ 19444 h 20000"/>
                <a:gd name="T6" fmla="*/ 17172 w 20000"/>
                <a:gd name="T7" fmla="*/ 0 h 20000"/>
                <a:gd name="T8" fmla="*/ 2222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0" y="19444"/>
                  </a:lnTo>
                  <a:lnTo>
                    <a:pt x="19798" y="19444"/>
                  </a:lnTo>
                  <a:lnTo>
                    <a:pt x="17172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705"/>
            <p:cNvSpPr>
              <a:spLocks/>
            </p:cNvSpPr>
            <p:nvPr/>
          </p:nvSpPr>
          <p:spPr bwMode="auto">
            <a:xfrm>
              <a:off x="855" y="16104"/>
              <a:ext cx="1293" cy="1291"/>
            </a:xfrm>
            <a:custGeom>
              <a:avLst/>
              <a:gdLst>
                <a:gd name="T0" fmla="*/ 2258 w 20000"/>
                <a:gd name="T1" fmla="*/ 0 h 20000"/>
                <a:gd name="T2" fmla="*/ 0 w 20000"/>
                <a:gd name="T3" fmla="*/ 10385 h 20000"/>
                <a:gd name="T4" fmla="*/ 0 w 20000"/>
                <a:gd name="T5" fmla="*/ 19615 h 20000"/>
                <a:gd name="T6" fmla="*/ 19677 w 20000"/>
                <a:gd name="T7" fmla="*/ 19615 h 20000"/>
                <a:gd name="T8" fmla="*/ 19677 w 20000"/>
                <a:gd name="T9" fmla="*/ 10385 h 20000"/>
                <a:gd name="T10" fmla="*/ 17097 w 20000"/>
                <a:gd name="T11" fmla="*/ 0 h 20000"/>
                <a:gd name="T12" fmla="*/ 2258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258" y="0"/>
                  </a:moveTo>
                  <a:lnTo>
                    <a:pt x="0" y="10385"/>
                  </a:lnTo>
                  <a:lnTo>
                    <a:pt x="0" y="19615"/>
                  </a:lnTo>
                  <a:lnTo>
                    <a:pt x="19677" y="19615"/>
                  </a:lnTo>
                  <a:lnTo>
                    <a:pt x="19677" y="10385"/>
                  </a:lnTo>
                  <a:lnTo>
                    <a:pt x="17097" y="0"/>
                  </a:lnTo>
                  <a:lnTo>
                    <a:pt x="225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706"/>
            <p:cNvSpPr>
              <a:spLocks/>
            </p:cNvSpPr>
            <p:nvPr/>
          </p:nvSpPr>
          <p:spPr bwMode="auto">
            <a:xfrm>
              <a:off x="5193" y="16104"/>
              <a:ext cx="10344" cy="1291"/>
            </a:xfrm>
            <a:custGeom>
              <a:avLst/>
              <a:gdLst>
                <a:gd name="T0" fmla="*/ 323 w 20000"/>
                <a:gd name="T1" fmla="*/ 0 h 20000"/>
                <a:gd name="T2" fmla="*/ 0 w 20000"/>
                <a:gd name="T3" fmla="*/ 10385 h 20000"/>
                <a:gd name="T4" fmla="*/ 0 w 20000"/>
                <a:gd name="T5" fmla="*/ 19615 h 20000"/>
                <a:gd name="T6" fmla="*/ 19960 w 20000"/>
                <a:gd name="T7" fmla="*/ 19615 h 20000"/>
                <a:gd name="T8" fmla="*/ 19960 w 20000"/>
                <a:gd name="T9" fmla="*/ 10385 h 20000"/>
                <a:gd name="T10" fmla="*/ 19597 w 20000"/>
                <a:gd name="T11" fmla="*/ 0 h 20000"/>
                <a:gd name="T12" fmla="*/ 323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323" y="0"/>
                  </a:moveTo>
                  <a:lnTo>
                    <a:pt x="0" y="10385"/>
                  </a:lnTo>
                  <a:lnTo>
                    <a:pt x="0" y="19615"/>
                  </a:lnTo>
                  <a:lnTo>
                    <a:pt x="19960" y="19615"/>
                  </a:lnTo>
                  <a:lnTo>
                    <a:pt x="19960" y="10385"/>
                  </a:lnTo>
                  <a:lnTo>
                    <a:pt x="19597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707"/>
            <p:cNvSpPr>
              <a:spLocks/>
            </p:cNvSpPr>
            <p:nvPr/>
          </p:nvSpPr>
          <p:spPr bwMode="auto">
            <a:xfrm>
              <a:off x="16601" y="16104"/>
              <a:ext cx="1334" cy="1291"/>
            </a:xfrm>
            <a:custGeom>
              <a:avLst/>
              <a:gdLst>
                <a:gd name="T0" fmla="*/ 2188 w 20000"/>
                <a:gd name="T1" fmla="*/ 0 h 20000"/>
                <a:gd name="T2" fmla="*/ 0 w 20000"/>
                <a:gd name="T3" fmla="*/ 10385 h 20000"/>
                <a:gd name="T4" fmla="*/ 0 w 20000"/>
                <a:gd name="T5" fmla="*/ 19615 h 20000"/>
                <a:gd name="T6" fmla="*/ 19688 w 20000"/>
                <a:gd name="T7" fmla="*/ 19615 h 20000"/>
                <a:gd name="T8" fmla="*/ 19688 w 20000"/>
                <a:gd name="T9" fmla="*/ 10385 h 20000"/>
                <a:gd name="T10" fmla="*/ 16563 w 20000"/>
                <a:gd name="T11" fmla="*/ 0 h 20000"/>
                <a:gd name="T12" fmla="*/ 2188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8" y="0"/>
                  </a:moveTo>
                  <a:lnTo>
                    <a:pt x="0" y="10385"/>
                  </a:lnTo>
                  <a:lnTo>
                    <a:pt x="0" y="19615"/>
                  </a:lnTo>
                  <a:lnTo>
                    <a:pt x="19688" y="19615"/>
                  </a:lnTo>
                  <a:lnTo>
                    <a:pt x="19688" y="10385"/>
                  </a:lnTo>
                  <a:lnTo>
                    <a:pt x="16563" y="0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708"/>
            <p:cNvSpPr>
              <a:spLocks/>
            </p:cNvSpPr>
            <p:nvPr/>
          </p:nvSpPr>
          <p:spPr bwMode="auto">
            <a:xfrm>
              <a:off x="17914" y="16104"/>
              <a:ext cx="1314" cy="1291"/>
            </a:xfrm>
            <a:custGeom>
              <a:avLst/>
              <a:gdLst>
                <a:gd name="T0" fmla="*/ 2222 w 20000"/>
                <a:gd name="T1" fmla="*/ 0 h 20000"/>
                <a:gd name="T2" fmla="*/ 0 w 20000"/>
                <a:gd name="T3" fmla="*/ 10385 h 20000"/>
                <a:gd name="T4" fmla="*/ 0 w 20000"/>
                <a:gd name="T5" fmla="*/ 19615 h 20000"/>
                <a:gd name="T6" fmla="*/ 19683 w 20000"/>
                <a:gd name="T7" fmla="*/ 19615 h 20000"/>
                <a:gd name="T8" fmla="*/ 19683 w 20000"/>
                <a:gd name="T9" fmla="*/ 10385 h 20000"/>
                <a:gd name="T10" fmla="*/ 16825 w 20000"/>
                <a:gd name="T11" fmla="*/ 0 h 20000"/>
                <a:gd name="T12" fmla="*/ 222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0" y="10385"/>
                  </a:lnTo>
                  <a:lnTo>
                    <a:pt x="0" y="19615"/>
                  </a:lnTo>
                  <a:lnTo>
                    <a:pt x="19683" y="19615"/>
                  </a:lnTo>
                  <a:lnTo>
                    <a:pt x="19683" y="10385"/>
                  </a:lnTo>
                  <a:lnTo>
                    <a:pt x="16825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709"/>
            <p:cNvSpPr>
              <a:spLocks/>
            </p:cNvSpPr>
            <p:nvPr/>
          </p:nvSpPr>
          <p:spPr bwMode="auto">
            <a:xfrm>
              <a:off x="855" y="16501"/>
              <a:ext cx="1293" cy="894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5806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5806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710"/>
            <p:cNvSpPr>
              <a:spLocks/>
            </p:cNvSpPr>
            <p:nvPr/>
          </p:nvSpPr>
          <p:spPr bwMode="auto">
            <a:xfrm>
              <a:off x="5235" y="16501"/>
              <a:ext cx="10302" cy="894"/>
            </a:xfrm>
            <a:custGeom>
              <a:avLst/>
              <a:gdLst>
                <a:gd name="T0" fmla="*/ 445 w 20000"/>
                <a:gd name="T1" fmla="*/ 0 h 20000"/>
                <a:gd name="T2" fmla="*/ 0 w 20000"/>
                <a:gd name="T3" fmla="*/ 19444 h 20000"/>
                <a:gd name="T4" fmla="*/ 19960 w 20000"/>
                <a:gd name="T5" fmla="*/ 19444 h 20000"/>
                <a:gd name="T6" fmla="*/ 19433 w 20000"/>
                <a:gd name="T7" fmla="*/ 0 h 20000"/>
                <a:gd name="T8" fmla="*/ 445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445" y="0"/>
                  </a:moveTo>
                  <a:lnTo>
                    <a:pt x="0" y="19444"/>
                  </a:lnTo>
                  <a:lnTo>
                    <a:pt x="19960" y="19444"/>
                  </a:lnTo>
                  <a:lnTo>
                    <a:pt x="19433" y="0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711"/>
            <p:cNvSpPr>
              <a:spLocks/>
            </p:cNvSpPr>
            <p:nvPr/>
          </p:nvSpPr>
          <p:spPr bwMode="auto">
            <a:xfrm>
              <a:off x="16642" y="16501"/>
              <a:ext cx="1293" cy="894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5484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5484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712"/>
            <p:cNvSpPr>
              <a:spLocks/>
            </p:cNvSpPr>
            <p:nvPr/>
          </p:nvSpPr>
          <p:spPr bwMode="auto">
            <a:xfrm>
              <a:off x="17914" y="16501"/>
              <a:ext cx="1294" cy="894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5806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5806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 713"/>
            <p:cNvSpPr>
              <a:spLocks/>
            </p:cNvSpPr>
            <p:nvPr/>
          </p:nvSpPr>
          <p:spPr bwMode="auto">
            <a:xfrm>
              <a:off x="1356" y="11713"/>
              <a:ext cx="855" cy="471"/>
            </a:xfrm>
            <a:custGeom>
              <a:avLst/>
              <a:gdLst>
                <a:gd name="T0" fmla="*/ 1463 w 20000"/>
                <a:gd name="T1" fmla="*/ 0 h 20000"/>
                <a:gd name="T2" fmla="*/ 9756 w 20000"/>
                <a:gd name="T3" fmla="*/ 2105 h 20000"/>
                <a:gd name="T4" fmla="*/ 18049 w 20000"/>
                <a:gd name="T5" fmla="*/ 0 h 20000"/>
                <a:gd name="T6" fmla="*/ 18537 w 20000"/>
                <a:gd name="T7" fmla="*/ 0 h 20000"/>
                <a:gd name="T8" fmla="*/ 18537 w 20000"/>
                <a:gd name="T9" fmla="*/ 2105 h 20000"/>
                <a:gd name="T10" fmla="*/ 19512 w 20000"/>
                <a:gd name="T11" fmla="*/ 4211 h 20000"/>
                <a:gd name="T12" fmla="*/ 19512 w 20000"/>
                <a:gd name="T13" fmla="*/ 6316 h 20000"/>
                <a:gd name="T14" fmla="*/ 19512 w 20000"/>
                <a:gd name="T15" fmla="*/ 13684 h 20000"/>
                <a:gd name="T16" fmla="*/ 19512 w 20000"/>
                <a:gd name="T17" fmla="*/ 15789 h 20000"/>
                <a:gd name="T18" fmla="*/ 18537 w 20000"/>
                <a:gd name="T19" fmla="*/ 17895 h 20000"/>
                <a:gd name="T20" fmla="*/ 18049 w 20000"/>
                <a:gd name="T21" fmla="*/ 18947 h 20000"/>
                <a:gd name="T22" fmla="*/ 9756 w 20000"/>
                <a:gd name="T23" fmla="*/ 18947 h 20000"/>
                <a:gd name="T24" fmla="*/ 1463 w 20000"/>
                <a:gd name="T25" fmla="*/ 18947 h 20000"/>
                <a:gd name="T26" fmla="*/ 488 w 20000"/>
                <a:gd name="T27" fmla="*/ 17895 h 20000"/>
                <a:gd name="T28" fmla="*/ 0 w 20000"/>
                <a:gd name="T29" fmla="*/ 15789 h 20000"/>
                <a:gd name="T30" fmla="*/ 0 w 20000"/>
                <a:gd name="T31" fmla="*/ 13684 h 20000"/>
                <a:gd name="T32" fmla="*/ 0 w 20000"/>
                <a:gd name="T33" fmla="*/ 6316 h 20000"/>
                <a:gd name="T34" fmla="*/ 0 w 20000"/>
                <a:gd name="T35" fmla="*/ 4211 h 20000"/>
                <a:gd name="T36" fmla="*/ 488 w 20000"/>
                <a:gd name="T37" fmla="*/ 2105 h 20000"/>
                <a:gd name="T38" fmla="*/ 1463 w 20000"/>
                <a:gd name="T39" fmla="*/ 2105 h 20000"/>
                <a:gd name="T40" fmla="*/ 1463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463" y="0"/>
                  </a:moveTo>
                  <a:lnTo>
                    <a:pt x="9756" y="2105"/>
                  </a:lnTo>
                  <a:lnTo>
                    <a:pt x="18049" y="0"/>
                  </a:lnTo>
                  <a:lnTo>
                    <a:pt x="18537" y="0"/>
                  </a:lnTo>
                  <a:lnTo>
                    <a:pt x="18537" y="2105"/>
                  </a:lnTo>
                  <a:lnTo>
                    <a:pt x="19512" y="4211"/>
                  </a:lnTo>
                  <a:lnTo>
                    <a:pt x="19512" y="6316"/>
                  </a:lnTo>
                  <a:lnTo>
                    <a:pt x="19512" y="13684"/>
                  </a:lnTo>
                  <a:lnTo>
                    <a:pt x="19512" y="15789"/>
                  </a:lnTo>
                  <a:lnTo>
                    <a:pt x="18537" y="17895"/>
                  </a:lnTo>
                  <a:lnTo>
                    <a:pt x="18049" y="18947"/>
                  </a:lnTo>
                  <a:lnTo>
                    <a:pt x="9756" y="18947"/>
                  </a:lnTo>
                  <a:lnTo>
                    <a:pt x="1463" y="18947"/>
                  </a:lnTo>
                  <a:lnTo>
                    <a:pt x="488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488" y="2105"/>
                  </a:lnTo>
                  <a:lnTo>
                    <a:pt x="1463" y="2105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 714"/>
            <p:cNvSpPr>
              <a:spLocks/>
            </p:cNvSpPr>
            <p:nvPr/>
          </p:nvSpPr>
          <p:spPr bwMode="auto">
            <a:xfrm>
              <a:off x="2503" y="11713"/>
              <a:ext cx="876" cy="471"/>
            </a:xfrm>
            <a:custGeom>
              <a:avLst/>
              <a:gdLst>
                <a:gd name="T0" fmla="*/ 1905 w 20000"/>
                <a:gd name="T1" fmla="*/ 0 h 20000"/>
                <a:gd name="T2" fmla="*/ 9524 w 20000"/>
                <a:gd name="T3" fmla="*/ 2105 h 20000"/>
                <a:gd name="T4" fmla="*/ 16667 w 20000"/>
                <a:gd name="T5" fmla="*/ 0 h 20000"/>
                <a:gd name="T6" fmla="*/ 17619 w 20000"/>
                <a:gd name="T7" fmla="*/ 0 h 20000"/>
                <a:gd name="T8" fmla="*/ 18571 w 20000"/>
                <a:gd name="T9" fmla="*/ 2105 h 20000"/>
                <a:gd name="T10" fmla="*/ 19524 w 20000"/>
                <a:gd name="T11" fmla="*/ 4211 h 20000"/>
                <a:gd name="T12" fmla="*/ 19524 w 20000"/>
                <a:gd name="T13" fmla="*/ 6316 h 20000"/>
                <a:gd name="T14" fmla="*/ 19524 w 20000"/>
                <a:gd name="T15" fmla="*/ 13684 h 20000"/>
                <a:gd name="T16" fmla="*/ 19524 w 20000"/>
                <a:gd name="T17" fmla="*/ 15789 h 20000"/>
                <a:gd name="T18" fmla="*/ 18571 w 20000"/>
                <a:gd name="T19" fmla="*/ 17895 h 20000"/>
                <a:gd name="T20" fmla="*/ 16667 w 20000"/>
                <a:gd name="T21" fmla="*/ 18947 h 20000"/>
                <a:gd name="T22" fmla="*/ 9524 w 20000"/>
                <a:gd name="T23" fmla="*/ 18947 h 20000"/>
                <a:gd name="T24" fmla="*/ 1905 w 20000"/>
                <a:gd name="T25" fmla="*/ 18947 h 20000"/>
                <a:gd name="T26" fmla="*/ 0 w 20000"/>
                <a:gd name="T27" fmla="*/ 17895 h 20000"/>
                <a:gd name="T28" fmla="*/ 0 w 20000"/>
                <a:gd name="T29" fmla="*/ 15789 h 20000"/>
                <a:gd name="T30" fmla="*/ 0 w 20000"/>
                <a:gd name="T31" fmla="*/ 13684 h 20000"/>
                <a:gd name="T32" fmla="*/ 0 w 20000"/>
                <a:gd name="T33" fmla="*/ 6316 h 20000"/>
                <a:gd name="T34" fmla="*/ 0 w 20000"/>
                <a:gd name="T35" fmla="*/ 4211 h 20000"/>
                <a:gd name="T36" fmla="*/ 0 w 20000"/>
                <a:gd name="T37" fmla="*/ 2105 h 20000"/>
                <a:gd name="T38" fmla="*/ 952 w 20000"/>
                <a:gd name="T39" fmla="*/ 2105 h 20000"/>
                <a:gd name="T40" fmla="*/ 190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9524" y="2105"/>
                  </a:lnTo>
                  <a:lnTo>
                    <a:pt x="16667" y="0"/>
                  </a:lnTo>
                  <a:lnTo>
                    <a:pt x="17619" y="0"/>
                  </a:lnTo>
                  <a:lnTo>
                    <a:pt x="18571" y="2105"/>
                  </a:lnTo>
                  <a:lnTo>
                    <a:pt x="19524" y="4211"/>
                  </a:lnTo>
                  <a:lnTo>
                    <a:pt x="19524" y="6316"/>
                  </a:lnTo>
                  <a:lnTo>
                    <a:pt x="19524" y="13684"/>
                  </a:lnTo>
                  <a:lnTo>
                    <a:pt x="19524" y="15789"/>
                  </a:lnTo>
                  <a:lnTo>
                    <a:pt x="18571" y="17895"/>
                  </a:lnTo>
                  <a:lnTo>
                    <a:pt x="16667" y="18947"/>
                  </a:lnTo>
                  <a:lnTo>
                    <a:pt x="9524" y="18947"/>
                  </a:lnTo>
                  <a:lnTo>
                    <a:pt x="1905" y="18947"/>
                  </a:lnTo>
                  <a:lnTo>
                    <a:pt x="0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0" y="2105"/>
                  </a:lnTo>
                  <a:lnTo>
                    <a:pt x="952" y="21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715"/>
            <p:cNvSpPr>
              <a:spLocks/>
            </p:cNvSpPr>
            <p:nvPr/>
          </p:nvSpPr>
          <p:spPr bwMode="auto">
            <a:xfrm>
              <a:off x="3629" y="11713"/>
              <a:ext cx="855" cy="471"/>
            </a:xfrm>
            <a:custGeom>
              <a:avLst/>
              <a:gdLst>
                <a:gd name="T0" fmla="*/ 2439 w 20000"/>
                <a:gd name="T1" fmla="*/ 0 h 20000"/>
                <a:gd name="T2" fmla="*/ 9756 w 20000"/>
                <a:gd name="T3" fmla="*/ 2105 h 20000"/>
                <a:gd name="T4" fmla="*/ 17561 w 20000"/>
                <a:gd name="T5" fmla="*/ 0 h 20000"/>
                <a:gd name="T6" fmla="*/ 18537 w 20000"/>
                <a:gd name="T7" fmla="*/ 0 h 20000"/>
                <a:gd name="T8" fmla="*/ 19512 w 20000"/>
                <a:gd name="T9" fmla="*/ 2105 h 20000"/>
                <a:gd name="T10" fmla="*/ 19512 w 20000"/>
                <a:gd name="T11" fmla="*/ 4211 h 20000"/>
                <a:gd name="T12" fmla="*/ 19512 w 20000"/>
                <a:gd name="T13" fmla="*/ 6316 h 20000"/>
                <a:gd name="T14" fmla="*/ 19512 w 20000"/>
                <a:gd name="T15" fmla="*/ 13684 h 20000"/>
                <a:gd name="T16" fmla="*/ 19512 w 20000"/>
                <a:gd name="T17" fmla="*/ 15789 h 20000"/>
                <a:gd name="T18" fmla="*/ 19512 w 20000"/>
                <a:gd name="T19" fmla="*/ 17895 h 20000"/>
                <a:gd name="T20" fmla="*/ 17561 w 20000"/>
                <a:gd name="T21" fmla="*/ 18947 h 20000"/>
                <a:gd name="T22" fmla="*/ 9756 w 20000"/>
                <a:gd name="T23" fmla="*/ 18947 h 20000"/>
                <a:gd name="T24" fmla="*/ 2439 w 20000"/>
                <a:gd name="T25" fmla="*/ 18947 h 20000"/>
                <a:gd name="T26" fmla="*/ 488 w 20000"/>
                <a:gd name="T27" fmla="*/ 17895 h 20000"/>
                <a:gd name="T28" fmla="*/ 488 w 20000"/>
                <a:gd name="T29" fmla="*/ 15789 h 20000"/>
                <a:gd name="T30" fmla="*/ 0 w 20000"/>
                <a:gd name="T31" fmla="*/ 13684 h 20000"/>
                <a:gd name="T32" fmla="*/ 0 w 20000"/>
                <a:gd name="T33" fmla="*/ 6316 h 20000"/>
                <a:gd name="T34" fmla="*/ 488 w 20000"/>
                <a:gd name="T35" fmla="*/ 4211 h 20000"/>
                <a:gd name="T36" fmla="*/ 488 w 20000"/>
                <a:gd name="T37" fmla="*/ 2105 h 20000"/>
                <a:gd name="T38" fmla="*/ 1463 w 20000"/>
                <a:gd name="T39" fmla="*/ 2105 h 20000"/>
                <a:gd name="T40" fmla="*/ 2439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439" y="0"/>
                  </a:moveTo>
                  <a:lnTo>
                    <a:pt x="9756" y="2105"/>
                  </a:lnTo>
                  <a:lnTo>
                    <a:pt x="17561" y="0"/>
                  </a:lnTo>
                  <a:lnTo>
                    <a:pt x="18537" y="0"/>
                  </a:lnTo>
                  <a:lnTo>
                    <a:pt x="19512" y="2105"/>
                  </a:lnTo>
                  <a:lnTo>
                    <a:pt x="19512" y="4211"/>
                  </a:lnTo>
                  <a:lnTo>
                    <a:pt x="19512" y="6316"/>
                  </a:lnTo>
                  <a:lnTo>
                    <a:pt x="19512" y="13684"/>
                  </a:lnTo>
                  <a:lnTo>
                    <a:pt x="19512" y="15789"/>
                  </a:lnTo>
                  <a:lnTo>
                    <a:pt x="19512" y="17895"/>
                  </a:lnTo>
                  <a:lnTo>
                    <a:pt x="17561" y="18947"/>
                  </a:lnTo>
                  <a:lnTo>
                    <a:pt x="9756" y="18947"/>
                  </a:lnTo>
                  <a:lnTo>
                    <a:pt x="2439" y="18947"/>
                  </a:lnTo>
                  <a:lnTo>
                    <a:pt x="488" y="17895"/>
                  </a:lnTo>
                  <a:lnTo>
                    <a:pt x="488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488" y="4211"/>
                  </a:lnTo>
                  <a:lnTo>
                    <a:pt x="488" y="2105"/>
                  </a:lnTo>
                  <a:lnTo>
                    <a:pt x="1463" y="2105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716"/>
            <p:cNvSpPr>
              <a:spLocks/>
            </p:cNvSpPr>
            <p:nvPr/>
          </p:nvSpPr>
          <p:spPr bwMode="auto">
            <a:xfrm>
              <a:off x="4776" y="11713"/>
              <a:ext cx="876" cy="471"/>
            </a:xfrm>
            <a:custGeom>
              <a:avLst/>
              <a:gdLst>
                <a:gd name="T0" fmla="*/ 1905 w 20000"/>
                <a:gd name="T1" fmla="*/ 0 h 20000"/>
                <a:gd name="T2" fmla="*/ 9524 w 20000"/>
                <a:gd name="T3" fmla="*/ 2105 h 20000"/>
                <a:gd name="T4" fmla="*/ 17619 w 20000"/>
                <a:gd name="T5" fmla="*/ 0 h 20000"/>
                <a:gd name="T6" fmla="*/ 18571 w 20000"/>
                <a:gd name="T7" fmla="*/ 0 h 20000"/>
                <a:gd name="T8" fmla="*/ 18571 w 20000"/>
                <a:gd name="T9" fmla="*/ 2105 h 20000"/>
                <a:gd name="T10" fmla="*/ 19524 w 20000"/>
                <a:gd name="T11" fmla="*/ 4211 h 20000"/>
                <a:gd name="T12" fmla="*/ 19524 w 20000"/>
                <a:gd name="T13" fmla="*/ 6316 h 20000"/>
                <a:gd name="T14" fmla="*/ 19524 w 20000"/>
                <a:gd name="T15" fmla="*/ 13684 h 20000"/>
                <a:gd name="T16" fmla="*/ 19524 w 20000"/>
                <a:gd name="T17" fmla="*/ 15789 h 20000"/>
                <a:gd name="T18" fmla="*/ 18571 w 20000"/>
                <a:gd name="T19" fmla="*/ 17895 h 20000"/>
                <a:gd name="T20" fmla="*/ 17619 w 20000"/>
                <a:gd name="T21" fmla="*/ 18947 h 20000"/>
                <a:gd name="T22" fmla="*/ 9524 w 20000"/>
                <a:gd name="T23" fmla="*/ 18947 h 20000"/>
                <a:gd name="T24" fmla="*/ 1905 w 20000"/>
                <a:gd name="T25" fmla="*/ 18947 h 20000"/>
                <a:gd name="T26" fmla="*/ 952 w 20000"/>
                <a:gd name="T27" fmla="*/ 17895 h 20000"/>
                <a:gd name="T28" fmla="*/ 0 w 20000"/>
                <a:gd name="T29" fmla="*/ 15789 h 20000"/>
                <a:gd name="T30" fmla="*/ 0 w 20000"/>
                <a:gd name="T31" fmla="*/ 13684 h 20000"/>
                <a:gd name="T32" fmla="*/ 0 w 20000"/>
                <a:gd name="T33" fmla="*/ 6316 h 20000"/>
                <a:gd name="T34" fmla="*/ 0 w 20000"/>
                <a:gd name="T35" fmla="*/ 4211 h 20000"/>
                <a:gd name="T36" fmla="*/ 952 w 20000"/>
                <a:gd name="T37" fmla="*/ 2105 h 20000"/>
                <a:gd name="T38" fmla="*/ 952 w 20000"/>
                <a:gd name="T39" fmla="*/ 2105 h 20000"/>
                <a:gd name="T40" fmla="*/ 190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9524" y="2105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8571" y="2105"/>
                  </a:lnTo>
                  <a:lnTo>
                    <a:pt x="19524" y="4211"/>
                  </a:lnTo>
                  <a:lnTo>
                    <a:pt x="19524" y="6316"/>
                  </a:lnTo>
                  <a:lnTo>
                    <a:pt x="19524" y="13684"/>
                  </a:lnTo>
                  <a:lnTo>
                    <a:pt x="19524" y="15789"/>
                  </a:lnTo>
                  <a:lnTo>
                    <a:pt x="18571" y="17895"/>
                  </a:lnTo>
                  <a:lnTo>
                    <a:pt x="17619" y="18947"/>
                  </a:lnTo>
                  <a:lnTo>
                    <a:pt x="9524" y="18947"/>
                  </a:lnTo>
                  <a:lnTo>
                    <a:pt x="1905" y="18947"/>
                  </a:lnTo>
                  <a:lnTo>
                    <a:pt x="952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952" y="21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717"/>
            <p:cNvSpPr>
              <a:spLocks/>
            </p:cNvSpPr>
            <p:nvPr/>
          </p:nvSpPr>
          <p:spPr bwMode="auto">
            <a:xfrm>
              <a:off x="5923" y="11713"/>
              <a:ext cx="876" cy="471"/>
            </a:xfrm>
            <a:custGeom>
              <a:avLst/>
              <a:gdLst>
                <a:gd name="T0" fmla="*/ 1905 w 20000"/>
                <a:gd name="T1" fmla="*/ 0 h 20000"/>
                <a:gd name="T2" fmla="*/ 10000 w 20000"/>
                <a:gd name="T3" fmla="*/ 2105 h 20000"/>
                <a:gd name="T4" fmla="*/ 16667 w 20000"/>
                <a:gd name="T5" fmla="*/ 0 h 20000"/>
                <a:gd name="T6" fmla="*/ 17619 w 20000"/>
                <a:gd name="T7" fmla="*/ 0 h 20000"/>
                <a:gd name="T8" fmla="*/ 18571 w 20000"/>
                <a:gd name="T9" fmla="*/ 2105 h 20000"/>
                <a:gd name="T10" fmla="*/ 18571 w 20000"/>
                <a:gd name="T11" fmla="*/ 4211 h 20000"/>
                <a:gd name="T12" fmla="*/ 19524 w 20000"/>
                <a:gd name="T13" fmla="*/ 6316 h 20000"/>
                <a:gd name="T14" fmla="*/ 19524 w 20000"/>
                <a:gd name="T15" fmla="*/ 13684 h 20000"/>
                <a:gd name="T16" fmla="*/ 18571 w 20000"/>
                <a:gd name="T17" fmla="*/ 15789 h 20000"/>
                <a:gd name="T18" fmla="*/ 18571 w 20000"/>
                <a:gd name="T19" fmla="*/ 17895 h 20000"/>
                <a:gd name="T20" fmla="*/ 16667 w 20000"/>
                <a:gd name="T21" fmla="*/ 18947 h 20000"/>
                <a:gd name="T22" fmla="*/ 10000 w 20000"/>
                <a:gd name="T23" fmla="*/ 18947 h 20000"/>
                <a:gd name="T24" fmla="*/ 1905 w 20000"/>
                <a:gd name="T25" fmla="*/ 18947 h 20000"/>
                <a:gd name="T26" fmla="*/ 0 w 20000"/>
                <a:gd name="T27" fmla="*/ 17895 h 20000"/>
                <a:gd name="T28" fmla="*/ 0 w 20000"/>
                <a:gd name="T29" fmla="*/ 15789 h 20000"/>
                <a:gd name="T30" fmla="*/ 0 w 20000"/>
                <a:gd name="T31" fmla="*/ 13684 h 20000"/>
                <a:gd name="T32" fmla="*/ 0 w 20000"/>
                <a:gd name="T33" fmla="*/ 6316 h 20000"/>
                <a:gd name="T34" fmla="*/ 0 w 20000"/>
                <a:gd name="T35" fmla="*/ 4211 h 20000"/>
                <a:gd name="T36" fmla="*/ 0 w 20000"/>
                <a:gd name="T37" fmla="*/ 2105 h 20000"/>
                <a:gd name="T38" fmla="*/ 952 w 20000"/>
                <a:gd name="T39" fmla="*/ 2105 h 20000"/>
                <a:gd name="T40" fmla="*/ 190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10000" y="2105"/>
                  </a:lnTo>
                  <a:lnTo>
                    <a:pt x="16667" y="0"/>
                  </a:lnTo>
                  <a:lnTo>
                    <a:pt x="17619" y="0"/>
                  </a:lnTo>
                  <a:lnTo>
                    <a:pt x="18571" y="2105"/>
                  </a:lnTo>
                  <a:lnTo>
                    <a:pt x="18571" y="4211"/>
                  </a:lnTo>
                  <a:lnTo>
                    <a:pt x="19524" y="6316"/>
                  </a:lnTo>
                  <a:lnTo>
                    <a:pt x="19524" y="13684"/>
                  </a:lnTo>
                  <a:lnTo>
                    <a:pt x="18571" y="15789"/>
                  </a:lnTo>
                  <a:lnTo>
                    <a:pt x="18571" y="17895"/>
                  </a:lnTo>
                  <a:lnTo>
                    <a:pt x="16667" y="18947"/>
                  </a:lnTo>
                  <a:lnTo>
                    <a:pt x="10000" y="18947"/>
                  </a:lnTo>
                  <a:lnTo>
                    <a:pt x="1905" y="18947"/>
                  </a:lnTo>
                  <a:lnTo>
                    <a:pt x="0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0" y="2105"/>
                  </a:lnTo>
                  <a:lnTo>
                    <a:pt x="952" y="21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Freeform 718"/>
            <p:cNvSpPr>
              <a:spLocks/>
            </p:cNvSpPr>
            <p:nvPr/>
          </p:nvSpPr>
          <p:spPr bwMode="auto">
            <a:xfrm>
              <a:off x="7049" y="11713"/>
              <a:ext cx="876" cy="471"/>
            </a:xfrm>
            <a:custGeom>
              <a:avLst/>
              <a:gdLst>
                <a:gd name="T0" fmla="*/ 2381 w 20000"/>
                <a:gd name="T1" fmla="*/ 0 h 20000"/>
                <a:gd name="T2" fmla="*/ 9524 w 20000"/>
                <a:gd name="T3" fmla="*/ 2105 h 20000"/>
                <a:gd name="T4" fmla="*/ 17619 w 20000"/>
                <a:gd name="T5" fmla="*/ 0 h 20000"/>
                <a:gd name="T6" fmla="*/ 18571 w 20000"/>
                <a:gd name="T7" fmla="*/ 0 h 20000"/>
                <a:gd name="T8" fmla="*/ 19524 w 20000"/>
                <a:gd name="T9" fmla="*/ 2105 h 20000"/>
                <a:gd name="T10" fmla="*/ 19524 w 20000"/>
                <a:gd name="T11" fmla="*/ 4211 h 20000"/>
                <a:gd name="T12" fmla="*/ 19524 w 20000"/>
                <a:gd name="T13" fmla="*/ 6316 h 20000"/>
                <a:gd name="T14" fmla="*/ 19524 w 20000"/>
                <a:gd name="T15" fmla="*/ 13684 h 20000"/>
                <a:gd name="T16" fmla="*/ 19524 w 20000"/>
                <a:gd name="T17" fmla="*/ 15789 h 20000"/>
                <a:gd name="T18" fmla="*/ 19524 w 20000"/>
                <a:gd name="T19" fmla="*/ 17895 h 20000"/>
                <a:gd name="T20" fmla="*/ 17619 w 20000"/>
                <a:gd name="T21" fmla="*/ 18947 h 20000"/>
                <a:gd name="T22" fmla="*/ 9524 w 20000"/>
                <a:gd name="T23" fmla="*/ 18947 h 20000"/>
                <a:gd name="T24" fmla="*/ 2381 w 20000"/>
                <a:gd name="T25" fmla="*/ 18947 h 20000"/>
                <a:gd name="T26" fmla="*/ 952 w 20000"/>
                <a:gd name="T27" fmla="*/ 17895 h 20000"/>
                <a:gd name="T28" fmla="*/ 0 w 20000"/>
                <a:gd name="T29" fmla="*/ 15789 h 20000"/>
                <a:gd name="T30" fmla="*/ 0 w 20000"/>
                <a:gd name="T31" fmla="*/ 13684 h 20000"/>
                <a:gd name="T32" fmla="*/ 0 w 20000"/>
                <a:gd name="T33" fmla="*/ 6316 h 20000"/>
                <a:gd name="T34" fmla="*/ 0 w 20000"/>
                <a:gd name="T35" fmla="*/ 4211 h 20000"/>
                <a:gd name="T36" fmla="*/ 952 w 20000"/>
                <a:gd name="T37" fmla="*/ 2105 h 20000"/>
                <a:gd name="T38" fmla="*/ 1905 w 20000"/>
                <a:gd name="T39" fmla="*/ 2105 h 20000"/>
                <a:gd name="T40" fmla="*/ 2381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381" y="0"/>
                  </a:moveTo>
                  <a:lnTo>
                    <a:pt x="9524" y="2105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2105"/>
                  </a:lnTo>
                  <a:lnTo>
                    <a:pt x="19524" y="4211"/>
                  </a:lnTo>
                  <a:lnTo>
                    <a:pt x="19524" y="6316"/>
                  </a:lnTo>
                  <a:lnTo>
                    <a:pt x="19524" y="13684"/>
                  </a:lnTo>
                  <a:lnTo>
                    <a:pt x="19524" y="15789"/>
                  </a:lnTo>
                  <a:lnTo>
                    <a:pt x="19524" y="17895"/>
                  </a:lnTo>
                  <a:lnTo>
                    <a:pt x="17619" y="18947"/>
                  </a:lnTo>
                  <a:lnTo>
                    <a:pt x="9524" y="18947"/>
                  </a:lnTo>
                  <a:lnTo>
                    <a:pt x="2381" y="18947"/>
                  </a:lnTo>
                  <a:lnTo>
                    <a:pt x="952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952" y="2105"/>
                  </a:lnTo>
                  <a:lnTo>
                    <a:pt x="1905" y="2105"/>
                  </a:lnTo>
                  <a:lnTo>
                    <a:pt x="2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719"/>
            <p:cNvSpPr>
              <a:spLocks/>
            </p:cNvSpPr>
            <p:nvPr/>
          </p:nvSpPr>
          <p:spPr bwMode="auto">
            <a:xfrm>
              <a:off x="8697" y="11713"/>
              <a:ext cx="875" cy="471"/>
            </a:xfrm>
            <a:custGeom>
              <a:avLst/>
              <a:gdLst>
                <a:gd name="T0" fmla="*/ 1905 w 20000"/>
                <a:gd name="T1" fmla="*/ 0 h 20000"/>
                <a:gd name="T2" fmla="*/ 10000 w 20000"/>
                <a:gd name="T3" fmla="*/ 2105 h 20000"/>
                <a:gd name="T4" fmla="*/ 16667 w 20000"/>
                <a:gd name="T5" fmla="*/ 0 h 20000"/>
                <a:gd name="T6" fmla="*/ 17619 w 20000"/>
                <a:gd name="T7" fmla="*/ 0 h 20000"/>
                <a:gd name="T8" fmla="*/ 18571 w 20000"/>
                <a:gd name="T9" fmla="*/ 2105 h 20000"/>
                <a:gd name="T10" fmla="*/ 18571 w 20000"/>
                <a:gd name="T11" fmla="*/ 4211 h 20000"/>
                <a:gd name="T12" fmla="*/ 19524 w 20000"/>
                <a:gd name="T13" fmla="*/ 6316 h 20000"/>
                <a:gd name="T14" fmla="*/ 19524 w 20000"/>
                <a:gd name="T15" fmla="*/ 13684 h 20000"/>
                <a:gd name="T16" fmla="*/ 18571 w 20000"/>
                <a:gd name="T17" fmla="*/ 15789 h 20000"/>
                <a:gd name="T18" fmla="*/ 18571 w 20000"/>
                <a:gd name="T19" fmla="*/ 17895 h 20000"/>
                <a:gd name="T20" fmla="*/ 16667 w 20000"/>
                <a:gd name="T21" fmla="*/ 18947 h 20000"/>
                <a:gd name="T22" fmla="*/ 10000 w 20000"/>
                <a:gd name="T23" fmla="*/ 18947 h 20000"/>
                <a:gd name="T24" fmla="*/ 1905 w 20000"/>
                <a:gd name="T25" fmla="*/ 18947 h 20000"/>
                <a:gd name="T26" fmla="*/ 0 w 20000"/>
                <a:gd name="T27" fmla="*/ 17895 h 20000"/>
                <a:gd name="T28" fmla="*/ 0 w 20000"/>
                <a:gd name="T29" fmla="*/ 15789 h 20000"/>
                <a:gd name="T30" fmla="*/ 0 w 20000"/>
                <a:gd name="T31" fmla="*/ 13684 h 20000"/>
                <a:gd name="T32" fmla="*/ 0 w 20000"/>
                <a:gd name="T33" fmla="*/ 6316 h 20000"/>
                <a:gd name="T34" fmla="*/ 0 w 20000"/>
                <a:gd name="T35" fmla="*/ 4211 h 20000"/>
                <a:gd name="T36" fmla="*/ 0 w 20000"/>
                <a:gd name="T37" fmla="*/ 2105 h 20000"/>
                <a:gd name="T38" fmla="*/ 952 w 20000"/>
                <a:gd name="T39" fmla="*/ 2105 h 20000"/>
                <a:gd name="T40" fmla="*/ 190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10000" y="2105"/>
                  </a:lnTo>
                  <a:lnTo>
                    <a:pt x="16667" y="0"/>
                  </a:lnTo>
                  <a:lnTo>
                    <a:pt x="17619" y="0"/>
                  </a:lnTo>
                  <a:lnTo>
                    <a:pt x="18571" y="2105"/>
                  </a:lnTo>
                  <a:lnTo>
                    <a:pt x="18571" y="4211"/>
                  </a:lnTo>
                  <a:lnTo>
                    <a:pt x="19524" y="6316"/>
                  </a:lnTo>
                  <a:lnTo>
                    <a:pt x="19524" y="13684"/>
                  </a:lnTo>
                  <a:lnTo>
                    <a:pt x="18571" y="15789"/>
                  </a:lnTo>
                  <a:lnTo>
                    <a:pt x="18571" y="17895"/>
                  </a:lnTo>
                  <a:lnTo>
                    <a:pt x="16667" y="18947"/>
                  </a:lnTo>
                  <a:lnTo>
                    <a:pt x="10000" y="18947"/>
                  </a:lnTo>
                  <a:lnTo>
                    <a:pt x="1905" y="18947"/>
                  </a:lnTo>
                  <a:lnTo>
                    <a:pt x="0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0" y="2105"/>
                  </a:lnTo>
                  <a:lnTo>
                    <a:pt x="952" y="21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720"/>
            <p:cNvSpPr>
              <a:spLocks/>
            </p:cNvSpPr>
            <p:nvPr/>
          </p:nvSpPr>
          <p:spPr bwMode="auto">
            <a:xfrm>
              <a:off x="9823" y="11713"/>
              <a:ext cx="855" cy="471"/>
            </a:xfrm>
            <a:custGeom>
              <a:avLst/>
              <a:gdLst>
                <a:gd name="T0" fmla="*/ 2439 w 20000"/>
                <a:gd name="T1" fmla="*/ 0 h 20000"/>
                <a:gd name="T2" fmla="*/ 9756 w 20000"/>
                <a:gd name="T3" fmla="*/ 2105 h 20000"/>
                <a:gd name="T4" fmla="*/ 18049 w 20000"/>
                <a:gd name="T5" fmla="*/ 0 h 20000"/>
                <a:gd name="T6" fmla="*/ 19024 w 20000"/>
                <a:gd name="T7" fmla="*/ 0 h 20000"/>
                <a:gd name="T8" fmla="*/ 19512 w 20000"/>
                <a:gd name="T9" fmla="*/ 2105 h 20000"/>
                <a:gd name="T10" fmla="*/ 19512 w 20000"/>
                <a:gd name="T11" fmla="*/ 4211 h 20000"/>
                <a:gd name="T12" fmla="*/ 19512 w 20000"/>
                <a:gd name="T13" fmla="*/ 6316 h 20000"/>
                <a:gd name="T14" fmla="*/ 19512 w 20000"/>
                <a:gd name="T15" fmla="*/ 13684 h 20000"/>
                <a:gd name="T16" fmla="*/ 19512 w 20000"/>
                <a:gd name="T17" fmla="*/ 15789 h 20000"/>
                <a:gd name="T18" fmla="*/ 19512 w 20000"/>
                <a:gd name="T19" fmla="*/ 17895 h 20000"/>
                <a:gd name="T20" fmla="*/ 18049 w 20000"/>
                <a:gd name="T21" fmla="*/ 18947 h 20000"/>
                <a:gd name="T22" fmla="*/ 9756 w 20000"/>
                <a:gd name="T23" fmla="*/ 18947 h 20000"/>
                <a:gd name="T24" fmla="*/ 2439 w 20000"/>
                <a:gd name="T25" fmla="*/ 18947 h 20000"/>
                <a:gd name="T26" fmla="*/ 976 w 20000"/>
                <a:gd name="T27" fmla="*/ 17895 h 20000"/>
                <a:gd name="T28" fmla="*/ 0 w 20000"/>
                <a:gd name="T29" fmla="*/ 15789 h 20000"/>
                <a:gd name="T30" fmla="*/ 0 w 20000"/>
                <a:gd name="T31" fmla="*/ 13684 h 20000"/>
                <a:gd name="T32" fmla="*/ 0 w 20000"/>
                <a:gd name="T33" fmla="*/ 6316 h 20000"/>
                <a:gd name="T34" fmla="*/ 0 w 20000"/>
                <a:gd name="T35" fmla="*/ 4211 h 20000"/>
                <a:gd name="T36" fmla="*/ 976 w 20000"/>
                <a:gd name="T37" fmla="*/ 2105 h 20000"/>
                <a:gd name="T38" fmla="*/ 1951 w 20000"/>
                <a:gd name="T39" fmla="*/ 2105 h 20000"/>
                <a:gd name="T40" fmla="*/ 2439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439" y="0"/>
                  </a:moveTo>
                  <a:lnTo>
                    <a:pt x="9756" y="2105"/>
                  </a:lnTo>
                  <a:lnTo>
                    <a:pt x="18049" y="0"/>
                  </a:lnTo>
                  <a:lnTo>
                    <a:pt x="19024" y="0"/>
                  </a:lnTo>
                  <a:lnTo>
                    <a:pt x="19512" y="2105"/>
                  </a:lnTo>
                  <a:lnTo>
                    <a:pt x="19512" y="4211"/>
                  </a:lnTo>
                  <a:lnTo>
                    <a:pt x="19512" y="6316"/>
                  </a:lnTo>
                  <a:lnTo>
                    <a:pt x="19512" y="13684"/>
                  </a:lnTo>
                  <a:lnTo>
                    <a:pt x="19512" y="15789"/>
                  </a:lnTo>
                  <a:lnTo>
                    <a:pt x="19512" y="17895"/>
                  </a:lnTo>
                  <a:lnTo>
                    <a:pt x="18049" y="18947"/>
                  </a:lnTo>
                  <a:lnTo>
                    <a:pt x="9756" y="18947"/>
                  </a:lnTo>
                  <a:lnTo>
                    <a:pt x="2439" y="18947"/>
                  </a:lnTo>
                  <a:lnTo>
                    <a:pt x="976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976" y="2105"/>
                  </a:lnTo>
                  <a:lnTo>
                    <a:pt x="1951" y="2105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 721"/>
            <p:cNvSpPr>
              <a:spLocks/>
            </p:cNvSpPr>
            <p:nvPr/>
          </p:nvSpPr>
          <p:spPr bwMode="auto">
            <a:xfrm>
              <a:off x="10970" y="11713"/>
              <a:ext cx="876" cy="471"/>
            </a:xfrm>
            <a:custGeom>
              <a:avLst/>
              <a:gdLst>
                <a:gd name="T0" fmla="*/ 1905 w 20000"/>
                <a:gd name="T1" fmla="*/ 0 h 20000"/>
                <a:gd name="T2" fmla="*/ 10000 w 20000"/>
                <a:gd name="T3" fmla="*/ 2105 h 20000"/>
                <a:gd name="T4" fmla="*/ 16667 w 20000"/>
                <a:gd name="T5" fmla="*/ 0 h 20000"/>
                <a:gd name="T6" fmla="*/ 17619 w 20000"/>
                <a:gd name="T7" fmla="*/ 0 h 20000"/>
                <a:gd name="T8" fmla="*/ 18571 w 20000"/>
                <a:gd name="T9" fmla="*/ 2105 h 20000"/>
                <a:gd name="T10" fmla="*/ 19524 w 20000"/>
                <a:gd name="T11" fmla="*/ 4211 h 20000"/>
                <a:gd name="T12" fmla="*/ 19524 w 20000"/>
                <a:gd name="T13" fmla="*/ 6316 h 20000"/>
                <a:gd name="T14" fmla="*/ 19524 w 20000"/>
                <a:gd name="T15" fmla="*/ 13684 h 20000"/>
                <a:gd name="T16" fmla="*/ 19524 w 20000"/>
                <a:gd name="T17" fmla="*/ 15789 h 20000"/>
                <a:gd name="T18" fmla="*/ 18571 w 20000"/>
                <a:gd name="T19" fmla="*/ 17895 h 20000"/>
                <a:gd name="T20" fmla="*/ 16667 w 20000"/>
                <a:gd name="T21" fmla="*/ 18947 h 20000"/>
                <a:gd name="T22" fmla="*/ 13333 w 20000"/>
                <a:gd name="T23" fmla="*/ 18947 h 20000"/>
                <a:gd name="T24" fmla="*/ 10000 w 20000"/>
                <a:gd name="T25" fmla="*/ 18947 h 20000"/>
                <a:gd name="T26" fmla="*/ 1905 w 20000"/>
                <a:gd name="T27" fmla="*/ 18947 h 20000"/>
                <a:gd name="T28" fmla="*/ 0 w 20000"/>
                <a:gd name="T29" fmla="*/ 17895 h 20000"/>
                <a:gd name="T30" fmla="*/ 0 w 20000"/>
                <a:gd name="T31" fmla="*/ 15789 h 20000"/>
                <a:gd name="T32" fmla="*/ 0 w 20000"/>
                <a:gd name="T33" fmla="*/ 13684 h 20000"/>
                <a:gd name="T34" fmla="*/ 0 w 20000"/>
                <a:gd name="T35" fmla="*/ 6316 h 20000"/>
                <a:gd name="T36" fmla="*/ 0 w 20000"/>
                <a:gd name="T37" fmla="*/ 4211 h 20000"/>
                <a:gd name="T38" fmla="*/ 0 w 20000"/>
                <a:gd name="T39" fmla="*/ 2105 h 20000"/>
                <a:gd name="T40" fmla="*/ 952 w 20000"/>
                <a:gd name="T41" fmla="*/ 2105 h 20000"/>
                <a:gd name="T42" fmla="*/ 1905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10000" y="2105"/>
                  </a:lnTo>
                  <a:lnTo>
                    <a:pt x="16667" y="0"/>
                  </a:lnTo>
                  <a:lnTo>
                    <a:pt x="17619" y="0"/>
                  </a:lnTo>
                  <a:lnTo>
                    <a:pt x="18571" y="2105"/>
                  </a:lnTo>
                  <a:lnTo>
                    <a:pt x="19524" y="4211"/>
                  </a:lnTo>
                  <a:lnTo>
                    <a:pt x="19524" y="6316"/>
                  </a:lnTo>
                  <a:lnTo>
                    <a:pt x="19524" y="13684"/>
                  </a:lnTo>
                  <a:lnTo>
                    <a:pt x="19524" y="15789"/>
                  </a:lnTo>
                  <a:lnTo>
                    <a:pt x="18571" y="17895"/>
                  </a:lnTo>
                  <a:lnTo>
                    <a:pt x="16667" y="18947"/>
                  </a:lnTo>
                  <a:lnTo>
                    <a:pt x="13333" y="18947"/>
                  </a:lnTo>
                  <a:lnTo>
                    <a:pt x="10000" y="18947"/>
                  </a:lnTo>
                  <a:lnTo>
                    <a:pt x="1905" y="18947"/>
                  </a:lnTo>
                  <a:lnTo>
                    <a:pt x="0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0" y="2105"/>
                  </a:lnTo>
                  <a:lnTo>
                    <a:pt x="952" y="21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Freeform 722"/>
            <p:cNvSpPr>
              <a:spLocks/>
            </p:cNvSpPr>
            <p:nvPr/>
          </p:nvSpPr>
          <p:spPr bwMode="auto">
            <a:xfrm>
              <a:off x="12096" y="11713"/>
              <a:ext cx="897" cy="471"/>
            </a:xfrm>
            <a:custGeom>
              <a:avLst/>
              <a:gdLst>
                <a:gd name="T0" fmla="*/ 2326 w 20000"/>
                <a:gd name="T1" fmla="*/ 0 h 20000"/>
                <a:gd name="T2" fmla="*/ 10233 w 20000"/>
                <a:gd name="T3" fmla="*/ 2105 h 20000"/>
                <a:gd name="T4" fmla="*/ 17209 w 20000"/>
                <a:gd name="T5" fmla="*/ 0 h 20000"/>
                <a:gd name="T6" fmla="*/ 18140 w 20000"/>
                <a:gd name="T7" fmla="*/ 0 h 20000"/>
                <a:gd name="T8" fmla="*/ 18605 w 20000"/>
                <a:gd name="T9" fmla="*/ 2105 h 20000"/>
                <a:gd name="T10" fmla="*/ 18605 w 20000"/>
                <a:gd name="T11" fmla="*/ 4211 h 20000"/>
                <a:gd name="T12" fmla="*/ 19535 w 20000"/>
                <a:gd name="T13" fmla="*/ 6316 h 20000"/>
                <a:gd name="T14" fmla="*/ 19535 w 20000"/>
                <a:gd name="T15" fmla="*/ 13684 h 20000"/>
                <a:gd name="T16" fmla="*/ 18605 w 20000"/>
                <a:gd name="T17" fmla="*/ 15789 h 20000"/>
                <a:gd name="T18" fmla="*/ 18605 w 20000"/>
                <a:gd name="T19" fmla="*/ 17895 h 20000"/>
                <a:gd name="T20" fmla="*/ 17209 w 20000"/>
                <a:gd name="T21" fmla="*/ 18947 h 20000"/>
                <a:gd name="T22" fmla="*/ 13488 w 20000"/>
                <a:gd name="T23" fmla="*/ 18947 h 20000"/>
                <a:gd name="T24" fmla="*/ 10233 w 20000"/>
                <a:gd name="T25" fmla="*/ 18947 h 20000"/>
                <a:gd name="T26" fmla="*/ 2326 w 20000"/>
                <a:gd name="T27" fmla="*/ 18947 h 20000"/>
                <a:gd name="T28" fmla="*/ 930 w 20000"/>
                <a:gd name="T29" fmla="*/ 17895 h 20000"/>
                <a:gd name="T30" fmla="*/ 930 w 20000"/>
                <a:gd name="T31" fmla="*/ 15789 h 20000"/>
                <a:gd name="T32" fmla="*/ 0 w 20000"/>
                <a:gd name="T33" fmla="*/ 13684 h 20000"/>
                <a:gd name="T34" fmla="*/ 0 w 20000"/>
                <a:gd name="T35" fmla="*/ 6316 h 20000"/>
                <a:gd name="T36" fmla="*/ 930 w 20000"/>
                <a:gd name="T37" fmla="*/ 4211 h 20000"/>
                <a:gd name="T38" fmla="*/ 930 w 20000"/>
                <a:gd name="T39" fmla="*/ 2105 h 20000"/>
                <a:gd name="T40" fmla="*/ 1395 w 20000"/>
                <a:gd name="T41" fmla="*/ 2105 h 20000"/>
                <a:gd name="T42" fmla="*/ 2326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2326" y="0"/>
                  </a:moveTo>
                  <a:lnTo>
                    <a:pt x="10233" y="2105"/>
                  </a:lnTo>
                  <a:lnTo>
                    <a:pt x="17209" y="0"/>
                  </a:lnTo>
                  <a:lnTo>
                    <a:pt x="18140" y="0"/>
                  </a:lnTo>
                  <a:lnTo>
                    <a:pt x="18605" y="2105"/>
                  </a:lnTo>
                  <a:lnTo>
                    <a:pt x="18605" y="4211"/>
                  </a:lnTo>
                  <a:lnTo>
                    <a:pt x="19535" y="6316"/>
                  </a:lnTo>
                  <a:lnTo>
                    <a:pt x="19535" y="13684"/>
                  </a:lnTo>
                  <a:lnTo>
                    <a:pt x="18605" y="15789"/>
                  </a:lnTo>
                  <a:lnTo>
                    <a:pt x="18605" y="17895"/>
                  </a:lnTo>
                  <a:lnTo>
                    <a:pt x="17209" y="18947"/>
                  </a:lnTo>
                  <a:lnTo>
                    <a:pt x="13488" y="18947"/>
                  </a:lnTo>
                  <a:lnTo>
                    <a:pt x="10233" y="18947"/>
                  </a:lnTo>
                  <a:lnTo>
                    <a:pt x="2326" y="18947"/>
                  </a:lnTo>
                  <a:lnTo>
                    <a:pt x="930" y="17895"/>
                  </a:lnTo>
                  <a:lnTo>
                    <a:pt x="93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930" y="4211"/>
                  </a:lnTo>
                  <a:lnTo>
                    <a:pt x="930" y="2105"/>
                  </a:lnTo>
                  <a:lnTo>
                    <a:pt x="1395" y="2105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Freeform 723"/>
            <p:cNvSpPr>
              <a:spLocks/>
            </p:cNvSpPr>
            <p:nvPr/>
          </p:nvSpPr>
          <p:spPr bwMode="auto">
            <a:xfrm>
              <a:off x="13243" y="11713"/>
              <a:ext cx="876" cy="471"/>
            </a:xfrm>
            <a:custGeom>
              <a:avLst/>
              <a:gdLst>
                <a:gd name="T0" fmla="*/ 1905 w 20000"/>
                <a:gd name="T1" fmla="*/ 0 h 20000"/>
                <a:gd name="T2" fmla="*/ 9524 w 20000"/>
                <a:gd name="T3" fmla="*/ 2105 h 20000"/>
                <a:gd name="T4" fmla="*/ 17619 w 20000"/>
                <a:gd name="T5" fmla="*/ 0 h 20000"/>
                <a:gd name="T6" fmla="*/ 18571 w 20000"/>
                <a:gd name="T7" fmla="*/ 0 h 20000"/>
                <a:gd name="T8" fmla="*/ 18571 w 20000"/>
                <a:gd name="T9" fmla="*/ 2105 h 20000"/>
                <a:gd name="T10" fmla="*/ 19524 w 20000"/>
                <a:gd name="T11" fmla="*/ 4211 h 20000"/>
                <a:gd name="T12" fmla="*/ 19524 w 20000"/>
                <a:gd name="T13" fmla="*/ 6316 h 20000"/>
                <a:gd name="T14" fmla="*/ 19524 w 20000"/>
                <a:gd name="T15" fmla="*/ 13684 h 20000"/>
                <a:gd name="T16" fmla="*/ 19524 w 20000"/>
                <a:gd name="T17" fmla="*/ 15789 h 20000"/>
                <a:gd name="T18" fmla="*/ 18571 w 20000"/>
                <a:gd name="T19" fmla="*/ 17895 h 20000"/>
                <a:gd name="T20" fmla="*/ 17619 w 20000"/>
                <a:gd name="T21" fmla="*/ 18947 h 20000"/>
                <a:gd name="T22" fmla="*/ 13333 w 20000"/>
                <a:gd name="T23" fmla="*/ 18947 h 20000"/>
                <a:gd name="T24" fmla="*/ 9524 w 20000"/>
                <a:gd name="T25" fmla="*/ 18947 h 20000"/>
                <a:gd name="T26" fmla="*/ 1905 w 20000"/>
                <a:gd name="T27" fmla="*/ 18947 h 20000"/>
                <a:gd name="T28" fmla="*/ 952 w 20000"/>
                <a:gd name="T29" fmla="*/ 17895 h 20000"/>
                <a:gd name="T30" fmla="*/ 0 w 20000"/>
                <a:gd name="T31" fmla="*/ 15789 h 20000"/>
                <a:gd name="T32" fmla="*/ 0 w 20000"/>
                <a:gd name="T33" fmla="*/ 13684 h 20000"/>
                <a:gd name="T34" fmla="*/ 0 w 20000"/>
                <a:gd name="T35" fmla="*/ 6316 h 20000"/>
                <a:gd name="T36" fmla="*/ 0 w 20000"/>
                <a:gd name="T37" fmla="*/ 4211 h 20000"/>
                <a:gd name="T38" fmla="*/ 952 w 20000"/>
                <a:gd name="T39" fmla="*/ 2105 h 20000"/>
                <a:gd name="T40" fmla="*/ 952 w 20000"/>
                <a:gd name="T41" fmla="*/ 2105 h 20000"/>
                <a:gd name="T42" fmla="*/ 1905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9524" y="2105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8571" y="2105"/>
                  </a:lnTo>
                  <a:lnTo>
                    <a:pt x="19524" y="4211"/>
                  </a:lnTo>
                  <a:lnTo>
                    <a:pt x="19524" y="6316"/>
                  </a:lnTo>
                  <a:lnTo>
                    <a:pt x="19524" y="13684"/>
                  </a:lnTo>
                  <a:lnTo>
                    <a:pt x="19524" y="15789"/>
                  </a:lnTo>
                  <a:lnTo>
                    <a:pt x="18571" y="17895"/>
                  </a:lnTo>
                  <a:lnTo>
                    <a:pt x="17619" y="18947"/>
                  </a:lnTo>
                  <a:lnTo>
                    <a:pt x="13333" y="18947"/>
                  </a:lnTo>
                  <a:lnTo>
                    <a:pt x="9524" y="18947"/>
                  </a:lnTo>
                  <a:lnTo>
                    <a:pt x="1905" y="18947"/>
                  </a:lnTo>
                  <a:lnTo>
                    <a:pt x="952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952" y="21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Freeform 724"/>
            <p:cNvSpPr>
              <a:spLocks/>
            </p:cNvSpPr>
            <p:nvPr/>
          </p:nvSpPr>
          <p:spPr bwMode="auto">
            <a:xfrm>
              <a:off x="15516" y="11713"/>
              <a:ext cx="876" cy="471"/>
            </a:xfrm>
            <a:custGeom>
              <a:avLst/>
              <a:gdLst>
                <a:gd name="T0" fmla="*/ 2857 w 20000"/>
                <a:gd name="T1" fmla="*/ 0 h 20000"/>
                <a:gd name="T2" fmla="*/ 9524 w 20000"/>
                <a:gd name="T3" fmla="*/ 2105 h 20000"/>
                <a:gd name="T4" fmla="*/ 17619 w 20000"/>
                <a:gd name="T5" fmla="*/ 0 h 20000"/>
                <a:gd name="T6" fmla="*/ 18571 w 20000"/>
                <a:gd name="T7" fmla="*/ 0 h 20000"/>
                <a:gd name="T8" fmla="*/ 19524 w 20000"/>
                <a:gd name="T9" fmla="*/ 2105 h 20000"/>
                <a:gd name="T10" fmla="*/ 19524 w 20000"/>
                <a:gd name="T11" fmla="*/ 4211 h 20000"/>
                <a:gd name="T12" fmla="*/ 19524 w 20000"/>
                <a:gd name="T13" fmla="*/ 6316 h 20000"/>
                <a:gd name="T14" fmla="*/ 19524 w 20000"/>
                <a:gd name="T15" fmla="*/ 13684 h 20000"/>
                <a:gd name="T16" fmla="*/ 19524 w 20000"/>
                <a:gd name="T17" fmla="*/ 15789 h 20000"/>
                <a:gd name="T18" fmla="*/ 19524 w 20000"/>
                <a:gd name="T19" fmla="*/ 17895 h 20000"/>
                <a:gd name="T20" fmla="*/ 17619 w 20000"/>
                <a:gd name="T21" fmla="*/ 18947 h 20000"/>
                <a:gd name="T22" fmla="*/ 14286 w 20000"/>
                <a:gd name="T23" fmla="*/ 18947 h 20000"/>
                <a:gd name="T24" fmla="*/ 9524 w 20000"/>
                <a:gd name="T25" fmla="*/ 18947 h 20000"/>
                <a:gd name="T26" fmla="*/ 2857 w 20000"/>
                <a:gd name="T27" fmla="*/ 18947 h 20000"/>
                <a:gd name="T28" fmla="*/ 952 w 20000"/>
                <a:gd name="T29" fmla="*/ 17895 h 20000"/>
                <a:gd name="T30" fmla="*/ 0 w 20000"/>
                <a:gd name="T31" fmla="*/ 15789 h 20000"/>
                <a:gd name="T32" fmla="*/ 0 w 20000"/>
                <a:gd name="T33" fmla="*/ 13684 h 20000"/>
                <a:gd name="T34" fmla="*/ 0 w 20000"/>
                <a:gd name="T35" fmla="*/ 6316 h 20000"/>
                <a:gd name="T36" fmla="*/ 0 w 20000"/>
                <a:gd name="T37" fmla="*/ 4211 h 20000"/>
                <a:gd name="T38" fmla="*/ 952 w 20000"/>
                <a:gd name="T39" fmla="*/ 2105 h 20000"/>
                <a:gd name="T40" fmla="*/ 1905 w 20000"/>
                <a:gd name="T41" fmla="*/ 2105 h 20000"/>
                <a:gd name="T42" fmla="*/ 2857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2857" y="0"/>
                  </a:moveTo>
                  <a:lnTo>
                    <a:pt x="9524" y="2105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2105"/>
                  </a:lnTo>
                  <a:lnTo>
                    <a:pt x="19524" y="4211"/>
                  </a:lnTo>
                  <a:lnTo>
                    <a:pt x="19524" y="6316"/>
                  </a:lnTo>
                  <a:lnTo>
                    <a:pt x="19524" y="13684"/>
                  </a:lnTo>
                  <a:lnTo>
                    <a:pt x="19524" y="15789"/>
                  </a:lnTo>
                  <a:lnTo>
                    <a:pt x="19524" y="17895"/>
                  </a:lnTo>
                  <a:lnTo>
                    <a:pt x="17619" y="18947"/>
                  </a:lnTo>
                  <a:lnTo>
                    <a:pt x="14286" y="18947"/>
                  </a:lnTo>
                  <a:lnTo>
                    <a:pt x="9524" y="18947"/>
                  </a:lnTo>
                  <a:lnTo>
                    <a:pt x="2857" y="18947"/>
                  </a:lnTo>
                  <a:lnTo>
                    <a:pt x="952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952" y="2105"/>
                  </a:lnTo>
                  <a:lnTo>
                    <a:pt x="1905" y="2105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Freeform 725"/>
            <p:cNvSpPr>
              <a:spLocks/>
            </p:cNvSpPr>
            <p:nvPr/>
          </p:nvSpPr>
          <p:spPr bwMode="auto">
            <a:xfrm>
              <a:off x="16684" y="11713"/>
              <a:ext cx="855" cy="471"/>
            </a:xfrm>
            <a:custGeom>
              <a:avLst/>
              <a:gdLst>
                <a:gd name="T0" fmla="*/ 1463 w 20000"/>
                <a:gd name="T1" fmla="*/ 0 h 20000"/>
                <a:gd name="T2" fmla="*/ 9756 w 20000"/>
                <a:gd name="T3" fmla="*/ 2105 h 20000"/>
                <a:gd name="T4" fmla="*/ 17561 w 20000"/>
                <a:gd name="T5" fmla="*/ 0 h 20000"/>
                <a:gd name="T6" fmla="*/ 18537 w 20000"/>
                <a:gd name="T7" fmla="*/ 0 h 20000"/>
                <a:gd name="T8" fmla="*/ 18537 w 20000"/>
                <a:gd name="T9" fmla="*/ 2105 h 20000"/>
                <a:gd name="T10" fmla="*/ 19512 w 20000"/>
                <a:gd name="T11" fmla="*/ 4211 h 20000"/>
                <a:gd name="T12" fmla="*/ 19512 w 20000"/>
                <a:gd name="T13" fmla="*/ 6316 h 20000"/>
                <a:gd name="T14" fmla="*/ 19512 w 20000"/>
                <a:gd name="T15" fmla="*/ 13684 h 20000"/>
                <a:gd name="T16" fmla="*/ 19512 w 20000"/>
                <a:gd name="T17" fmla="*/ 15789 h 20000"/>
                <a:gd name="T18" fmla="*/ 18537 w 20000"/>
                <a:gd name="T19" fmla="*/ 17895 h 20000"/>
                <a:gd name="T20" fmla="*/ 17561 w 20000"/>
                <a:gd name="T21" fmla="*/ 18947 h 20000"/>
                <a:gd name="T22" fmla="*/ 13171 w 20000"/>
                <a:gd name="T23" fmla="*/ 18947 h 20000"/>
                <a:gd name="T24" fmla="*/ 9756 w 20000"/>
                <a:gd name="T25" fmla="*/ 18947 h 20000"/>
                <a:gd name="T26" fmla="*/ 1463 w 20000"/>
                <a:gd name="T27" fmla="*/ 18947 h 20000"/>
                <a:gd name="T28" fmla="*/ 488 w 20000"/>
                <a:gd name="T29" fmla="*/ 17895 h 20000"/>
                <a:gd name="T30" fmla="*/ 0 w 20000"/>
                <a:gd name="T31" fmla="*/ 15789 h 20000"/>
                <a:gd name="T32" fmla="*/ 0 w 20000"/>
                <a:gd name="T33" fmla="*/ 13684 h 20000"/>
                <a:gd name="T34" fmla="*/ 0 w 20000"/>
                <a:gd name="T35" fmla="*/ 6316 h 20000"/>
                <a:gd name="T36" fmla="*/ 0 w 20000"/>
                <a:gd name="T37" fmla="*/ 4211 h 20000"/>
                <a:gd name="T38" fmla="*/ 488 w 20000"/>
                <a:gd name="T39" fmla="*/ 2105 h 20000"/>
                <a:gd name="T40" fmla="*/ 488 w 20000"/>
                <a:gd name="T41" fmla="*/ 2105 h 20000"/>
                <a:gd name="T42" fmla="*/ 1463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463" y="0"/>
                  </a:moveTo>
                  <a:lnTo>
                    <a:pt x="9756" y="2105"/>
                  </a:lnTo>
                  <a:lnTo>
                    <a:pt x="17561" y="0"/>
                  </a:lnTo>
                  <a:lnTo>
                    <a:pt x="18537" y="0"/>
                  </a:lnTo>
                  <a:lnTo>
                    <a:pt x="18537" y="2105"/>
                  </a:lnTo>
                  <a:lnTo>
                    <a:pt x="19512" y="4211"/>
                  </a:lnTo>
                  <a:lnTo>
                    <a:pt x="19512" y="6316"/>
                  </a:lnTo>
                  <a:lnTo>
                    <a:pt x="19512" y="13684"/>
                  </a:lnTo>
                  <a:lnTo>
                    <a:pt x="19512" y="15789"/>
                  </a:lnTo>
                  <a:lnTo>
                    <a:pt x="18537" y="17895"/>
                  </a:lnTo>
                  <a:lnTo>
                    <a:pt x="17561" y="18947"/>
                  </a:lnTo>
                  <a:lnTo>
                    <a:pt x="13171" y="18947"/>
                  </a:lnTo>
                  <a:lnTo>
                    <a:pt x="9756" y="18947"/>
                  </a:lnTo>
                  <a:lnTo>
                    <a:pt x="1463" y="18947"/>
                  </a:lnTo>
                  <a:lnTo>
                    <a:pt x="488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488" y="2105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Freeform 726"/>
            <p:cNvSpPr>
              <a:spLocks/>
            </p:cNvSpPr>
            <p:nvPr/>
          </p:nvSpPr>
          <p:spPr bwMode="auto">
            <a:xfrm>
              <a:off x="17789" y="11713"/>
              <a:ext cx="918" cy="471"/>
            </a:xfrm>
            <a:custGeom>
              <a:avLst/>
              <a:gdLst>
                <a:gd name="T0" fmla="*/ 2727 w 20000"/>
                <a:gd name="T1" fmla="*/ 0 h 20000"/>
                <a:gd name="T2" fmla="*/ 10000 w 20000"/>
                <a:gd name="T3" fmla="*/ 2105 h 20000"/>
                <a:gd name="T4" fmla="*/ 16818 w 20000"/>
                <a:gd name="T5" fmla="*/ 0 h 20000"/>
                <a:gd name="T6" fmla="*/ 17727 w 20000"/>
                <a:gd name="T7" fmla="*/ 0 h 20000"/>
                <a:gd name="T8" fmla="*/ 18636 w 20000"/>
                <a:gd name="T9" fmla="*/ 2105 h 20000"/>
                <a:gd name="T10" fmla="*/ 18636 w 20000"/>
                <a:gd name="T11" fmla="*/ 4211 h 20000"/>
                <a:gd name="T12" fmla="*/ 19545 w 20000"/>
                <a:gd name="T13" fmla="*/ 6316 h 20000"/>
                <a:gd name="T14" fmla="*/ 19545 w 20000"/>
                <a:gd name="T15" fmla="*/ 13684 h 20000"/>
                <a:gd name="T16" fmla="*/ 18636 w 20000"/>
                <a:gd name="T17" fmla="*/ 15789 h 20000"/>
                <a:gd name="T18" fmla="*/ 18636 w 20000"/>
                <a:gd name="T19" fmla="*/ 17895 h 20000"/>
                <a:gd name="T20" fmla="*/ 16818 w 20000"/>
                <a:gd name="T21" fmla="*/ 18947 h 20000"/>
                <a:gd name="T22" fmla="*/ 13636 w 20000"/>
                <a:gd name="T23" fmla="*/ 18947 h 20000"/>
                <a:gd name="T24" fmla="*/ 10000 w 20000"/>
                <a:gd name="T25" fmla="*/ 18947 h 20000"/>
                <a:gd name="T26" fmla="*/ 2727 w 20000"/>
                <a:gd name="T27" fmla="*/ 18947 h 20000"/>
                <a:gd name="T28" fmla="*/ 909 w 20000"/>
                <a:gd name="T29" fmla="*/ 17895 h 20000"/>
                <a:gd name="T30" fmla="*/ 909 w 20000"/>
                <a:gd name="T31" fmla="*/ 15789 h 20000"/>
                <a:gd name="T32" fmla="*/ 0 w 20000"/>
                <a:gd name="T33" fmla="*/ 13684 h 20000"/>
                <a:gd name="T34" fmla="*/ 0 w 20000"/>
                <a:gd name="T35" fmla="*/ 6316 h 20000"/>
                <a:gd name="T36" fmla="*/ 909 w 20000"/>
                <a:gd name="T37" fmla="*/ 4211 h 20000"/>
                <a:gd name="T38" fmla="*/ 909 w 20000"/>
                <a:gd name="T39" fmla="*/ 2105 h 20000"/>
                <a:gd name="T40" fmla="*/ 1818 w 20000"/>
                <a:gd name="T41" fmla="*/ 2105 h 20000"/>
                <a:gd name="T42" fmla="*/ 2727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2727" y="0"/>
                  </a:moveTo>
                  <a:lnTo>
                    <a:pt x="10000" y="2105"/>
                  </a:lnTo>
                  <a:lnTo>
                    <a:pt x="16818" y="0"/>
                  </a:lnTo>
                  <a:lnTo>
                    <a:pt x="17727" y="0"/>
                  </a:lnTo>
                  <a:lnTo>
                    <a:pt x="18636" y="2105"/>
                  </a:lnTo>
                  <a:lnTo>
                    <a:pt x="18636" y="4211"/>
                  </a:lnTo>
                  <a:lnTo>
                    <a:pt x="19545" y="6316"/>
                  </a:lnTo>
                  <a:lnTo>
                    <a:pt x="19545" y="13684"/>
                  </a:lnTo>
                  <a:lnTo>
                    <a:pt x="18636" y="15789"/>
                  </a:lnTo>
                  <a:lnTo>
                    <a:pt x="18636" y="17895"/>
                  </a:lnTo>
                  <a:lnTo>
                    <a:pt x="16818" y="18947"/>
                  </a:lnTo>
                  <a:lnTo>
                    <a:pt x="13636" y="18947"/>
                  </a:lnTo>
                  <a:lnTo>
                    <a:pt x="10000" y="18947"/>
                  </a:lnTo>
                  <a:lnTo>
                    <a:pt x="2727" y="18947"/>
                  </a:lnTo>
                  <a:lnTo>
                    <a:pt x="909" y="17895"/>
                  </a:lnTo>
                  <a:lnTo>
                    <a:pt x="909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909" y="4211"/>
                  </a:lnTo>
                  <a:lnTo>
                    <a:pt x="909" y="2105"/>
                  </a:lnTo>
                  <a:lnTo>
                    <a:pt x="1818" y="210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Freeform 727"/>
            <p:cNvSpPr>
              <a:spLocks/>
            </p:cNvSpPr>
            <p:nvPr/>
          </p:nvSpPr>
          <p:spPr bwMode="auto">
            <a:xfrm>
              <a:off x="1314" y="12358"/>
              <a:ext cx="855" cy="422"/>
            </a:xfrm>
            <a:custGeom>
              <a:avLst/>
              <a:gdLst>
                <a:gd name="T0" fmla="*/ 1463 w 20000"/>
                <a:gd name="T1" fmla="*/ 0 h 20000"/>
                <a:gd name="T2" fmla="*/ 9756 w 20000"/>
                <a:gd name="T3" fmla="*/ 0 h 20000"/>
                <a:gd name="T4" fmla="*/ 18049 w 20000"/>
                <a:gd name="T5" fmla="*/ 0 h 20000"/>
                <a:gd name="T6" fmla="*/ 19024 w 20000"/>
                <a:gd name="T7" fmla="*/ 0 h 20000"/>
                <a:gd name="T8" fmla="*/ 19024 w 20000"/>
                <a:gd name="T9" fmla="*/ 0 h 20000"/>
                <a:gd name="T10" fmla="*/ 19512 w 20000"/>
                <a:gd name="T11" fmla="*/ 2353 h 20000"/>
                <a:gd name="T12" fmla="*/ 19512 w 20000"/>
                <a:gd name="T13" fmla="*/ 3529 h 20000"/>
                <a:gd name="T14" fmla="*/ 19512 w 20000"/>
                <a:gd name="T15" fmla="*/ 15294 h 20000"/>
                <a:gd name="T16" fmla="*/ 19512 w 20000"/>
                <a:gd name="T17" fmla="*/ 15294 h 20000"/>
                <a:gd name="T18" fmla="*/ 19024 w 20000"/>
                <a:gd name="T19" fmla="*/ 17647 h 20000"/>
                <a:gd name="T20" fmla="*/ 18049 w 20000"/>
                <a:gd name="T21" fmla="*/ 18824 h 20000"/>
                <a:gd name="T22" fmla="*/ 9756 w 20000"/>
                <a:gd name="T23" fmla="*/ 18824 h 20000"/>
                <a:gd name="T24" fmla="*/ 1463 w 20000"/>
                <a:gd name="T25" fmla="*/ 18824 h 20000"/>
                <a:gd name="T26" fmla="*/ 0 w 20000"/>
                <a:gd name="T27" fmla="*/ 17647 h 20000"/>
                <a:gd name="T28" fmla="*/ 0 w 20000"/>
                <a:gd name="T29" fmla="*/ 15294 h 20000"/>
                <a:gd name="T30" fmla="*/ 0 w 20000"/>
                <a:gd name="T31" fmla="*/ 15294 h 20000"/>
                <a:gd name="T32" fmla="*/ 0 w 20000"/>
                <a:gd name="T33" fmla="*/ 3529 h 20000"/>
                <a:gd name="T34" fmla="*/ 0 w 20000"/>
                <a:gd name="T35" fmla="*/ 2353 h 20000"/>
                <a:gd name="T36" fmla="*/ 0 w 20000"/>
                <a:gd name="T37" fmla="*/ 0 h 20000"/>
                <a:gd name="T38" fmla="*/ 976 w 20000"/>
                <a:gd name="T39" fmla="*/ 0 h 20000"/>
                <a:gd name="T40" fmla="*/ 1463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463" y="0"/>
                  </a:moveTo>
                  <a:lnTo>
                    <a:pt x="9756" y="0"/>
                  </a:lnTo>
                  <a:lnTo>
                    <a:pt x="18049" y="0"/>
                  </a:lnTo>
                  <a:lnTo>
                    <a:pt x="19024" y="0"/>
                  </a:lnTo>
                  <a:lnTo>
                    <a:pt x="19512" y="2353"/>
                  </a:lnTo>
                  <a:lnTo>
                    <a:pt x="19512" y="3529"/>
                  </a:lnTo>
                  <a:lnTo>
                    <a:pt x="19512" y="15294"/>
                  </a:lnTo>
                  <a:lnTo>
                    <a:pt x="19024" y="17647"/>
                  </a:lnTo>
                  <a:lnTo>
                    <a:pt x="18049" y="18824"/>
                  </a:lnTo>
                  <a:lnTo>
                    <a:pt x="9756" y="18824"/>
                  </a:lnTo>
                  <a:lnTo>
                    <a:pt x="1463" y="18824"/>
                  </a:lnTo>
                  <a:lnTo>
                    <a:pt x="0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0" y="0"/>
                  </a:lnTo>
                  <a:lnTo>
                    <a:pt x="976" y="0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Freeform 728"/>
            <p:cNvSpPr>
              <a:spLocks/>
            </p:cNvSpPr>
            <p:nvPr/>
          </p:nvSpPr>
          <p:spPr bwMode="auto">
            <a:xfrm>
              <a:off x="2461" y="12358"/>
              <a:ext cx="876" cy="422"/>
            </a:xfrm>
            <a:custGeom>
              <a:avLst/>
              <a:gdLst>
                <a:gd name="T0" fmla="*/ 1905 w 20000"/>
                <a:gd name="T1" fmla="*/ 0 h 20000"/>
                <a:gd name="T2" fmla="*/ 9524 w 20000"/>
                <a:gd name="T3" fmla="*/ 0 h 20000"/>
                <a:gd name="T4" fmla="*/ 16667 w 20000"/>
                <a:gd name="T5" fmla="*/ 0 h 20000"/>
                <a:gd name="T6" fmla="*/ 17619 w 20000"/>
                <a:gd name="T7" fmla="*/ 0 h 20000"/>
                <a:gd name="T8" fmla="*/ 18571 w 20000"/>
                <a:gd name="T9" fmla="*/ 0 h 20000"/>
                <a:gd name="T10" fmla="*/ 19524 w 20000"/>
                <a:gd name="T11" fmla="*/ 2353 h 20000"/>
                <a:gd name="T12" fmla="*/ 19524 w 20000"/>
                <a:gd name="T13" fmla="*/ 3529 h 20000"/>
                <a:gd name="T14" fmla="*/ 19524 w 20000"/>
                <a:gd name="T15" fmla="*/ 15294 h 20000"/>
                <a:gd name="T16" fmla="*/ 19524 w 20000"/>
                <a:gd name="T17" fmla="*/ 15294 h 20000"/>
                <a:gd name="T18" fmla="*/ 18571 w 20000"/>
                <a:gd name="T19" fmla="*/ 17647 h 20000"/>
                <a:gd name="T20" fmla="*/ 16667 w 20000"/>
                <a:gd name="T21" fmla="*/ 18824 h 20000"/>
                <a:gd name="T22" fmla="*/ 9524 w 20000"/>
                <a:gd name="T23" fmla="*/ 18824 h 20000"/>
                <a:gd name="T24" fmla="*/ 1905 w 20000"/>
                <a:gd name="T25" fmla="*/ 18824 h 20000"/>
                <a:gd name="T26" fmla="*/ 0 w 20000"/>
                <a:gd name="T27" fmla="*/ 17647 h 20000"/>
                <a:gd name="T28" fmla="*/ 0 w 20000"/>
                <a:gd name="T29" fmla="*/ 15294 h 20000"/>
                <a:gd name="T30" fmla="*/ 0 w 20000"/>
                <a:gd name="T31" fmla="*/ 15294 h 20000"/>
                <a:gd name="T32" fmla="*/ 0 w 20000"/>
                <a:gd name="T33" fmla="*/ 3529 h 20000"/>
                <a:gd name="T34" fmla="*/ 0 w 20000"/>
                <a:gd name="T35" fmla="*/ 2353 h 20000"/>
                <a:gd name="T36" fmla="*/ 0 w 20000"/>
                <a:gd name="T37" fmla="*/ 0 h 20000"/>
                <a:gd name="T38" fmla="*/ 952 w 20000"/>
                <a:gd name="T39" fmla="*/ 0 h 20000"/>
                <a:gd name="T40" fmla="*/ 190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9524" y="0"/>
                  </a:lnTo>
                  <a:lnTo>
                    <a:pt x="16667" y="0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2353"/>
                  </a:lnTo>
                  <a:lnTo>
                    <a:pt x="19524" y="3529"/>
                  </a:lnTo>
                  <a:lnTo>
                    <a:pt x="19524" y="15294"/>
                  </a:lnTo>
                  <a:lnTo>
                    <a:pt x="18571" y="17647"/>
                  </a:lnTo>
                  <a:lnTo>
                    <a:pt x="16667" y="18824"/>
                  </a:lnTo>
                  <a:lnTo>
                    <a:pt x="9524" y="18824"/>
                  </a:lnTo>
                  <a:lnTo>
                    <a:pt x="1905" y="18824"/>
                  </a:lnTo>
                  <a:lnTo>
                    <a:pt x="0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0" y="0"/>
                  </a:lnTo>
                  <a:lnTo>
                    <a:pt x="952" y="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Freeform 729"/>
            <p:cNvSpPr>
              <a:spLocks/>
            </p:cNvSpPr>
            <p:nvPr/>
          </p:nvSpPr>
          <p:spPr bwMode="auto">
            <a:xfrm>
              <a:off x="3587" y="12358"/>
              <a:ext cx="897" cy="422"/>
            </a:xfrm>
            <a:custGeom>
              <a:avLst/>
              <a:gdLst>
                <a:gd name="T0" fmla="*/ 2326 w 20000"/>
                <a:gd name="T1" fmla="*/ 0 h 20000"/>
                <a:gd name="T2" fmla="*/ 10233 w 20000"/>
                <a:gd name="T3" fmla="*/ 0 h 20000"/>
                <a:gd name="T4" fmla="*/ 17209 w 20000"/>
                <a:gd name="T5" fmla="*/ 0 h 20000"/>
                <a:gd name="T6" fmla="*/ 17674 w 20000"/>
                <a:gd name="T7" fmla="*/ 0 h 20000"/>
                <a:gd name="T8" fmla="*/ 18605 w 20000"/>
                <a:gd name="T9" fmla="*/ 0 h 20000"/>
                <a:gd name="T10" fmla="*/ 18605 w 20000"/>
                <a:gd name="T11" fmla="*/ 2353 h 20000"/>
                <a:gd name="T12" fmla="*/ 19535 w 20000"/>
                <a:gd name="T13" fmla="*/ 3529 h 20000"/>
                <a:gd name="T14" fmla="*/ 19535 w 20000"/>
                <a:gd name="T15" fmla="*/ 15294 h 20000"/>
                <a:gd name="T16" fmla="*/ 18605 w 20000"/>
                <a:gd name="T17" fmla="*/ 15294 h 20000"/>
                <a:gd name="T18" fmla="*/ 18605 w 20000"/>
                <a:gd name="T19" fmla="*/ 17647 h 20000"/>
                <a:gd name="T20" fmla="*/ 17209 w 20000"/>
                <a:gd name="T21" fmla="*/ 18824 h 20000"/>
                <a:gd name="T22" fmla="*/ 10233 w 20000"/>
                <a:gd name="T23" fmla="*/ 18824 h 20000"/>
                <a:gd name="T24" fmla="*/ 2326 w 20000"/>
                <a:gd name="T25" fmla="*/ 18824 h 20000"/>
                <a:gd name="T26" fmla="*/ 930 w 20000"/>
                <a:gd name="T27" fmla="*/ 17647 h 20000"/>
                <a:gd name="T28" fmla="*/ 930 w 20000"/>
                <a:gd name="T29" fmla="*/ 15294 h 20000"/>
                <a:gd name="T30" fmla="*/ 0 w 20000"/>
                <a:gd name="T31" fmla="*/ 15294 h 20000"/>
                <a:gd name="T32" fmla="*/ 0 w 20000"/>
                <a:gd name="T33" fmla="*/ 3529 h 20000"/>
                <a:gd name="T34" fmla="*/ 930 w 20000"/>
                <a:gd name="T35" fmla="*/ 2353 h 20000"/>
                <a:gd name="T36" fmla="*/ 930 w 20000"/>
                <a:gd name="T37" fmla="*/ 0 h 20000"/>
                <a:gd name="T38" fmla="*/ 1395 w 20000"/>
                <a:gd name="T39" fmla="*/ 0 h 20000"/>
                <a:gd name="T40" fmla="*/ 2326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326" y="0"/>
                  </a:moveTo>
                  <a:lnTo>
                    <a:pt x="10233" y="0"/>
                  </a:lnTo>
                  <a:lnTo>
                    <a:pt x="17209" y="0"/>
                  </a:lnTo>
                  <a:lnTo>
                    <a:pt x="17674" y="0"/>
                  </a:lnTo>
                  <a:lnTo>
                    <a:pt x="18605" y="0"/>
                  </a:lnTo>
                  <a:lnTo>
                    <a:pt x="18605" y="2353"/>
                  </a:lnTo>
                  <a:lnTo>
                    <a:pt x="19535" y="3529"/>
                  </a:lnTo>
                  <a:lnTo>
                    <a:pt x="19535" y="15294"/>
                  </a:lnTo>
                  <a:lnTo>
                    <a:pt x="18605" y="15294"/>
                  </a:lnTo>
                  <a:lnTo>
                    <a:pt x="18605" y="17647"/>
                  </a:lnTo>
                  <a:lnTo>
                    <a:pt x="17209" y="18824"/>
                  </a:lnTo>
                  <a:lnTo>
                    <a:pt x="10233" y="18824"/>
                  </a:lnTo>
                  <a:lnTo>
                    <a:pt x="2326" y="18824"/>
                  </a:lnTo>
                  <a:lnTo>
                    <a:pt x="930" y="17647"/>
                  </a:lnTo>
                  <a:lnTo>
                    <a:pt x="930" y="15294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930" y="2353"/>
                  </a:lnTo>
                  <a:lnTo>
                    <a:pt x="930" y="0"/>
                  </a:lnTo>
                  <a:lnTo>
                    <a:pt x="1395" y="0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Freeform 730"/>
            <p:cNvSpPr>
              <a:spLocks/>
            </p:cNvSpPr>
            <p:nvPr/>
          </p:nvSpPr>
          <p:spPr bwMode="auto">
            <a:xfrm>
              <a:off x="4734" y="12358"/>
              <a:ext cx="876" cy="422"/>
            </a:xfrm>
            <a:custGeom>
              <a:avLst/>
              <a:gdLst>
                <a:gd name="T0" fmla="*/ 2857 w 20000"/>
                <a:gd name="T1" fmla="*/ 0 h 20000"/>
                <a:gd name="T2" fmla="*/ 9524 w 20000"/>
                <a:gd name="T3" fmla="*/ 0 h 20000"/>
                <a:gd name="T4" fmla="*/ 17619 w 20000"/>
                <a:gd name="T5" fmla="*/ 0 h 20000"/>
                <a:gd name="T6" fmla="*/ 18571 w 20000"/>
                <a:gd name="T7" fmla="*/ 0 h 20000"/>
                <a:gd name="T8" fmla="*/ 19524 w 20000"/>
                <a:gd name="T9" fmla="*/ 0 h 20000"/>
                <a:gd name="T10" fmla="*/ 19524 w 20000"/>
                <a:gd name="T11" fmla="*/ 2353 h 20000"/>
                <a:gd name="T12" fmla="*/ 19524 w 20000"/>
                <a:gd name="T13" fmla="*/ 3529 h 20000"/>
                <a:gd name="T14" fmla="*/ 19524 w 20000"/>
                <a:gd name="T15" fmla="*/ 15294 h 20000"/>
                <a:gd name="T16" fmla="*/ 19524 w 20000"/>
                <a:gd name="T17" fmla="*/ 15294 h 20000"/>
                <a:gd name="T18" fmla="*/ 19524 w 20000"/>
                <a:gd name="T19" fmla="*/ 17647 h 20000"/>
                <a:gd name="T20" fmla="*/ 17619 w 20000"/>
                <a:gd name="T21" fmla="*/ 18824 h 20000"/>
                <a:gd name="T22" fmla="*/ 9524 w 20000"/>
                <a:gd name="T23" fmla="*/ 18824 h 20000"/>
                <a:gd name="T24" fmla="*/ 2857 w 20000"/>
                <a:gd name="T25" fmla="*/ 18824 h 20000"/>
                <a:gd name="T26" fmla="*/ 952 w 20000"/>
                <a:gd name="T27" fmla="*/ 17647 h 20000"/>
                <a:gd name="T28" fmla="*/ 0 w 20000"/>
                <a:gd name="T29" fmla="*/ 15294 h 20000"/>
                <a:gd name="T30" fmla="*/ 0 w 20000"/>
                <a:gd name="T31" fmla="*/ 15294 h 20000"/>
                <a:gd name="T32" fmla="*/ 0 w 20000"/>
                <a:gd name="T33" fmla="*/ 3529 h 20000"/>
                <a:gd name="T34" fmla="*/ 0 w 20000"/>
                <a:gd name="T35" fmla="*/ 2353 h 20000"/>
                <a:gd name="T36" fmla="*/ 952 w 20000"/>
                <a:gd name="T37" fmla="*/ 0 h 20000"/>
                <a:gd name="T38" fmla="*/ 1905 w 20000"/>
                <a:gd name="T39" fmla="*/ 0 h 20000"/>
                <a:gd name="T40" fmla="*/ 2857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857" y="0"/>
                  </a:moveTo>
                  <a:lnTo>
                    <a:pt x="9524" y="0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0"/>
                  </a:lnTo>
                  <a:lnTo>
                    <a:pt x="19524" y="2353"/>
                  </a:lnTo>
                  <a:lnTo>
                    <a:pt x="19524" y="3529"/>
                  </a:lnTo>
                  <a:lnTo>
                    <a:pt x="19524" y="15294"/>
                  </a:lnTo>
                  <a:lnTo>
                    <a:pt x="19524" y="17647"/>
                  </a:lnTo>
                  <a:lnTo>
                    <a:pt x="17619" y="18824"/>
                  </a:lnTo>
                  <a:lnTo>
                    <a:pt x="9524" y="18824"/>
                  </a:lnTo>
                  <a:lnTo>
                    <a:pt x="2857" y="18824"/>
                  </a:lnTo>
                  <a:lnTo>
                    <a:pt x="952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952" y="0"/>
                  </a:lnTo>
                  <a:lnTo>
                    <a:pt x="1905" y="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Freeform 731"/>
            <p:cNvSpPr>
              <a:spLocks/>
            </p:cNvSpPr>
            <p:nvPr/>
          </p:nvSpPr>
          <p:spPr bwMode="auto">
            <a:xfrm>
              <a:off x="5881" y="12358"/>
              <a:ext cx="876" cy="422"/>
            </a:xfrm>
            <a:custGeom>
              <a:avLst/>
              <a:gdLst>
                <a:gd name="T0" fmla="*/ 1905 w 20000"/>
                <a:gd name="T1" fmla="*/ 0 h 20000"/>
                <a:gd name="T2" fmla="*/ 10000 w 20000"/>
                <a:gd name="T3" fmla="*/ 0 h 20000"/>
                <a:gd name="T4" fmla="*/ 17619 w 20000"/>
                <a:gd name="T5" fmla="*/ 0 h 20000"/>
                <a:gd name="T6" fmla="*/ 18571 w 20000"/>
                <a:gd name="T7" fmla="*/ 0 h 20000"/>
                <a:gd name="T8" fmla="*/ 19524 w 20000"/>
                <a:gd name="T9" fmla="*/ 0 h 20000"/>
                <a:gd name="T10" fmla="*/ 19524 w 20000"/>
                <a:gd name="T11" fmla="*/ 2353 h 20000"/>
                <a:gd name="T12" fmla="*/ 19524 w 20000"/>
                <a:gd name="T13" fmla="*/ 3529 h 20000"/>
                <a:gd name="T14" fmla="*/ 19524 w 20000"/>
                <a:gd name="T15" fmla="*/ 15294 h 20000"/>
                <a:gd name="T16" fmla="*/ 19524 w 20000"/>
                <a:gd name="T17" fmla="*/ 15294 h 20000"/>
                <a:gd name="T18" fmla="*/ 19524 w 20000"/>
                <a:gd name="T19" fmla="*/ 17647 h 20000"/>
                <a:gd name="T20" fmla="*/ 17619 w 20000"/>
                <a:gd name="T21" fmla="*/ 18824 h 20000"/>
                <a:gd name="T22" fmla="*/ 10000 w 20000"/>
                <a:gd name="T23" fmla="*/ 18824 h 20000"/>
                <a:gd name="T24" fmla="*/ 1905 w 20000"/>
                <a:gd name="T25" fmla="*/ 18824 h 20000"/>
                <a:gd name="T26" fmla="*/ 952 w 20000"/>
                <a:gd name="T27" fmla="*/ 17647 h 20000"/>
                <a:gd name="T28" fmla="*/ 0 w 20000"/>
                <a:gd name="T29" fmla="*/ 15294 h 20000"/>
                <a:gd name="T30" fmla="*/ 0 w 20000"/>
                <a:gd name="T31" fmla="*/ 15294 h 20000"/>
                <a:gd name="T32" fmla="*/ 0 w 20000"/>
                <a:gd name="T33" fmla="*/ 3529 h 20000"/>
                <a:gd name="T34" fmla="*/ 0 w 20000"/>
                <a:gd name="T35" fmla="*/ 2353 h 20000"/>
                <a:gd name="T36" fmla="*/ 952 w 20000"/>
                <a:gd name="T37" fmla="*/ 0 h 20000"/>
                <a:gd name="T38" fmla="*/ 952 w 20000"/>
                <a:gd name="T39" fmla="*/ 0 h 20000"/>
                <a:gd name="T40" fmla="*/ 190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10000" y="0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0"/>
                  </a:lnTo>
                  <a:lnTo>
                    <a:pt x="19524" y="2353"/>
                  </a:lnTo>
                  <a:lnTo>
                    <a:pt x="19524" y="3529"/>
                  </a:lnTo>
                  <a:lnTo>
                    <a:pt x="19524" y="15294"/>
                  </a:lnTo>
                  <a:lnTo>
                    <a:pt x="19524" y="17647"/>
                  </a:lnTo>
                  <a:lnTo>
                    <a:pt x="17619" y="18824"/>
                  </a:lnTo>
                  <a:lnTo>
                    <a:pt x="10000" y="18824"/>
                  </a:lnTo>
                  <a:lnTo>
                    <a:pt x="1905" y="18824"/>
                  </a:lnTo>
                  <a:lnTo>
                    <a:pt x="952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952" y="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 732"/>
            <p:cNvSpPr>
              <a:spLocks/>
            </p:cNvSpPr>
            <p:nvPr/>
          </p:nvSpPr>
          <p:spPr bwMode="auto">
            <a:xfrm>
              <a:off x="7049" y="12358"/>
              <a:ext cx="876" cy="422"/>
            </a:xfrm>
            <a:custGeom>
              <a:avLst/>
              <a:gdLst>
                <a:gd name="T0" fmla="*/ 1905 w 20000"/>
                <a:gd name="T1" fmla="*/ 0 h 20000"/>
                <a:gd name="T2" fmla="*/ 9524 w 20000"/>
                <a:gd name="T3" fmla="*/ 0 h 20000"/>
                <a:gd name="T4" fmla="*/ 17619 w 20000"/>
                <a:gd name="T5" fmla="*/ 0 h 20000"/>
                <a:gd name="T6" fmla="*/ 18571 w 20000"/>
                <a:gd name="T7" fmla="*/ 0 h 20000"/>
                <a:gd name="T8" fmla="*/ 18571 w 20000"/>
                <a:gd name="T9" fmla="*/ 0 h 20000"/>
                <a:gd name="T10" fmla="*/ 19524 w 20000"/>
                <a:gd name="T11" fmla="*/ 2353 h 20000"/>
                <a:gd name="T12" fmla="*/ 19524 w 20000"/>
                <a:gd name="T13" fmla="*/ 3529 h 20000"/>
                <a:gd name="T14" fmla="*/ 19524 w 20000"/>
                <a:gd name="T15" fmla="*/ 15294 h 20000"/>
                <a:gd name="T16" fmla="*/ 19524 w 20000"/>
                <a:gd name="T17" fmla="*/ 15294 h 20000"/>
                <a:gd name="T18" fmla="*/ 18571 w 20000"/>
                <a:gd name="T19" fmla="*/ 17647 h 20000"/>
                <a:gd name="T20" fmla="*/ 17619 w 20000"/>
                <a:gd name="T21" fmla="*/ 18824 h 20000"/>
                <a:gd name="T22" fmla="*/ 9524 w 20000"/>
                <a:gd name="T23" fmla="*/ 18824 h 20000"/>
                <a:gd name="T24" fmla="*/ 1905 w 20000"/>
                <a:gd name="T25" fmla="*/ 18824 h 20000"/>
                <a:gd name="T26" fmla="*/ 952 w 20000"/>
                <a:gd name="T27" fmla="*/ 17647 h 20000"/>
                <a:gd name="T28" fmla="*/ 0 w 20000"/>
                <a:gd name="T29" fmla="*/ 15294 h 20000"/>
                <a:gd name="T30" fmla="*/ 0 w 20000"/>
                <a:gd name="T31" fmla="*/ 15294 h 20000"/>
                <a:gd name="T32" fmla="*/ 0 w 20000"/>
                <a:gd name="T33" fmla="*/ 3529 h 20000"/>
                <a:gd name="T34" fmla="*/ 0 w 20000"/>
                <a:gd name="T35" fmla="*/ 2353 h 20000"/>
                <a:gd name="T36" fmla="*/ 952 w 20000"/>
                <a:gd name="T37" fmla="*/ 0 h 20000"/>
                <a:gd name="T38" fmla="*/ 952 w 20000"/>
                <a:gd name="T39" fmla="*/ 0 h 20000"/>
                <a:gd name="T40" fmla="*/ 190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9524" y="0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2353"/>
                  </a:lnTo>
                  <a:lnTo>
                    <a:pt x="19524" y="3529"/>
                  </a:lnTo>
                  <a:lnTo>
                    <a:pt x="19524" y="15294"/>
                  </a:lnTo>
                  <a:lnTo>
                    <a:pt x="18571" y="17647"/>
                  </a:lnTo>
                  <a:lnTo>
                    <a:pt x="17619" y="18824"/>
                  </a:lnTo>
                  <a:lnTo>
                    <a:pt x="9524" y="18824"/>
                  </a:lnTo>
                  <a:lnTo>
                    <a:pt x="1905" y="18824"/>
                  </a:lnTo>
                  <a:lnTo>
                    <a:pt x="952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952" y="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733"/>
            <p:cNvSpPr>
              <a:spLocks/>
            </p:cNvSpPr>
            <p:nvPr/>
          </p:nvSpPr>
          <p:spPr bwMode="auto">
            <a:xfrm>
              <a:off x="8655" y="12358"/>
              <a:ext cx="917" cy="422"/>
            </a:xfrm>
            <a:custGeom>
              <a:avLst/>
              <a:gdLst>
                <a:gd name="T0" fmla="*/ 2727 w 20000"/>
                <a:gd name="T1" fmla="*/ 0 h 20000"/>
                <a:gd name="T2" fmla="*/ 10455 w 20000"/>
                <a:gd name="T3" fmla="*/ 0 h 20000"/>
                <a:gd name="T4" fmla="*/ 16818 w 20000"/>
                <a:gd name="T5" fmla="*/ 0 h 20000"/>
                <a:gd name="T6" fmla="*/ 17727 w 20000"/>
                <a:gd name="T7" fmla="*/ 0 h 20000"/>
                <a:gd name="T8" fmla="*/ 18636 w 20000"/>
                <a:gd name="T9" fmla="*/ 0 h 20000"/>
                <a:gd name="T10" fmla="*/ 18636 w 20000"/>
                <a:gd name="T11" fmla="*/ 2353 h 20000"/>
                <a:gd name="T12" fmla="*/ 19545 w 20000"/>
                <a:gd name="T13" fmla="*/ 3529 h 20000"/>
                <a:gd name="T14" fmla="*/ 19545 w 20000"/>
                <a:gd name="T15" fmla="*/ 15294 h 20000"/>
                <a:gd name="T16" fmla="*/ 18636 w 20000"/>
                <a:gd name="T17" fmla="*/ 15294 h 20000"/>
                <a:gd name="T18" fmla="*/ 18636 w 20000"/>
                <a:gd name="T19" fmla="*/ 17647 h 20000"/>
                <a:gd name="T20" fmla="*/ 16818 w 20000"/>
                <a:gd name="T21" fmla="*/ 18824 h 20000"/>
                <a:gd name="T22" fmla="*/ 10455 w 20000"/>
                <a:gd name="T23" fmla="*/ 18824 h 20000"/>
                <a:gd name="T24" fmla="*/ 2727 w 20000"/>
                <a:gd name="T25" fmla="*/ 18824 h 20000"/>
                <a:gd name="T26" fmla="*/ 909 w 20000"/>
                <a:gd name="T27" fmla="*/ 17647 h 20000"/>
                <a:gd name="T28" fmla="*/ 909 w 20000"/>
                <a:gd name="T29" fmla="*/ 15294 h 20000"/>
                <a:gd name="T30" fmla="*/ 0 w 20000"/>
                <a:gd name="T31" fmla="*/ 15294 h 20000"/>
                <a:gd name="T32" fmla="*/ 0 w 20000"/>
                <a:gd name="T33" fmla="*/ 3529 h 20000"/>
                <a:gd name="T34" fmla="*/ 909 w 20000"/>
                <a:gd name="T35" fmla="*/ 2353 h 20000"/>
                <a:gd name="T36" fmla="*/ 909 w 20000"/>
                <a:gd name="T37" fmla="*/ 0 h 20000"/>
                <a:gd name="T38" fmla="*/ 1818 w 20000"/>
                <a:gd name="T39" fmla="*/ 0 h 20000"/>
                <a:gd name="T40" fmla="*/ 2727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727" y="0"/>
                  </a:moveTo>
                  <a:lnTo>
                    <a:pt x="10455" y="0"/>
                  </a:lnTo>
                  <a:lnTo>
                    <a:pt x="16818" y="0"/>
                  </a:lnTo>
                  <a:lnTo>
                    <a:pt x="17727" y="0"/>
                  </a:lnTo>
                  <a:lnTo>
                    <a:pt x="18636" y="0"/>
                  </a:lnTo>
                  <a:lnTo>
                    <a:pt x="18636" y="2353"/>
                  </a:lnTo>
                  <a:lnTo>
                    <a:pt x="19545" y="3529"/>
                  </a:lnTo>
                  <a:lnTo>
                    <a:pt x="19545" y="15294"/>
                  </a:lnTo>
                  <a:lnTo>
                    <a:pt x="18636" y="15294"/>
                  </a:lnTo>
                  <a:lnTo>
                    <a:pt x="18636" y="17647"/>
                  </a:lnTo>
                  <a:lnTo>
                    <a:pt x="16818" y="18824"/>
                  </a:lnTo>
                  <a:lnTo>
                    <a:pt x="10455" y="18824"/>
                  </a:lnTo>
                  <a:lnTo>
                    <a:pt x="2727" y="18824"/>
                  </a:lnTo>
                  <a:lnTo>
                    <a:pt x="909" y="17647"/>
                  </a:lnTo>
                  <a:lnTo>
                    <a:pt x="909" y="15294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909" y="2353"/>
                  </a:lnTo>
                  <a:lnTo>
                    <a:pt x="909" y="0"/>
                  </a:lnTo>
                  <a:lnTo>
                    <a:pt x="1818" y="0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734"/>
            <p:cNvSpPr>
              <a:spLocks/>
            </p:cNvSpPr>
            <p:nvPr/>
          </p:nvSpPr>
          <p:spPr bwMode="auto">
            <a:xfrm>
              <a:off x="9823" y="12358"/>
              <a:ext cx="855" cy="422"/>
            </a:xfrm>
            <a:custGeom>
              <a:avLst/>
              <a:gdLst>
                <a:gd name="T0" fmla="*/ 2439 w 20000"/>
                <a:gd name="T1" fmla="*/ 0 h 20000"/>
                <a:gd name="T2" fmla="*/ 9756 w 20000"/>
                <a:gd name="T3" fmla="*/ 0 h 20000"/>
                <a:gd name="T4" fmla="*/ 18049 w 20000"/>
                <a:gd name="T5" fmla="*/ 0 h 20000"/>
                <a:gd name="T6" fmla="*/ 19024 w 20000"/>
                <a:gd name="T7" fmla="*/ 0 h 20000"/>
                <a:gd name="T8" fmla="*/ 19512 w 20000"/>
                <a:gd name="T9" fmla="*/ 0 h 20000"/>
                <a:gd name="T10" fmla="*/ 19512 w 20000"/>
                <a:gd name="T11" fmla="*/ 2353 h 20000"/>
                <a:gd name="T12" fmla="*/ 19512 w 20000"/>
                <a:gd name="T13" fmla="*/ 3529 h 20000"/>
                <a:gd name="T14" fmla="*/ 19512 w 20000"/>
                <a:gd name="T15" fmla="*/ 15294 h 20000"/>
                <a:gd name="T16" fmla="*/ 19512 w 20000"/>
                <a:gd name="T17" fmla="*/ 15294 h 20000"/>
                <a:gd name="T18" fmla="*/ 19512 w 20000"/>
                <a:gd name="T19" fmla="*/ 17647 h 20000"/>
                <a:gd name="T20" fmla="*/ 18049 w 20000"/>
                <a:gd name="T21" fmla="*/ 18824 h 20000"/>
                <a:gd name="T22" fmla="*/ 9756 w 20000"/>
                <a:gd name="T23" fmla="*/ 18824 h 20000"/>
                <a:gd name="T24" fmla="*/ 2439 w 20000"/>
                <a:gd name="T25" fmla="*/ 18824 h 20000"/>
                <a:gd name="T26" fmla="*/ 976 w 20000"/>
                <a:gd name="T27" fmla="*/ 17647 h 20000"/>
                <a:gd name="T28" fmla="*/ 0 w 20000"/>
                <a:gd name="T29" fmla="*/ 15294 h 20000"/>
                <a:gd name="T30" fmla="*/ 0 w 20000"/>
                <a:gd name="T31" fmla="*/ 15294 h 20000"/>
                <a:gd name="T32" fmla="*/ 0 w 20000"/>
                <a:gd name="T33" fmla="*/ 3529 h 20000"/>
                <a:gd name="T34" fmla="*/ 0 w 20000"/>
                <a:gd name="T35" fmla="*/ 2353 h 20000"/>
                <a:gd name="T36" fmla="*/ 976 w 20000"/>
                <a:gd name="T37" fmla="*/ 0 h 20000"/>
                <a:gd name="T38" fmla="*/ 1951 w 20000"/>
                <a:gd name="T39" fmla="*/ 0 h 20000"/>
                <a:gd name="T40" fmla="*/ 2439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439" y="0"/>
                  </a:moveTo>
                  <a:lnTo>
                    <a:pt x="9756" y="0"/>
                  </a:lnTo>
                  <a:lnTo>
                    <a:pt x="18049" y="0"/>
                  </a:lnTo>
                  <a:lnTo>
                    <a:pt x="19024" y="0"/>
                  </a:lnTo>
                  <a:lnTo>
                    <a:pt x="19512" y="0"/>
                  </a:lnTo>
                  <a:lnTo>
                    <a:pt x="19512" y="2353"/>
                  </a:lnTo>
                  <a:lnTo>
                    <a:pt x="19512" y="3529"/>
                  </a:lnTo>
                  <a:lnTo>
                    <a:pt x="19512" y="15294"/>
                  </a:lnTo>
                  <a:lnTo>
                    <a:pt x="19512" y="17647"/>
                  </a:lnTo>
                  <a:lnTo>
                    <a:pt x="18049" y="18824"/>
                  </a:lnTo>
                  <a:lnTo>
                    <a:pt x="9756" y="18824"/>
                  </a:lnTo>
                  <a:lnTo>
                    <a:pt x="2439" y="18824"/>
                  </a:lnTo>
                  <a:lnTo>
                    <a:pt x="976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976" y="0"/>
                  </a:lnTo>
                  <a:lnTo>
                    <a:pt x="1951" y="0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Freeform 735"/>
            <p:cNvSpPr>
              <a:spLocks/>
            </p:cNvSpPr>
            <p:nvPr/>
          </p:nvSpPr>
          <p:spPr bwMode="auto">
            <a:xfrm>
              <a:off x="10970" y="12358"/>
              <a:ext cx="876" cy="422"/>
            </a:xfrm>
            <a:custGeom>
              <a:avLst/>
              <a:gdLst>
                <a:gd name="T0" fmla="*/ 1905 w 20000"/>
                <a:gd name="T1" fmla="*/ 0 h 20000"/>
                <a:gd name="T2" fmla="*/ 10000 w 20000"/>
                <a:gd name="T3" fmla="*/ 0 h 20000"/>
                <a:gd name="T4" fmla="*/ 17619 w 20000"/>
                <a:gd name="T5" fmla="*/ 0 h 20000"/>
                <a:gd name="T6" fmla="*/ 18571 w 20000"/>
                <a:gd name="T7" fmla="*/ 0 h 20000"/>
                <a:gd name="T8" fmla="*/ 18571 w 20000"/>
                <a:gd name="T9" fmla="*/ 0 h 20000"/>
                <a:gd name="T10" fmla="*/ 19524 w 20000"/>
                <a:gd name="T11" fmla="*/ 2353 h 20000"/>
                <a:gd name="T12" fmla="*/ 19524 w 20000"/>
                <a:gd name="T13" fmla="*/ 3529 h 20000"/>
                <a:gd name="T14" fmla="*/ 19524 w 20000"/>
                <a:gd name="T15" fmla="*/ 15294 h 20000"/>
                <a:gd name="T16" fmla="*/ 19524 w 20000"/>
                <a:gd name="T17" fmla="*/ 15294 h 20000"/>
                <a:gd name="T18" fmla="*/ 18571 w 20000"/>
                <a:gd name="T19" fmla="*/ 17647 h 20000"/>
                <a:gd name="T20" fmla="*/ 17619 w 20000"/>
                <a:gd name="T21" fmla="*/ 18824 h 20000"/>
                <a:gd name="T22" fmla="*/ 13333 w 20000"/>
                <a:gd name="T23" fmla="*/ 18824 h 20000"/>
                <a:gd name="T24" fmla="*/ 10000 w 20000"/>
                <a:gd name="T25" fmla="*/ 18824 h 20000"/>
                <a:gd name="T26" fmla="*/ 1905 w 20000"/>
                <a:gd name="T27" fmla="*/ 18824 h 20000"/>
                <a:gd name="T28" fmla="*/ 952 w 20000"/>
                <a:gd name="T29" fmla="*/ 17647 h 20000"/>
                <a:gd name="T30" fmla="*/ 0 w 20000"/>
                <a:gd name="T31" fmla="*/ 15294 h 20000"/>
                <a:gd name="T32" fmla="*/ 0 w 20000"/>
                <a:gd name="T33" fmla="*/ 15294 h 20000"/>
                <a:gd name="T34" fmla="*/ 0 w 20000"/>
                <a:gd name="T35" fmla="*/ 3529 h 20000"/>
                <a:gd name="T36" fmla="*/ 0 w 20000"/>
                <a:gd name="T37" fmla="*/ 2353 h 20000"/>
                <a:gd name="T38" fmla="*/ 952 w 20000"/>
                <a:gd name="T39" fmla="*/ 0 h 20000"/>
                <a:gd name="T40" fmla="*/ 952 w 20000"/>
                <a:gd name="T41" fmla="*/ 0 h 20000"/>
                <a:gd name="T42" fmla="*/ 1905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10000" y="0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2353"/>
                  </a:lnTo>
                  <a:lnTo>
                    <a:pt x="19524" y="3529"/>
                  </a:lnTo>
                  <a:lnTo>
                    <a:pt x="19524" y="15294"/>
                  </a:lnTo>
                  <a:lnTo>
                    <a:pt x="18571" y="17647"/>
                  </a:lnTo>
                  <a:lnTo>
                    <a:pt x="17619" y="18824"/>
                  </a:lnTo>
                  <a:lnTo>
                    <a:pt x="13333" y="18824"/>
                  </a:lnTo>
                  <a:lnTo>
                    <a:pt x="10000" y="18824"/>
                  </a:lnTo>
                  <a:lnTo>
                    <a:pt x="1905" y="18824"/>
                  </a:lnTo>
                  <a:lnTo>
                    <a:pt x="952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952" y="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Freeform 736"/>
            <p:cNvSpPr>
              <a:spLocks/>
            </p:cNvSpPr>
            <p:nvPr/>
          </p:nvSpPr>
          <p:spPr bwMode="auto">
            <a:xfrm>
              <a:off x="12138" y="12358"/>
              <a:ext cx="855" cy="422"/>
            </a:xfrm>
            <a:custGeom>
              <a:avLst/>
              <a:gdLst>
                <a:gd name="T0" fmla="*/ 1463 w 20000"/>
                <a:gd name="T1" fmla="*/ 0 h 20000"/>
                <a:gd name="T2" fmla="*/ 9756 w 20000"/>
                <a:gd name="T3" fmla="*/ 0 h 20000"/>
                <a:gd name="T4" fmla="*/ 18049 w 20000"/>
                <a:gd name="T5" fmla="*/ 0 h 20000"/>
                <a:gd name="T6" fmla="*/ 18537 w 20000"/>
                <a:gd name="T7" fmla="*/ 0 h 20000"/>
                <a:gd name="T8" fmla="*/ 18537 w 20000"/>
                <a:gd name="T9" fmla="*/ 0 h 20000"/>
                <a:gd name="T10" fmla="*/ 19512 w 20000"/>
                <a:gd name="T11" fmla="*/ 2353 h 20000"/>
                <a:gd name="T12" fmla="*/ 19512 w 20000"/>
                <a:gd name="T13" fmla="*/ 3529 h 20000"/>
                <a:gd name="T14" fmla="*/ 19512 w 20000"/>
                <a:gd name="T15" fmla="*/ 15294 h 20000"/>
                <a:gd name="T16" fmla="*/ 19512 w 20000"/>
                <a:gd name="T17" fmla="*/ 15294 h 20000"/>
                <a:gd name="T18" fmla="*/ 18537 w 20000"/>
                <a:gd name="T19" fmla="*/ 17647 h 20000"/>
                <a:gd name="T20" fmla="*/ 18049 w 20000"/>
                <a:gd name="T21" fmla="*/ 18824 h 20000"/>
                <a:gd name="T22" fmla="*/ 13171 w 20000"/>
                <a:gd name="T23" fmla="*/ 18824 h 20000"/>
                <a:gd name="T24" fmla="*/ 9756 w 20000"/>
                <a:gd name="T25" fmla="*/ 18824 h 20000"/>
                <a:gd name="T26" fmla="*/ 1463 w 20000"/>
                <a:gd name="T27" fmla="*/ 18824 h 20000"/>
                <a:gd name="T28" fmla="*/ 0 w 20000"/>
                <a:gd name="T29" fmla="*/ 17647 h 20000"/>
                <a:gd name="T30" fmla="*/ 0 w 20000"/>
                <a:gd name="T31" fmla="*/ 15294 h 20000"/>
                <a:gd name="T32" fmla="*/ 0 w 20000"/>
                <a:gd name="T33" fmla="*/ 15294 h 20000"/>
                <a:gd name="T34" fmla="*/ 0 w 20000"/>
                <a:gd name="T35" fmla="*/ 3529 h 20000"/>
                <a:gd name="T36" fmla="*/ 0 w 20000"/>
                <a:gd name="T37" fmla="*/ 2353 h 20000"/>
                <a:gd name="T38" fmla="*/ 0 w 20000"/>
                <a:gd name="T39" fmla="*/ 0 h 20000"/>
                <a:gd name="T40" fmla="*/ 488 w 20000"/>
                <a:gd name="T41" fmla="*/ 0 h 20000"/>
                <a:gd name="T42" fmla="*/ 1463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463" y="0"/>
                  </a:moveTo>
                  <a:lnTo>
                    <a:pt x="9756" y="0"/>
                  </a:lnTo>
                  <a:lnTo>
                    <a:pt x="18049" y="0"/>
                  </a:lnTo>
                  <a:lnTo>
                    <a:pt x="18537" y="0"/>
                  </a:lnTo>
                  <a:lnTo>
                    <a:pt x="19512" y="2353"/>
                  </a:lnTo>
                  <a:lnTo>
                    <a:pt x="19512" y="3529"/>
                  </a:lnTo>
                  <a:lnTo>
                    <a:pt x="19512" y="15294"/>
                  </a:lnTo>
                  <a:lnTo>
                    <a:pt x="18537" y="17647"/>
                  </a:lnTo>
                  <a:lnTo>
                    <a:pt x="18049" y="18824"/>
                  </a:lnTo>
                  <a:lnTo>
                    <a:pt x="13171" y="18824"/>
                  </a:lnTo>
                  <a:lnTo>
                    <a:pt x="9756" y="18824"/>
                  </a:lnTo>
                  <a:lnTo>
                    <a:pt x="1463" y="18824"/>
                  </a:lnTo>
                  <a:lnTo>
                    <a:pt x="0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0" y="0"/>
                  </a:lnTo>
                  <a:lnTo>
                    <a:pt x="488" y="0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Freeform 737"/>
            <p:cNvSpPr>
              <a:spLocks/>
            </p:cNvSpPr>
            <p:nvPr/>
          </p:nvSpPr>
          <p:spPr bwMode="auto">
            <a:xfrm>
              <a:off x="13285" y="12358"/>
              <a:ext cx="876" cy="422"/>
            </a:xfrm>
            <a:custGeom>
              <a:avLst/>
              <a:gdLst>
                <a:gd name="T0" fmla="*/ 1905 w 20000"/>
                <a:gd name="T1" fmla="*/ 0 h 20000"/>
                <a:gd name="T2" fmla="*/ 9524 w 20000"/>
                <a:gd name="T3" fmla="*/ 0 h 20000"/>
                <a:gd name="T4" fmla="*/ 16667 w 20000"/>
                <a:gd name="T5" fmla="*/ 0 h 20000"/>
                <a:gd name="T6" fmla="*/ 17619 w 20000"/>
                <a:gd name="T7" fmla="*/ 0 h 20000"/>
                <a:gd name="T8" fmla="*/ 18571 w 20000"/>
                <a:gd name="T9" fmla="*/ 0 h 20000"/>
                <a:gd name="T10" fmla="*/ 19524 w 20000"/>
                <a:gd name="T11" fmla="*/ 2353 h 20000"/>
                <a:gd name="T12" fmla="*/ 19524 w 20000"/>
                <a:gd name="T13" fmla="*/ 3529 h 20000"/>
                <a:gd name="T14" fmla="*/ 19524 w 20000"/>
                <a:gd name="T15" fmla="*/ 15294 h 20000"/>
                <a:gd name="T16" fmla="*/ 19524 w 20000"/>
                <a:gd name="T17" fmla="*/ 15294 h 20000"/>
                <a:gd name="T18" fmla="*/ 18571 w 20000"/>
                <a:gd name="T19" fmla="*/ 17647 h 20000"/>
                <a:gd name="T20" fmla="*/ 16667 w 20000"/>
                <a:gd name="T21" fmla="*/ 18824 h 20000"/>
                <a:gd name="T22" fmla="*/ 13333 w 20000"/>
                <a:gd name="T23" fmla="*/ 18824 h 20000"/>
                <a:gd name="T24" fmla="*/ 9524 w 20000"/>
                <a:gd name="T25" fmla="*/ 18824 h 20000"/>
                <a:gd name="T26" fmla="*/ 1905 w 20000"/>
                <a:gd name="T27" fmla="*/ 18824 h 20000"/>
                <a:gd name="T28" fmla="*/ 0 w 20000"/>
                <a:gd name="T29" fmla="*/ 17647 h 20000"/>
                <a:gd name="T30" fmla="*/ 0 w 20000"/>
                <a:gd name="T31" fmla="*/ 15294 h 20000"/>
                <a:gd name="T32" fmla="*/ 0 w 20000"/>
                <a:gd name="T33" fmla="*/ 15294 h 20000"/>
                <a:gd name="T34" fmla="*/ 0 w 20000"/>
                <a:gd name="T35" fmla="*/ 3529 h 20000"/>
                <a:gd name="T36" fmla="*/ 0 w 20000"/>
                <a:gd name="T37" fmla="*/ 2353 h 20000"/>
                <a:gd name="T38" fmla="*/ 0 w 20000"/>
                <a:gd name="T39" fmla="*/ 0 h 20000"/>
                <a:gd name="T40" fmla="*/ 952 w 20000"/>
                <a:gd name="T41" fmla="*/ 0 h 20000"/>
                <a:gd name="T42" fmla="*/ 1905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9524" y="0"/>
                  </a:lnTo>
                  <a:lnTo>
                    <a:pt x="16667" y="0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2353"/>
                  </a:lnTo>
                  <a:lnTo>
                    <a:pt x="19524" y="3529"/>
                  </a:lnTo>
                  <a:lnTo>
                    <a:pt x="19524" y="15294"/>
                  </a:lnTo>
                  <a:lnTo>
                    <a:pt x="18571" y="17647"/>
                  </a:lnTo>
                  <a:lnTo>
                    <a:pt x="16667" y="18824"/>
                  </a:lnTo>
                  <a:lnTo>
                    <a:pt x="13333" y="18824"/>
                  </a:lnTo>
                  <a:lnTo>
                    <a:pt x="9524" y="18824"/>
                  </a:lnTo>
                  <a:lnTo>
                    <a:pt x="1905" y="18824"/>
                  </a:lnTo>
                  <a:lnTo>
                    <a:pt x="0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0" y="0"/>
                  </a:lnTo>
                  <a:lnTo>
                    <a:pt x="952" y="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Freeform 738"/>
            <p:cNvSpPr>
              <a:spLocks/>
            </p:cNvSpPr>
            <p:nvPr/>
          </p:nvSpPr>
          <p:spPr bwMode="auto">
            <a:xfrm>
              <a:off x="15558" y="12358"/>
              <a:ext cx="876" cy="422"/>
            </a:xfrm>
            <a:custGeom>
              <a:avLst/>
              <a:gdLst>
                <a:gd name="T0" fmla="*/ 2857 w 20000"/>
                <a:gd name="T1" fmla="*/ 0 h 20000"/>
                <a:gd name="T2" fmla="*/ 9524 w 20000"/>
                <a:gd name="T3" fmla="*/ 0 h 20000"/>
                <a:gd name="T4" fmla="*/ 17619 w 20000"/>
                <a:gd name="T5" fmla="*/ 0 h 20000"/>
                <a:gd name="T6" fmla="*/ 18571 w 20000"/>
                <a:gd name="T7" fmla="*/ 0 h 20000"/>
                <a:gd name="T8" fmla="*/ 19524 w 20000"/>
                <a:gd name="T9" fmla="*/ 0 h 20000"/>
                <a:gd name="T10" fmla="*/ 19524 w 20000"/>
                <a:gd name="T11" fmla="*/ 2353 h 20000"/>
                <a:gd name="T12" fmla="*/ 19524 w 20000"/>
                <a:gd name="T13" fmla="*/ 3529 h 20000"/>
                <a:gd name="T14" fmla="*/ 19524 w 20000"/>
                <a:gd name="T15" fmla="*/ 15294 h 20000"/>
                <a:gd name="T16" fmla="*/ 19524 w 20000"/>
                <a:gd name="T17" fmla="*/ 15294 h 20000"/>
                <a:gd name="T18" fmla="*/ 19524 w 20000"/>
                <a:gd name="T19" fmla="*/ 17647 h 20000"/>
                <a:gd name="T20" fmla="*/ 17619 w 20000"/>
                <a:gd name="T21" fmla="*/ 18824 h 20000"/>
                <a:gd name="T22" fmla="*/ 14286 w 20000"/>
                <a:gd name="T23" fmla="*/ 18824 h 20000"/>
                <a:gd name="T24" fmla="*/ 9524 w 20000"/>
                <a:gd name="T25" fmla="*/ 18824 h 20000"/>
                <a:gd name="T26" fmla="*/ 2857 w 20000"/>
                <a:gd name="T27" fmla="*/ 18824 h 20000"/>
                <a:gd name="T28" fmla="*/ 952 w 20000"/>
                <a:gd name="T29" fmla="*/ 17647 h 20000"/>
                <a:gd name="T30" fmla="*/ 0 w 20000"/>
                <a:gd name="T31" fmla="*/ 15294 h 20000"/>
                <a:gd name="T32" fmla="*/ 0 w 20000"/>
                <a:gd name="T33" fmla="*/ 15294 h 20000"/>
                <a:gd name="T34" fmla="*/ 0 w 20000"/>
                <a:gd name="T35" fmla="*/ 3529 h 20000"/>
                <a:gd name="T36" fmla="*/ 0 w 20000"/>
                <a:gd name="T37" fmla="*/ 2353 h 20000"/>
                <a:gd name="T38" fmla="*/ 952 w 20000"/>
                <a:gd name="T39" fmla="*/ 0 h 20000"/>
                <a:gd name="T40" fmla="*/ 1905 w 20000"/>
                <a:gd name="T41" fmla="*/ 0 h 20000"/>
                <a:gd name="T42" fmla="*/ 2857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2857" y="0"/>
                  </a:moveTo>
                  <a:lnTo>
                    <a:pt x="9524" y="0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0"/>
                  </a:lnTo>
                  <a:lnTo>
                    <a:pt x="19524" y="2353"/>
                  </a:lnTo>
                  <a:lnTo>
                    <a:pt x="19524" y="3529"/>
                  </a:lnTo>
                  <a:lnTo>
                    <a:pt x="19524" y="15294"/>
                  </a:lnTo>
                  <a:lnTo>
                    <a:pt x="19524" y="17647"/>
                  </a:lnTo>
                  <a:lnTo>
                    <a:pt x="17619" y="18824"/>
                  </a:lnTo>
                  <a:lnTo>
                    <a:pt x="14286" y="18824"/>
                  </a:lnTo>
                  <a:lnTo>
                    <a:pt x="9524" y="18824"/>
                  </a:lnTo>
                  <a:lnTo>
                    <a:pt x="2857" y="18824"/>
                  </a:lnTo>
                  <a:lnTo>
                    <a:pt x="952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952" y="0"/>
                  </a:lnTo>
                  <a:lnTo>
                    <a:pt x="1905" y="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Freeform 739"/>
            <p:cNvSpPr>
              <a:spLocks/>
            </p:cNvSpPr>
            <p:nvPr/>
          </p:nvSpPr>
          <p:spPr bwMode="auto">
            <a:xfrm>
              <a:off x="16705" y="12358"/>
              <a:ext cx="876" cy="422"/>
            </a:xfrm>
            <a:custGeom>
              <a:avLst/>
              <a:gdLst>
                <a:gd name="T0" fmla="*/ 1905 w 20000"/>
                <a:gd name="T1" fmla="*/ 0 h 20000"/>
                <a:gd name="T2" fmla="*/ 10000 w 20000"/>
                <a:gd name="T3" fmla="*/ 0 h 20000"/>
                <a:gd name="T4" fmla="*/ 17619 w 20000"/>
                <a:gd name="T5" fmla="*/ 0 h 20000"/>
                <a:gd name="T6" fmla="*/ 18571 w 20000"/>
                <a:gd name="T7" fmla="*/ 0 h 20000"/>
                <a:gd name="T8" fmla="*/ 18571 w 20000"/>
                <a:gd name="T9" fmla="*/ 0 h 20000"/>
                <a:gd name="T10" fmla="*/ 19524 w 20000"/>
                <a:gd name="T11" fmla="*/ 2353 h 20000"/>
                <a:gd name="T12" fmla="*/ 19524 w 20000"/>
                <a:gd name="T13" fmla="*/ 3529 h 20000"/>
                <a:gd name="T14" fmla="*/ 19524 w 20000"/>
                <a:gd name="T15" fmla="*/ 15294 h 20000"/>
                <a:gd name="T16" fmla="*/ 19524 w 20000"/>
                <a:gd name="T17" fmla="*/ 15294 h 20000"/>
                <a:gd name="T18" fmla="*/ 18571 w 20000"/>
                <a:gd name="T19" fmla="*/ 17647 h 20000"/>
                <a:gd name="T20" fmla="*/ 17619 w 20000"/>
                <a:gd name="T21" fmla="*/ 18824 h 20000"/>
                <a:gd name="T22" fmla="*/ 14286 w 20000"/>
                <a:gd name="T23" fmla="*/ 18824 h 20000"/>
                <a:gd name="T24" fmla="*/ 10000 w 20000"/>
                <a:gd name="T25" fmla="*/ 18824 h 20000"/>
                <a:gd name="T26" fmla="*/ 1905 w 20000"/>
                <a:gd name="T27" fmla="*/ 18824 h 20000"/>
                <a:gd name="T28" fmla="*/ 952 w 20000"/>
                <a:gd name="T29" fmla="*/ 17647 h 20000"/>
                <a:gd name="T30" fmla="*/ 0 w 20000"/>
                <a:gd name="T31" fmla="*/ 15294 h 20000"/>
                <a:gd name="T32" fmla="*/ 0 w 20000"/>
                <a:gd name="T33" fmla="*/ 15294 h 20000"/>
                <a:gd name="T34" fmla="*/ 0 w 20000"/>
                <a:gd name="T35" fmla="*/ 3529 h 20000"/>
                <a:gd name="T36" fmla="*/ 0 w 20000"/>
                <a:gd name="T37" fmla="*/ 2353 h 20000"/>
                <a:gd name="T38" fmla="*/ 952 w 20000"/>
                <a:gd name="T39" fmla="*/ 0 h 20000"/>
                <a:gd name="T40" fmla="*/ 952 w 20000"/>
                <a:gd name="T41" fmla="*/ 0 h 20000"/>
                <a:gd name="T42" fmla="*/ 1905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10000" y="0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2353"/>
                  </a:lnTo>
                  <a:lnTo>
                    <a:pt x="19524" y="3529"/>
                  </a:lnTo>
                  <a:lnTo>
                    <a:pt x="19524" y="15294"/>
                  </a:lnTo>
                  <a:lnTo>
                    <a:pt x="18571" y="17647"/>
                  </a:lnTo>
                  <a:lnTo>
                    <a:pt x="17619" y="18824"/>
                  </a:lnTo>
                  <a:lnTo>
                    <a:pt x="14286" y="18824"/>
                  </a:lnTo>
                  <a:lnTo>
                    <a:pt x="10000" y="18824"/>
                  </a:lnTo>
                  <a:lnTo>
                    <a:pt x="1905" y="18824"/>
                  </a:lnTo>
                  <a:lnTo>
                    <a:pt x="952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952" y="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Freeform 740"/>
            <p:cNvSpPr>
              <a:spLocks/>
            </p:cNvSpPr>
            <p:nvPr/>
          </p:nvSpPr>
          <p:spPr bwMode="auto">
            <a:xfrm>
              <a:off x="17873" y="12358"/>
              <a:ext cx="855" cy="422"/>
            </a:xfrm>
            <a:custGeom>
              <a:avLst/>
              <a:gdLst>
                <a:gd name="T0" fmla="*/ 1463 w 20000"/>
                <a:gd name="T1" fmla="*/ 0 h 20000"/>
                <a:gd name="T2" fmla="*/ 9756 w 20000"/>
                <a:gd name="T3" fmla="*/ 0 h 20000"/>
                <a:gd name="T4" fmla="*/ 18049 w 20000"/>
                <a:gd name="T5" fmla="*/ 0 h 20000"/>
                <a:gd name="T6" fmla="*/ 19024 w 20000"/>
                <a:gd name="T7" fmla="*/ 0 h 20000"/>
                <a:gd name="T8" fmla="*/ 19024 w 20000"/>
                <a:gd name="T9" fmla="*/ 0 h 20000"/>
                <a:gd name="T10" fmla="*/ 19512 w 20000"/>
                <a:gd name="T11" fmla="*/ 2353 h 20000"/>
                <a:gd name="T12" fmla="*/ 19512 w 20000"/>
                <a:gd name="T13" fmla="*/ 3529 h 20000"/>
                <a:gd name="T14" fmla="*/ 19512 w 20000"/>
                <a:gd name="T15" fmla="*/ 15294 h 20000"/>
                <a:gd name="T16" fmla="*/ 19512 w 20000"/>
                <a:gd name="T17" fmla="*/ 15294 h 20000"/>
                <a:gd name="T18" fmla="*/ 19024 w 20000"/>
                <a:gd name="T19" fmla="*/ 17647 h 20000"/>
                <a:gd name="T20" fmla="*/ 18049 w 20000"/>
                <a:gd name="T21" fmla="*/ 18824 h 20000"/>
                <a:gd name="T22" fmla="*/ 13171 w 20000"/>
                <a:gd name="T23" fmla="*/ 18824 h 20000"/>
                <a:gd name="T24" fmla="*/ 9756 w 20000"/>
                <a:gd name="T25" fmla="*/ 18824 h 20000"/>
                <a:gd name="T26" fmla="*/ 1463 w 20000"/>
                <a:gd name="T27" fmla="*/ 18824 h 20000"/>
                <a:gd name="T28" fmla="*/ 0 w 20000"/>
                <a:gd name="T29" fmla="*/ 17647 h 20000"/>
                <a:gd name="T30" fmla="*/ 0 w 20000"/>
                <a:gd name="T31" fmla="*/ 15294 h 20000"/>
                <a:gd name="T32" fmla="*/ 0 w 20000"/>
                <a:gd name="T33" fmla="*/ 15294 h 20000"/>
                <a:gd name="T34" fmla="*/ 0 w 20000"/>
                <a:gd name="T35" fmla="*/ 3529 h 20000"/>
                <a:gd name="T36" fmla="*/ 0 w 20000"/>
                <a:gd name="T37" fmla="*/ 2353 h 20000"/>
                <a:gd name="T38" fmla="*/ 0 w 20000"/>
                <a:gd name="T39" fmla="*/ 0 h 20000"/>
                <a:gd name="T40" fmla="*/ 976 w 20000"/>
                <a:gd name="T41" fmla="*/ 0 h 20000"/>
                <a:gd name="T42" fmla="*/ 1463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463" y="0"/>
                  </a:moveTo>
                  <a:lnTo>
                    <a:pt x="9756" y="0"/>
                  </a:lnTo>
                  <a:lnTo>
                    <a:pt x="18049" y="0"/>
                  </a:lnTo>
                  <a:lnTo>
                    <a:pt x="19024" y="0"/>
                  </a:lnTo>
                  <a:lnTo>
                    <a:pt x="19512" y="2353"/>
                  </a:lnTo>
                  <a:lnTo>
                    <a:pt x="19512" y="3529"/>
                  </a:lnTo>
                  <a:lnTo>
                    <a:pt x="19512" y="15294"/>
                  </a:lnTo>
                  <a:lnTo>
                    <a:pt x="19024" y="17647"/>
                  </a:lnTo>
                  <a:lnTo>
                    <a:pt x="18049" y="18824"/>
                  </a:lnTo>
                  <a:lnTo>
                    <a:pt x="13171" y="18824"/>
                  </a:lnTo>
                  <a:lnTo>
                    <a:pt x="9756" y="18824"/>
                  </a:lnTo>
                  <a:lnTo>
                    <a:pt x="1463" y="18824"/>
                  </a:lnTo>
                  <a:lnTo>
                    <a:pt x="0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0" y="0"/>
                  </a:lnTo>
                  <a:lnTo>
                    <a:pt x="976" y="0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Freeform 741"/>
            <p:cNvSpPr>
              <a:spLocks/>
            </p:cNvSpPr>
            <p:nvPr/>
          </p:nvSpPr>
          <p:spPr bwMode="auto">
            <a:xfrm>
              <a:off x="4275" y="12953"/>
              <a:ext cx="939" cy="472"/>
            </a:xfrm>
            <a:custGeom>
              <a:avLst/>
              <a:gdLst>
                <a:gd name="T0" fmla="*/ 2222 w 20000"/>
                <a:gd name="T1" fmla="*/ 0 h 20000"/>
                <a:gd name="T2" fmla="*/ 9778 w 20000"/>
                <a:gd name="T3" fmla="*/ 0 h 20000"/>
                <a:gd name="T4" fmla="*/ 17333 w 20000"/>
                <a:gd name="T5" fmla="*/ 0 h 20000"/>
                <a:gd name="T6" fmla="*/ 18222 w 20000"/>
                <a:gd name="T7" fmla="*/ 0 h 20000"/>
                <a:gd name="T8" fmla="*/ 18667 w 20000"/>
                <a:gd name="T9" fmla="*/ 0 h 20000"/>
                <a:gd name="T10" fmla="*/ 18667 w 20000"/>
                <a:gd name="T11" fmla="*/ 2105 h 20000"/>
                <a:gd name="T12" fmla="*/ 19556 w 20000"/>
                <a:gd name="T13" fmla="*/ 3158 h 20000"/>
                <a:gd name="T14" fmla="*/ 19556 w 20000"/>
                <a:gd name="T15" fmla="*/ 13684 h 20000"/>
                <a:gd name="T16" fmla="*/ 18667 w 20000"/>
                <a:gd name="T17" fmla="*/ 14737 h 20000"/>
                <a:gd name="T18" fmla="*/ 18667 w 20000"/>
                <a:gd name="T19" fmla="*/ 16842 h 20000"/>
                <a:gd name="T20" fmla="*/ 17333 w 20000"/>
                <a:gd name="T21" fmla="*/ 16842 h 20000"/>
                <a:gd name="T22" fmla="*/ 9778 w 20000"/>
                <a:gd name="T23" fmla="*/ 18947 h 20000"/>
                <a:gd name="T24" fmla="*/ 2222 w 20000"/>
                <a:gd name="T25" fmla="*/ 16842 h 20000"/>
                <a:gd name="T26" fmla="*/ 889 w 20000"/>
                <a:gd name="T27" fmla="*/ 16842 h 20000"/>
                <a:gd name="T28" fmla="*/ 0 w 20000"/>
                <a:gd name="T29" fmla="*/ 14737 h 20000"/>
                <a:gd name="T30" fmla="*/ 0 w 20000"/>
                <a:gd name="T31" fmla="*/ 13684 h 20000"/>
                <a:gd name="T32" fmla="*/ 0 w 20000"/>
                <a:gd name="T33" fmla="*/ 3158 h 20000"/>
                <a:gd name="T34" fmla="*/ 0 w 20000"/>
                <a:gd name="T35" fmla="*/ 2105 h 20000"/>
                <a:gd name="T36" fmla="*/ 889 w 20000"/>
                <a:gd name="T37" fmla="*/ 0 h 20000"/>
                <a:gd name="T38" fmla="*/ 1778 w 20000"/>
                <a:gd name="T39" fmla="*/ 0 h 20000"/>
                <a:gd name="T40" fmla="*/ 2222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9778" y="0"/>
                  </a:lnTo>
                  <a:lnTo>
                    <a:pt x="17333" y="0"/>
                  </a:lnTo>
                  <a:lnTo>
                    <a:pt x="18222" y="0"/>
                  </a:lnTo>
                  <a:lnTo>
                    <a:pt x="18667" y="0"/>
                  </a:lnTo>
                  <a:lnTo>
                    <a:pt x="18667" y="2105"/>
                  </a:lnTo>
                  <a:lnTo>
                    <a:pt x="19556" y="3158"/>
                  </a:lnTo>
                  <a:lnTo>
                    <a:pt x="19556" y="13684"/>
                  </a:lnTo>
                  <a:lnTo>
                    <a:pt x="18667" y="14737"/>
                  </a:lnTo>
                  <a:lnTo>
                    <a:pt x="18667" y="16842"/>
                  </a:lnTo>
                  <a:lnTo>
                    <a:pt x="17333" y="16842"/>
                  </a:lnTo>
                  <a:lnTo>
                    <a:pt x="9778" y="18947"/>
                  </a:lnTo>
                  <a:lnTo>
                    <a:pt x="2222" y="16842"/>
                  </a:lnTo>
                  <a:lnTo>
                    <a:pt x="889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889" y="0"/>
                  </a:lnTo>
                  <a:lnTo>
                    <a:pt x="1778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Freeform 742"/>
            <p:cNvSpPr>
              <a:spLocks/>
            </p:cNvSpPr>
            <p:nvPr/>
          </p:nvSpPr>
          <p:spPr bwMode="auto">
            <a:xfrm>
              <a:off x="5464" y="12953"/>
              <a:ext cx="918" cy="472"/>
            </a:xfrm>
            <a:custGeom>
              <a:avLst/>
              <a:gdLst>
                <a:gd name="T0" fmla="*/ 1818 w 20000"/>
                <a:gd name="T1" fmla="*/ 0 h 20000"/>
                <a:gd name="T2" fmla="*/ 9091 w 20000"/>
                <a:gd name="T3" fmla="*/ 0 h 20000"/>
                <a:gd name="T4" fmla="*/ 16818 w 20000"/>
                <a:gd name="T5" fmla="*/ 0 h 20000"/>
                <a:gd name="T6" fmla="*/ 17727 w 20000"/>
                <a:gd name="T7" fmla="*/ 0 h 20000"/>
                <a:gd name="T8" fmla="*/ 18636 w 20000"/>
                <a:gd name="T9" fmla="*/ 0 h 20000"/>
                <a:gd name="T10" fmla="*/ 19545 w 20000"/>
                <a:gd name="T11" fmla="*/ 2105 h 20000"/>
                <a:gd name="T12" fmla="*/ 19545 w 20000"/>
                <a:gd name="T13" fmla="*/ 3158 h 20000"/>
                <a:gd name="T14" fmla="*/ 19545 w 20000"/>
                <a:gd name="T15" fmla="*/ 13684 h 20000"/>
                <a:gd name="T16" fmla="*/ 19545 w 20000"/>
                <a:gd name="T17" fmla="*/ 14737 h 20000"/>
                <a:gd name="T18" fmla="*/ 18636 w 20000"/>
                <a:gd name="T19" fmla="*/ 16842 h 20000"/>
                <a:gd name="T20" fmla="*/ 16818 w 20000"/>
                <a:gd name="T21" fmla="*/ 16842 h 20000"/>
                <a:gd name="T22" fmla="*/ 9091 w 20000"/>
                <a:gd name="T23" fmla="*/ 18947 h 20000"/>
                <a:gd name="T24" fmla="*/ 1818 w 20000"/>
                <a:gd name="T25" fmla="*/ 16842 h 20000"/>
                <a:gd name="T26" fmla="*/ 0 w 20000"/>
                <a:gd name="T27" fmla="*/ 16842 h 20000"/>
                <a:gd name="T28" fmla="*/ 0 w 20000"/>
                <a:gd name="T29" fmla="*/ 14737 h 20000"/>
                <a:gd name="T30" fmla="*/ 0 w 20000"/>
                <a:gd name="T31" fmla="*/ 13684 h 20000"/>
                <a:gd name="T32" fmla="*/ 0 w 20000"/>
                <a:gd name="T33" fmla="*/ 3158 h 20000"/>
                <a:gd name="T34" fmla="*/ 0 w 20000"/>
                <a:gd name="T35" fmla="*/ 2105 h 20000"/>
                <a:gd name="T36" fmla="*/ 0 w 20000"/>
                <a:gd name="T37" fmla="*/ 0 h 20000"/>
                <a:gd name="T38" fmla="*/ 909 w 20000"/>
                <a:gd name="T39" fmla="*/ 0 h 20000"/>
                <a:gd name="T40" fmla="*/ 1818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818" y="0"/>
                  </a:moveTo>
                  <a:lnTo>
                    <a:pt x="9091" y="0"/>
                  </a:lnTo>
                  <a:lnTo>
                    <a:pt x="16818" y="0"/>
                  </a:lnTo>
                  <a:lnTo>
                    <a:pt x="17727" y="0"/>
                  </a:lnTo>
                  <a:lnTo>
                    <a:pt x="18636" y="0"/>
                  </a:lnTo>
                  <a:lnTo>
                    <a:pt x="19545" y="2105"/>
                  </a:lnTo>
                  <a:lnTo>
                    <a:pt x="19545" y="3158"/>
                  </a:lnTo>
                  <a:lnTo>
                    <a:pt x="19545" y="13684"/>
                  </a:lnTo>
                  <a:lnTo>
                    <a:pt x="19545" y="14737"/>
                  </a:lnTo>
                  <a:lnTo>
                    <a:pt x="18636" y="16842"/>
                  </a:lnTo>
                  <a:lnTo>
                    <a:pt x="16818" y="16842"/>
                  </a:lnTo>
                  <a:lnTo>
                    <a:pt x="9091" y="18947"/>
                  </a:lnTo>
                  <a:lnTo>
                    <a:pt x="1818" y="16842"/>
                  </a:lnTo>
                  <a:lnTo>
                    <a:pt x="0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0" y="0"/>
                  </a:lnTo>
                  <a:lnTo>
                    <a:pt x="909" y="0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Freeform 743"/>
            <p:cNvSpPr>
              <a:spLocks/>
            </p:cNvSpPr>
            <p:nvPr/>
          </p:nvSpPr>
          <p:spPr bwMode="auto">
            <a:xfrm>
              <a:off x="6632" y="12953"/>
              <a:ext cx="897" cy="472"/>
            </a:xfrm>
            <a:custGeom>
              <a:avLst/>
              <a:gdLst>
                <a:gd name="T0" fmla="*/ 1395 w 20000"/>
                <a:gd name="T1" fmla="*/ 0 h 20000"/>
                <a:gd name="T2" fmla="*/ 10233 w 20000"/>
                <a:gd name="T3" fmla="*/ 0 h 20000"/>
                <a:gd name="T4" fmla="*/ 17674 w 20000"/>
                <a:gd name="T5" fmla="*/ 0 h 20000"/>
                <a:gd name="T6" fmla="*/ 18605 w 20000"/>
                <a:gd name="T7" fmla="*/ 0 h 20000"/>
                <a:gd name="T8" fmla="*/ 18605 w 20000"/>
                <a:gd name="T9" fmla="*/ 0 h 20000"/>
                <a:gd name="T10" fmla="*/ 19535 w 20000"/>
                <a:gd name="T11" fmla="*/ 2105 h 20000"/>
                <a:gd name="T12" fmla="*/ 19535 w 20000"/>
                <a:gd name="T13" fmla="*/ 3158 h 20000"/>
                <a:gd name="T14" fmla="*/ 19535 w 20000"/>
                <a:gd name="T15" fmla="*/ 13684 h 20000"/>
                <a:gd name="T16" fmla="*/ 19535 w 20000"/>
                <a:gd name="T17" fmla="*/ 14737 h 20000"/>
                <a:gd name="T18" fmla="*/ 18605 w 20000"/>
                <a:gd name="T19" fmla="*/ 16842 h 20000"/>
                <a:gd name="T20" fmla="*/ 17674 w 20000"/>
                <a:gd name="T21" fmla="*/ 16842 h 20000"/>
                <a:gd name="T22" fmla="*/ 10233 w 20000"/>
                <a:gd name="T23" fmla="*/ 18947 h 20000"/>
                <a:gd name="T24" fmla="*/ 1395 w 20000"/>
                <a:gd name="T25" fmla="*/ 16842 h 20000"/>
                <a:gd name="T26" fmla="*/ 465 w 20000"/>
                <a:gd name="T27" fmla="*/ 16842 h 20000"/>
                <a:gd name="T28" fmla="*/ 0 w 20000"/>
                <a:gd name="T29" fmla="*/ 14737 h 20000"/>
                <a:gd name="T30" fmla="*/ 0 w 20000"/>
                <a:gd name="T31" fmla="*/ 13684 h 20000"/>
                <a:gd name="T32" fmla="*/ 0 w 20000"/>
                <a:gd name="T33" fmla="*/ 3158 h 20000"/>
                <a:gd name="T34" fmla="*/ 0 w 20000"/>
                <a:gd name="T35" fmla="*/ 2105 h 20000"/>
                <a:gd name="T36" fmla="*/ 465 w 20000"/>
                <a:gd name="T37" fmla="*/ 0 h 20000"/>
                <a:gd name="T38" fmla="*/ 465 w 20000"/>
                <a:gd name="T39" fmla="*/ 0 h 20000"/>
                <a:gd name="T40" fmla="*/ 139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395" y="0"/>
                  </a:moveTo>
                  <a:lnTo>
                    <a:pt x="10233" y="0"/>
                  </a:lnTo>
                  <a:lnTo>
                    <a:pt x="17674" y="0"/>
                  </a:lnTo>
                  <a:lnTo>
                    <a:pt x="18605" y="0"/>
                  </a:lnTo>
                  <a:lnTo>
                    <a:pt x="19535" y="2105"/>
                  </a:lnTo>
                  <a:lnTo>
                    <a:pt x="19535" y="3158"/>
                  </a:lnTo>
                  <a:lnTo>
                    <a:pt x="19535" y="13684"/>
                  </a:lnTo>
                  <a:lnTo>
                    <a:pt x="19535" y="14737"/>
                  </a:lnTo>
                  <a:lnTo>
                    <a:pt x="18605" y="16842"/>
                  </a:lnTo>
                  <a:lnTo>
                    <a:pt x="17674" y="16842"/>
                  </a:lnTo>
                  <a:lnTo>
                    <a:pt x="10233" y="18947"/>
                  </a:lnTo>
                  <a:lnTo>
                    <a:pt x="1395" y="16842"/>
                  </a:lnTo>
                  <a:lnTo>
                    <a:pt x="465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465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Freeform 744"/>
            <p:cNvSpPr>
              <a:spLocks/>
            </p:cNvSpPr>
            <p:nvPr/>
          </p:nvSpPr>
          <p:spPr bwMode="auto">
            <a:xfrm>
              <a:off x="7779" y="12953"/>
              <a:ext cx="938" cy="472"/>
            </a:xfrm>
            <a:custGeom>
              <a:avLst/>
              <a:gdLst>
                <a:gd name="T0" fmla="*/ 2667 w 20000"/>
                <a:gd name="T1" fmla="*/ 0 h 20000"/>
                <a:gd name="T2" fmla="*/ 9778 w 20000"/>
                <a:gd name="T3" fmla="*/ 0 h 20000"/>
                <a:gd name="T4" fmla="*/ 17333 w 20000"/>
                <a:gd name="T5" fmla="*/ 0 h 20000"/>
                <a:gd name="T6" fmla="*/ 18222 w 20000"/>
                <a:gd name="T7" fmla="*/ 0 h 20000"/>
                <a:gd name="T8" fmla="*/ 18667 w 20000"/>
                <a:gd name="T9" fmla="*/ 0 h 20000"/>
                <a:gd name="T10" fmla="*/ 18667 w 20000"/>
                <a:gd name="T11" fmla="*/ 2105 h 20000"/>
                <a:gd name="T12" fmla="*/ 19556 w 20000"/>
                <a:gd name="T13" fmla="*/ 3158 h 20000"/>
                <a:gd name="T14" fmla="*/ 19556 w 20000"/>
                <a:gd name="T15" fmla="*/ 13684 h 20000"/>
                <a:gd name="T16" fmla="*/ 18667 w 20000"/>
                <a:gd name="T17" fmla="*/ 14737 h 20000"/>
                <a:gd name="T18" fmla="*/ 18667 w 20000"/>
                <a:gd name="T19" fmla="*/ 16842 h 20000"/>
                <a:gd name="T20" fmla="*/ 17333 w 20000"/>
                <a:gd name="T21" fmla="*/ 16842 h 20000"/>
                <a:gd name="T22" fmla="*/ 9778 w 20000"/>
                <a:gd name="T23" fmla="*/ 18947 h 20000"/>
                <a:gd name="T24" fmla="*/ 2667 w 20000"/>
                <a:gd name="T25" fmla="*/ 16842 h 20000"/>
                <a:gd name="T26" fmla="*/ 889 w 20000"/>
                <a:gd name="T27" fmla="*/ 16842 h 20000"/>
                <a:gd name="T28" fmla="*/ 0 w 20000"/>
                <a:gd name="T29" fmla="*/ 14737 h 20000"/>
                <a:gd name="T30" fmla="*/ 0 w 20000"/>
                <a:gd name="T31" fmla="*/ 13684 h 20000"/>
                <a:gd name="T32" fmla="*/ 0 w 20000"/>
                <a:gd name="T33" fmla="*/ 3158 h 20000"/>
                <a:gd name="T34" fmla="*/ 0 w 20000"/>
                <a:gd name="T35" fmla="*/ 2105 h 20000"/>
                <a:gd name="T36" fmla="*/ 889 w 20000"/>
                <a:gd name="T37" fmla="*/ 0 h 20000"/>
                <a:gd name="T38" fmla="*/ 1778 w 20000"/>
                <a:gd name="T39" fmla="*/ 0 h 20000"/>
                <a:gd name="T40" fmla="*/ 2667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667" y="0"/>
                  </a:moveTo>
                  <a:lnTo>
                    <a:pt x="9778" y="0"/>
                  </a:lnTo>
                  <a:lnTo>
                    <a:pt x="17333" y="0"/>
                  </a:lnTo>
                  <a:lnTo>
                    <a:pt x="18222" y="0"/>
                  </a:lnTo>
                  <a:lnTo>
                    <a:pt x="18667" y="0"/>
                  </a:lnTo>
                  <a:lnTo>
                    <a:pt x="18667" y="2105"/>
                  </a:lnTo>
                  <a:lnTo>
                    <a:pt x="19556" y="3158"/>
                  </a:lnTo>
                  <a:lnTo>
                    <a:pt x="19556" y="13684"/>
                  </a:lnTo>
                  <a:lnTo>
                    <a:pt x="18667" y="14737"/>
                  </a:lnTo>
                  <a:lnTo>
                    <a:pt x="18667" y="16842"/>
                  </a:lnTo>
                  <a:lnTo>
                    <a:pt x="17333" y="16842"/>
                  </a:lnTo>
                  <a:lnTo>
                    <a:pt x="9778" y="18947"/>
                  </a:lnTo>
                  <a:lnTo>
                    <a:pt x="2667" y="16842"/>
                  </a:lnTo>
                  <a:lnTo>
                    <a:pt x="889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889" y="0"/>
                  </a:lnTo>
                  <a:lnTo>
                    <a:pt x="1778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Freeform 745"/>
            <p:cNvSpPr>
              <a:spLocks/>
            </p:cNvSpPr>
            <p:nvPr/>
          </p:nvSpPr>
          <p:spPr bwMode="auto">
            <a:xfrm>
              <a:off x="8968" y="12953"/>
              <a:ext cx="917" cy="472"/>
            </a:xfrm>
            <a:custGeom>
              <a:avLst/>
              <a:gdLst>
                <a:gd name="T0" fmla="*/ 1818 w 20000"/>
                <a:gd name="T1" fmla="*/ 0 h 20000"/>
                <a:gd name="T2" fmla="*/ 9545 w 20000"/>
                <a:gd name="T3" fmla="*/ 0 h 20000"/>
                <a:gd name="T4" fmla="*/ 16818 w 20000"/>
                <a:gd name="T5" fmla="*/ 0 h 20000"/>
                <a:gd name="T6" fmla="*/ 17727 w 20000"/>
                <a:gd name="T7" fmla="*/ 0 h 20000"/>
                <a:gd name="T8" fmla="*/ 18636 w 20000"/>
                <a:gd name="T9" fmla="*/ 0 h 20000"/>
                <a:gd name="T10" fmla="*/ 19545 w 20000"/>
                <a:gd name="T11" fmla="*/ 2105 h 20000"/>
                <a:gd name="T12" fmla="*/ 19545 w 20000"/>
                <a:gd name="T13" fmla="*/ 3158 h 20000"/>
                <a:gd name="T14" fmla="*/ 19545 w 20000"/>
                <a:gd name="T15" fmla="*/ 13684 h 20000"/>
                <a:gd name="T16" fmla="*/ 19545 w 20000"/>
                <a:gd name="T17" fmla="*/ 14737 h 20000"/>
                <a:gd name="T18" fmla="*/ 18636 w 20000"/>
                <a:gd name="T19" fmla="*/ 16842 h 20000"/>
                <a:gd name="T20" fmla="*/ 16818 w 20000"/>
                <a:gd name="T21" fmla="*/ 16842 h 20000"/>
                <a:gd name="T22" fmla="*/ 9545 w 20000"/>
                <a:gd name="T23" fmla="*/ 18947 h 20000"/>
                <a:gd name="T24" fmla="*/ 1818 w 20000"/>
                <a:gd name="T25" fmla="*/ 16842 h 20000"/>
                <a:gd name="T26" fmla="*/ 0 w 20000"/>
                <a:gd name="T27" fmla="*/ 16842 h 20000"/>
                <a:gd name="T28" fmla="*/ 0 w 20000"/>
                <a:gd name="T29" fmla="*/ 14737 h 20000"/>
                <a:gd name="T30" fmla="*/ 0 w 20000"/>
                <a:gd name="T31" fmla="*/ 13684 h 20000"/>
                <a:gd name="T32" fmla="*/ 0 w 20000"/>
                <a:gd name="T33" fmla="*/ 3158 h 20000"/>
                <a:gd name="T34" fmla="*/ 0 w 20000"/>
                <a:gd name="T35" fmla="*/ 2105 h 20000"/>
                <a:gd name="T36" fmla="*/ 0 w 20000"/>
                <a:gd name="T37" fmla="*/ 0 h 20000"/>
                <a:gd name="T38" fmla="*/ 909 w 20000"/>
                <a:gd name="T39" fmla="*/ 0 h 20000"/>
                <a:gd name="T40" fmla="*/ 1818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818" y="0"/>
                  </a:moveTo>
                  <a:lnTo>
                    <a:pt x="9545" y="0"/>
                  </a:lnTo>
                  <a:lnTo>
                    <a:pt x="16818" y="0"/>
                  </a:lnTo>
                  <a:lnTo>
                    <a:pt x="17727" y="0"/>
                  </a:lnTo>
                  <a:lnTo>
                    <a:pt x="18636" y="0"/>
                  </a:lnTo>
                  <a:lnTo>
                    <a:pt x="19545" y="2105"/>
                  </a:lnTo>
                  <a:lnTo>
                    <a:pt x="19545" y="3158"/>
                  </a:lnTo>
                  <a:lnTo>
                    <a:pt x="19545" y="13684"/>
                  </a:lnTo>
                  <a:lnTo>
                    <a:pt x="19545" y="14737"/>
                  </a:lnTo>
                  <a:lnTo>
                    <a:pt x="18636" y="16842"/>
                  </a:lnTo>
                  <a:lnTo>
                    <a:pt x="16818" y="16842"/>
                  </a:lnTo>
                  <a:lnTo>
                    <a:pt x="9545" y="18947"/>
                  </a:lnTo>
                  <a:lnTo>
                    <a:pt x="1818" y="16842"/>
                  </a:lnTo>
                  <a:lnTo>
                    <a:pt x="0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0" y="0"/>
                  </a:lnTo>
                  <a:lnTo>
                    <a:pt x="909" y="0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Freeform 746"/>
            <p:cNvSpPr>
              <a:spLocks/>
            </p:cNvSpPr>
            <p:nvPr/>
          </p:nvSpPr>
          <p:spPr bwMode="auto">
            <a:xfrm>
              <a:off x="10136" y="12953"/>
              <a:ext cx="896" cy="472"/>
            </a:xfrm>
            <a:custGeom>
              <a:avLst/>
              <a:gdLst>
                <a:gd name="T0" fmla="*/ 1395 w 20000"/>
                <a:gd name="T1" fmla="*/ 0 h 20000"/>
                <a:gd name="T2" fmla="*/ 10233 w 20000"/>
                <a:gd name="T3" fmla="*/ 0 h 20000"/>
                <a:gd name="T4" fmla="*/ 17674 w 20000"/>
                <a:gd name="T5" fmla="*/ 0 h 20000"/>
                <a:gd name="T6" fmla="*/ 18605 w 20000"/>
                <a:gd name="T7" fmla="*/ 0 h 20000"/>
                <a:gd name="T8" fmla="*/ 18605 w 20000"/>
                <a:gd name="T9" fmla="*/ 0 h 20000"/>
                <a:gd name="T10" fmla="*/ 19535 w 20000"/>
                <a:gd name="T11" fmla="*/ 2105 h 20000"/>
                <a:gd name="T12" fmla="*/ 19535 w 20000"/>
                <a:gd name="T13" fmla="*/ 3158 h 20000"/>
                <a:gd name="T14" fmla="*/ 19535 w 20000"/>
                <a:gd name="T15" fmla="*/ 13684 h 20000"/>
                <a:gd name="T16" fmla="*/ 19535 w 20000"/>
                <a:gd name="T17" fmla="*/ 14737 h 20000"/>
                <a:gd name="T18" fmla="*/ 18605 w 20000"/>
                <a:gd name="T19" fmla="*/ 16842 h 20000"/>
                <a:gd name="T20" fmla="*/ 17674 w 20000"/>
                <a:gd name="T21" fmla="*/ 16842 h 20000"/>
                <a:gd name="T22" fmla="*/ 13488 w 20000"/>
                <a:gd name="T23" fmla="*/ 18947 h 20000"/>
                <a:gd name="T24" fmla="*/ 10233 w 20000"/>
                <a:gd name="T25" fmla="*/ 18947 h 20000"/>
                <a:gd name="T26" fmla="*/ 1395 w 20000"/>
                <a:gd name="T27" fmla="*/ 16842 h 20000"/>
                <a:gd name="T28" fmla="*/ 465 w 20000"/>
                <a:gd name="T29" fmla="*/ 16842 h 20000"/>
                <a:gd name="T30" fmla="*/ 0 w 20000"/>
                <a:gd name="T31" fmla="*/ 14737 h 20000"/>
                <a:gd name="T32" fmla="*/ 0 w 20000"/>
                <a:gd name="T33" fmla="*/ 13684 h 20000"/>
                <a:gd name="T34" fmla="*/ 0 w 20000"/>
                <a:gd name="T35" fmla="*/ 3158 h 20000"/>
                <a:gd name="T36" fmla="*/ 0 w 20000"/>
                <a:gd name="T37" fmla="*/ 2105 h 20000"/>
                <a:gd name="T38" fmla="*/ 465 w 20000"/>
                <a:gd name="T39" fmla="*/ 0 h 20000"/>
                <a:gd name="T40" fmla="*/ 139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395" y="0"/>
                  </a:moveTo>
                  <a:lnTo>
                    <a:pt x="10233" y="0"/>
                  </a:lnTo>
                  <a:lnTo>
                    <a:pt x="17674" y="0"/>
                  </a:lnTo>
                  <a:lnTo>
                    <a:pt x="18605" y="0"/>
                  </a:lnTo>
                  <a:lnTo>
                    <a:pt x="19535" y="2105"/>
                  </a:lnTo>
                  <a:lnTo>
                    <a:pt x="19535" y="3158"/>
                  </a:lnTo>
                  <a:lnTo>
                    <a:pt x="19535" y="13684"/>
                  </a:lnTo>
                  <a:lnTo>
                    <a:pt x="19535" y="14737"/>
                  </a:lnTo>
                  <a:lnTo>
                    <a:pt x="18605" y="16842"/>
                  </a:lnTo>
                  <a:lnTo>
                    <a:pt x="17674" y="16842"/>
                  </a:lnTo>
                  <a:lnTo>
                    <a:pt x="13488" y="18947"/>
                  </a:lnTo>
                  <a:lnTo>
                    <a:pt x="10233" y="18947"/>
                  </a:lnTo>
                  <a:lnTo>
                    <a:pt x="1395" y="16842"/>
                  </a:lnTo>
                  <a:lnTo>
                    <a:pt x="465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465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Freeform 747"/>
            <p:cNvSpPr>
              <a:spLocks/>
            </p:cNvSpPr>
            <p:nvPr/>
          </p:nvSpPr>
          <p:spPr bwMode="auto">
            <a:xfrm>
              <a:off x="11283" y="12953"/>
              <a:ext cx="938" cy="472"/>
            </a:xfrm>
            <a:custGeom>
              <a:avLst/>
              <a:gdLst>
                <a:gd name="T0" fmla="*/ 2667 w 20000"/>
                <a:gd name="T1" fmla="*/ 0 h 20000"/>
                <a:gd name="T2" fmla="*/ 9778 w 20000"/>
                <a:gd name="T3" fmla="*/ 0 h 20000"/>
                <a:gd name="T4" fmla="*/ 17333 w 20000"/>
                <a:gd name="T5" fmla="*/ 0 h 20000"/>
                <a:gd name="T6" fmla="*/ 18222 w 20000"/>
                <a:gd name="T7" fmla="*/ 0 h 20000"/>
                <a:gd name="T8" fmla="*/ 18667 w 20000"/>
                <a:gd name="T9" fmla="*/ 0 h 20000"/>
                <a:gd name="T10" fmla="*/ 18667 w 20000"/>
                <a:gd name="T11" fmla="*/ 2105 h 20000"/>
                <a:gd name="T12" fmla="*/ 19556 w 20000"/>
                <a:gd name="T13" fmla="*/ 3158 h 20000"/>
                <a:gd name="T14" fmla="*/ 19556 w 20000"/>
                <a:gd name="T15" fmla="*/ 13684 h 20000"/>
                <a:gd name="T16" fmla="*/ 18667 w 20000"/>
                <a:gd name="T17" fmla="*/ 14737 h 20000"/>
                <a:gd name="T18" fmla="*/ 18667 w 20000"/>
                <a:gd name="T19" fmla="*/ 16842 h 20000"/>
                <a:gd name="T20" fmla="*/ 17333 w 20000"/>
                <a:gd name="T21" fmla="*/ 16842 h 20000"/>
                <a:gd name="T22" fmla="*/ 13778 w 20000"/>
                <a:gd name="T23" fmla="*/ 18947 h 20000"/>
                <a:gd name="T24" fmla="*/ 9778 w 20000"/>
                <a:gd name="T25" fmla="*/ 18947 h 20000"/>
                <a:gd name="T26" fmla="*/ 2667 w 20000"/>
                <a:gd name="T27" fmla="*/ 16842 h 20000"/>
                <a:gd name="T28" fmla="*/ 889 w 20000"/>
                <a:gd name="T29" fmla="*/ 16842 h 20000"/>
                <a:gd name="T30" fmla="*/ 889 w 20000"/>
                <a:gd name="T31" fmla="*/ 14737 h 20000"/>
                <a:gd name="T32" fmla="*/ 0 w 20000"/>
                <a:gd name="T33" fmla="*/ 13684 h 20000"/>
                <a:gd name="T34" fmla="*/ 0 w 20000"/>
                <a:gd name="T35" fmla="*/ 3158 h 20000"/>
                <a:gd name="T36" fmla="*/ 889 w 20000"/>
                <a:gd name="T37" fmla="*/ 2105 h 20000"/>
                <a:gd name="T38" fmla="*/ 889 w 20000"/>
                <a:gd name="T39" fmla="*/ 0 h 20000"/>
                <a:gd name="T40" fmla="*/ 1778 w 20000"/>
                <a:gd name="T41" fmla="*/ 0 h 20000"/>
                <a:gd name="T42" fmla="*/ 2667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2667" y="0"/>
                  </a:moveTo>
                  <a:lnTo>
                    <a:pt x="9778" y="0"/>
                  </a:lnTo>
                  <a:lnTo>
                    <a:pt x="17333" y="0"/>
                  </a:lnTo>
                  <a:lnTo>
                    <a:pt x="18222" y="0"/>
                  </a:lnTo>
                  <a:lnTo>
                    <a:pt x="18667" y="0"/>
                  </a:lnTo>
                  <a:lnTo>
                    <a:pt x="18667" y="2105"/>
                  </a:lnTo>
                  <a:lnTo>
                    <a:pt x="19556" y="3158"/>
                  </a:lnTo>
                  <a:lnTo>
                    <a:pt x="19556" y="13684"/>
                  </a:lnTo>
                  <a:lnTo>
                    <a:pt x="18667" y="14737"/>
                  </a:lnTo>
                  <a:lnTo>
                    <a:pt x="18667" y="16842"/>
                  </a:lnTo>
                  <a:lnTo>
                    <a:pt x="17333" y="16842"/>
                  </a:lnTo>
                  <a:lnTo>
                    <a:pt x="13778" y="18947"/>
                  </a:lnTo>
                  <a:lnTo>
                    <a:pt x="9778" y="18947"/>
                  </a:lnTo>
                  <a:lnTo>
                    <a:pt x="2667" y="16842"/>
                  </a:lnTo>
                  <a:lnTo>
                    <a:pt x="889" y="16842"/>
                  </a:lnTo>
                  <a:lnTo>
                    <a:pt x="889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889" y="2105"/>
                  </a:lnTo>
                  <a:lnTo>
                    <a:pt x="889" y="0"/>
                  </a:lnTo>
                  <a:lnTo>
                    <a:pt x="1778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Freeform 748"/>
            <p:cNvSpPr>
              <a:spLocks/>
            </p:cNvSpPr>
            <p:nvPr/>
          </p:nvSpPr>
          <p:spPr bwMode="auto">
            <a:xfrm>
              <a:off x="12471" y="12953"/>
              <a:ext cx="918" cy="472"/>
            </a:xfrm>
            <a:custGeom>
              <a:avLst/>
              <a:gdLst>
                <a:gd name="T0" fmla="*/ 1818 w 20000"/>
                <a:gd name="T1" fmla="*/ 0 h 20000"/>
                <a:gd name="T2" fmla="*/ 9545 w 20000"/>
                <a:gd name="T3" fmla="*/ 0 h 20000"/>
                <a:gd name="T4" fmla="*/ 16818 w 20000"/>
                <a:gd name="T5" fmla="*/ 0 h 20000"/>
                <a:gd name="T6" fmla="*/ 17727 w 20000"/>
                <a:gd name="T7" fmla="*/ 0 h 20000"/>
                <a:gd name="T8" fmla="*/ 18636 w 20000"/>
                <a:gd name="T9" fmla="*/ 0 h 20000"/>
                <a:gd name="T10" fmla="*/ 19545 w 20000"/>
                <a:gd name="T11" fmla="*/ 2105 h 20000"/>
                <a:gd name="T12" fmla="*/ 19545 w 20000"/>
                <a:gd name="T13" fmla="*/ 3158 h 20000"/>
                <a:gd name="T14" fmla="*/ 19545 w 20000"/>
                <a:gd name="T15" fmla="*/ 13684 h 20000"/>
                <a:gd name="T16" fmla="*/ 19545 w 20000"/>
                <a:gd name="T17" fmla="*/ 14737 h 20000"/>
                <a:gd name="T18" fmla="*/ 18636 w 20000"/>
                <a:gd name="T19" fmla="*/ 16842 h 20000"/>
                <a:gd name="T20" fmla="*/ 16818 w 20000"/>
                <a:gd name="T21" fmla="*/ 16842 h 20000"/>
                <a:gd name="T22" fmla="*/ 13636 w 20000"/>
                <a:gd name="T23" fmla="*/ 18947 h 20000"/>
                <a:gd name="T24" fmla="*/ 9545 w 20000"/>
                <a:gd name="T25" fmla="*/ 18947 h 20000"/>
                <a:gd name="T26" fmla="*/ 1818 w 20000"/>
                <a:gd name="T27" fmla="*/ 16842 h 20000"/>
                <a:gd name="T28" fmla="*/ 0 w 20000"/>
                <a:gd name="T29" fmla="*/ 16842 h 20000"/>
                <a:gd name="T30" fmla="*/ 0 w 20000"/>
                <a:gd name="T31" fmla="*/ 14737 h 20000"/>
                <a:gd name="T32" fmla="*/ 0 w 20000"/>
                <a:gd name="T33" fmla="*/ 13684 h 20000"/>
                <a:gd name="T34" fmla="*/ 0 w 20000"/>
                <a:gd name="T35" fmla="*/ 3158 h 20000"/>
                <a:gd name="T36" fmla="*/ 0 w 20000"/>
                <a:gd name="T37" fmla="*/ 2105 h 20000"/>
                <a:gd name="T38" fmla="*/ 0 w 20000"/>
                <a:gd name="T39" fmla="*/ 0 h 20000"/>
                <a:gd name="T40" fmla="*/ 909 w 20000"/>
                <a:gd name="T41" fmla="*/ 0 h 20000"/>
                <a:gd name="T42" fmla="*/ 1818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818" y="0"/>
                  </a:moveTo>
                  <a:lnTo>
                    <a:pt x="9545" y="0"/>
                  </a:lnTo>
                  <a:lnTo>
                    <a:pt x="16818" y="0"/>
                  </a:lnTo>
                  <a:lnTo>
                    <a:pt x="17727" y="0"/>
                  </a:lnTo>
                  <a:lnTo>
                    <a:pt x="18636" y="0"/>
                  </a:lnTo>
                  <a:lnTo>
                    <a:pt x="19545" y="2105"/>
                  </a:lnTo>
                  <a:lnTo>
                    <a:pt x="19545" y="3158"/>
                  </a:lnTo>
                  <a:lnTo>
                    <a:pt x="19545" y="13684"/>
                  </a:lnTo>
                  <a:lnTo>
                    <a:pt x="19545" y="14737"/>
                  </a:lnTo>
                  <a:lnTo>
                    <a:pt x="18636" y="16842"/>
                  </a:lnTo>
                  <a:lnTo>
                    <a:pt x="16818" y="16842"/>
                  </a:lnTo>
                  <a:lnTo>
                    <a:pt x="13636" y="18947"/>
                  </a:lnTo>
                  <a:lnTo>
                    <a:pt x="9545" y="18947"/>
                  </a:lnTo>
                  <a:lnTo>
                    <a:pt x="1818" y="16842"/>
                  </a:lnTo>
                  <a:lnTo>
                    <a:pt x="0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0" y="0"/>
                  </a:lnTo>
                  <a:lnTo>
                    <a:pt x="909" y="0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Freeform 749"/>
            <p:cNvSpPr>
              <a:spLocks/>
            </p:cNvSpPr>
            <p:nvPr/>
          </p:nvSpPr>
          <p:spPr bwMode="auto">
            <a:xfrm>
              <a:off x="13639" y="12953"/>
              <a:ext cx="897" cy="472"/>
            </a:xfrm>
            <a:custGeom>
              <a:avLst/>
              <a:gdLst>
                <a:gd name="T0" fmla="*/ 1395 w 20000"/>
                <a:gd name="T1" fmla="*/ 0 h 20000"/>
                <a:gd name="T2" fmla="*/ 10233 w 20000"/>
                <a:gd name="T3" fmla="*/ 0 h 20000"/>
                <a:gd name="T4" fmla="*/ 17674 w 20000"/>
                <a:gd name="T5" fmla="*/ 0 h 20000"/>
                <a:gd name="T6" fmla="*/ 18605 w 20000"/>
                <a:gd name="T7" fmla="*/ 0 h 20000"/>
                <a:gd name="T8" fmla="*/ 18605 w 20000"/>
                <a:gd name="T9" fmla="*/ 0 h 20000"/>
                <a:gd name="T10" fmla="*/ 19535 w 20000"/>
                <a:gd name="T11" fmla="*/ 2105 h 20000"/>
                <a:gd name="T12" fmla="*/ 19535 w 20000"/>
                <a:gd name="T13" fmla="*/ 3158 h 20000"/>
                <a:gd name="T14" fmla="*/ 19535 w 20000"/>
                <a:gd name="T15" fmla="*/ 13684 h 20000"/>
                <a:gd name="T16" fmla="*/ 19535 w 20000"/>
                <a:gd name="T17" fmla="*/ 14737 h 20000"/>
                <a:gd name="T18" fmla="*/ 18605 w 20000"/>
                <a:gd name="T19" fmla="*/ 16842 h 20000"/>
                <a:gd name="T20" fmla="*/ 17674 w 20000"/>
                <a:gd name="T21" fmla="*/ 16842 h 20000"/>
                <a:gd name="T22" fmla="*/ 13488 w 20000"/>
                <a:gd name="T23" fmla="*/ 18947 h 20000"/>
                <a:gd name="T24" fmla="*/ 10233 w 20000"/>
                <a:gd name="T25" fmla="*/ 18947 h 20000"/>
                <a:gd name="T26" fmla="*/ 1395 w 20000"/>
                <a:gd name="T27" fmla="*/ 16842 h 20000"/>
                <a:gd name="T28" fmla="*/ 465 w 20000"/>
                <a:gd name="T29" fmla="*/ 16842 h 20000"/>
                <a:gd name="T30" fmla="*/ 0 w 20000"/>
                <a:gd name="T31" fmla="*/ 14737 h 20000"/>
                <a:gd name="T32" fmla="*/ 0 w 20000"/>
                <a:gd name="T33" fmla="*/ 13684 h 20000"/>
                <a:gd name="T34" fmla="*/ 0 w 20000"/>
                <a:gd name="T35" fmla="*/ 3158 h 20000"/>
                <a:gd name="T36" fmla="*/ 0 w 20000"/>
                <a:gd name="T37" fmla="*/ 2105 h 20000"/>
                <a:gd name="T38" fmla="*/ 465 w 20000"/>
                <a:gd name="T39" fmla="*/ 0 h 20000"/>
                <a:gd name="T40" fmla="*/ 139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395" y="0"/>
                  </a:moveTo>
                  <a:lnTo>
                    <a:pt x="10233" y="0"/>
                  </a:lnTo>
                  <a:lnTo>
                    <a:pt x="17674" y="0"/>
                  </a:lnTo>
                  <a:lnTo>
                    <a:pt x="18605" y="0"/>
                  </a:lnTo>
                  <a:lnTo>
                    <a:pt x="19535" y="2105"/>
                  </a:lnTo>
                  <a:lnTo>
                    <a:pt x="19535" y="3158"/>
                  </a:lnTo>
                  <a:lnTo>
                    <a:pt x="19535" y="13684"/>
                  </a:lnTo>
                  <a:lnTo>
                    <a:pt x="19535" y="14737"/>
                  </a:lnTo>
                  <a:lnTo>
                    <a:pt x="18605" y="16842"/>
                  </a:lnTo>
                  <a:lnTo>
                    <a:pt x="17674" y="16842"/>
                  </a:lnTo>
                  <a:lnTo>
                    <a:pt x="13488" y="18947"/>
                  </a:lnTo>
                  <a:lnTo>
                    <a:pt x="10233" y="18947"/>
                  </a:lnTo>
                  <a:lnTo>
                    <a:pt x="1395" y="16842"/>
                  </a:lnTo>
                  <a:lnTo>
                    <a:pt x="465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465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Freeform 750"/>
            <p:cNvSpPr>
              <a:spLocks/>
            </p:cNvSpPr>
            <p:nvPr/>
          </p:nvSpPr>
          <p:spPr bwMode="auto">
            <a:xfrm>
              <a:off x="14786" y="12953"/>
              <a:ext cx="939" cy="472"/>
            </a:xfrm>
            <a:custGeom>
              <a:avLst/>
              <a:gdLst>
                <a:gd name="T0" fmla="*/ 2667 w 20000"/>
                <a:gd name="T1" fmla="*/ 0 h 20000"/>
                <a:gd name="T2" fmla="*/ 9778 w 20000"/>
                <a:gd name="T3" fmla="*/ 0 h 20000"/>
                <a:gd name="T4" fmla="*/ 17333 w 20000"/>
                <a:gd name="T5" fmla="*/ 0 h 20000"/>
                <a:gd name="T6" fmla="*/ 18222 w 20000"/>
                <a:gd name="T7" fmla="*/ 0 h 20000"/>
                <a:gd name="T8" fmla="*/ 19111 w 20000"/>
                <a:gd name="T9" fmla="*/ 0 h 20000"/>
                <a:gd name="T10" fmla="*/ 19111 w 20000"/>
                <a:gd name="T11" fmla="*/ 2105 h 20000"/>
                <a:gd name="T12" fmla="*/ 19556 w 20000"/>
                <a:gd name="T13" fmla="*/ 3158 h 20000"/>
                <a:gd name="T14" fmla="*/ 19556 w 20000"/>
                <a:gd name="T15" fmla="*/ 13684 h 20000"/>
                <a:gd name="T16" fmla="*/ 19111 w 20000"/>
                <a:gd name="T17" fmla="*/ 14737 h 20000"/>
                <a:gd name="T18" fmla="*/ 19111 w 20000"/>
                <a:gd name="T19" fmla="*/ 16842 h 20000"/>
                <a:gd name="T20" fmla="*/ 17333 w 20000"/>
                <a:gd name="T21" fmla="*/ 16842 h 20000"/>
                <a:gd name="T22" fmla="*/ 13778 w 20000"/>
                <a:gd name="T23" fmla="*/ 18947 h 20000"/>
                <a:gd name="T24" fmla="*/ 9778 w 20000"/>
                <a:gd name="T25" fmla="*/ 18947 h 20000"/>
                <a:gd name="T26" fmla="*/ 2667 w 20000"/>
                <a:gd name="T27" fmla="*/ 16842 h 20000"/>
                <a:gd name="T28" fmla="*/ 889 w 20000"/>
                <a:gd name="T29" fmla="*/ 16842 h 20000"/>
                <a:gd name="T30" fmla="*/ 889 w 20000"/>
                <a:gd name="T31" fmla="*/ 14737 h 20000"/>
                <a:gd name="T32" fmla="*/ 0 w 20000"/>
                <a:gd name="T33" fmla="*/ 13684 h 20000"/>
                <a:gd name="T34" fmla="*/ 0 w 20000"/>
                <a:gd name="T35" fmla="*/ 3158 h 20000"/>
                <a:gd name="T36" fmla="*/ 889 w 20000"/>
                <a:gd name="T37" fmla="*/ 2105 h 20000"/>
                <a:gd name="T38" fmla="*/ 889 w 20000"/>
                <a:gd name="T39" fmla="*/ 0 h 20000"/>
                <a:gd name="T40" fmla="*/ 1778 w 20000"/>
                <a:gd name="T41" fmla="*/ 0 h 20000"/>
                <a:gd name="T42" fmla="*/ 2667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2667" y="0"/>
                  </a:moveTo>
                  <a:lnTo>
                    <a:pt x="9778" y="0"/>
                  </a:lnTo>
                  <a:lnTo>
                    <a:pt x="17333" y="0"/>
                  </a:lnTo>
                  <a:lnTo>
                    <a:pt x="18222" y="0"/>
                  </a:lnTo>
                  <a:lnTo>
                    <a:pt x="19111" y="0"/>
                  </a:lnTo>
                  <a:lnTo>
                    <a:pt x="19111" y="2105"/>
                  </a:lnTo>
                  <a:lnTo>
                    <a:pt x="19556" y="3158"/>
                  </a:lnTo>
                  <a:lnTo>
                    <a:pt x="19556" y="13684"/>
                  </a:lnTo>
                  <a:lnTo>
                    <a:pt x="19111" y="14737"/>
                  </a:lnTo>
                  <a:lnTo>
                    <a:pt x="19111" y="16842"/>
                  </a:lnTo>
                  <a:lnTo>
                    <a:pt x="17333" y="16842"/>
                  </a:lnTo>
                  <a:lnTo>
                    <a:pt x="13778" y="18947"/>
                  </a:lnTo>
                  <a:lnTo>
                    <a:pt x="9778" y="18947"/>
                  </a:lnTo>
                  <a:lnTo>
                    <a:pt x="2667" y="16842"/>
                  </a:lnTo>
                  <a:lnTo>
                    <a:pt x="889" y="16842"/>
                  </a:lnTo>
                  <a:lnTo>
                    <a:pt x="889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889" y="2105"/>
                  </a:lnTo>
                  <a:lnTo>
                    <a:pt x="889" y="0"/>
                  </a:lnTo>
                  <a:lnTo>
                    <a:pt x="1778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Freeform 751"/>
            <p:cNvSpPr>
              <a:spLocks/>
            </p:cNvSpPr>
            <p:nvPr/>
          </p:nvSpPr>
          <p:spPr bwMode="auto">
            <a:xfrm>
              <a:off x="15975" y="12953"/>
              <a:ext cx="918" cy="472"/>
            </a:xfrm>
            <a:custGeom>
              <a:avLst/>
              <a:gdLst>
                <a:gd name="T0" fmla="*/ 1818 w 20000"/>
                <a:gd name="T1" fmla="*/ 0 h 20000"/>
                <a:gd name="T2" fmla="*/ 9545 w 20000"/>
                <a:gd name="T3" fmla="*/ 0 h 20000"/>
                <a:gd name="T4" fmla="*/ 16818 w 20000"/>
                <a:gd name="T5" fmla="*/ 0 h 20000"/>
                <a:gd name="T6" fmla="*/ 17727 w 20000"/>
                <a:gd name="T7" fmla="*/ 0 h 20000"/>
                <a:gd name="T8" fmla="*/ 18636 w 20000"/>
                <a:gd name="T9" fmla="*/ 0 h 20000"/>
                <a:gd name="T10" fmla="*/ 19545 w 20000"/>
                <a:gd name="T11" fmla="*/ 2105 h 20000"/>
                <a:gd name="T12" fmla="*/ 19545 w 20000"/>
                <a:gd name="T13" fmla="*/ 3158 h 20000"/>
                <a:gd name="T14" fmla="*/ 19545 w 20000"/>
                <a:gd name="T15" fmla="*/ 13684 h 20000"/>
                <a:gd name="T16" fmla="*/ 19545 w 20000"/>
                <a:gd name="T17" fmla="*/ 14737 h 20000"/>
                <a:gd name="T18" fmla="*/ 18636 w 20000"/>
                <a:gd name="T19" fmla="*/ 16842 h 20000"/>
                <a:gd name="T20" fmla="*/ 16818 w 20000"/>
                <a:gd name="T21" fmla="*/ 16842 h 20000"/>
                <a:gd name="T22" fmla="*/ 13636 w 20000"/>
                <a:gd name="T23" fmla="*/ 18947 h 20000"/>
                <a:gd name="T24" fmla="*/ 9545 w 20000"/>
                <a:gd name="T25" fmla="*/ 18947 h 20000"/>
                <a:gd name="T26" fmla="*/ 1818 w 20000"/>
                <a:gd name="T27" fmla="*/ 16842 h 20000"/>
                <a:gd name="T28" fmla="*/ 0 w 20000"/>
                <a:gd name="T29" fmla="*/ 16842 h 20000"/>
                <a:gd name="T30" fmla="*/ 0 w 20000"/>
                <a:gd name="T31" fmla="*/ 14737 h 20000"/>
                <a:gd name="T32" fmla="*/ 0 w 20000"/>
                <a:gd name="T33" fmla="*/ 13684 h 20000"/>
                <a:gd name="T34" fmla="*/ 0 w 20000"/>
                <a:gd name="T35" fmla="*/ 3158 h 20000"/>
                <a:gd name="T36" fmla="*/ 0 w 20000"/>
                <a:gd name="T37" fmla="*/ 2105 h 20000"/>
                <a:gd name="T38" fmla="*/ 0 w 20000"/>
                <a:gd name="T39" fmla="*/ 0 h 20000"/>
                <a:gd name="T40" fmla="*/ 909 w 20000"/>
                <a:gd name="T41" fmla="*/ 0 h 20000"/>
                <a:gd name="T42" fmla="*/ 1818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818" y="0"/>
                  </a:moveTo>
                  <a:lnTo>
                    <a:pt x="9545" y="0"/>
                  </a:lnTo>
                  <a:lnTo>
                    <a:pt x="16818" y="0"/>
                  </a:lnTo>
                  <a:lnTo>
                    <a:pt x="17727" y="0"/>
                  </a:lnTo>
                  <a:lnTo>
                    <a:pt x="18636" y="0"/>
                  </a:lnTo>
                  <a:lnTo>
                    <a:pt x="19545" y="2105"/>
                  </a:lnTo>
                  <a:lnTo>
                    <a:pt x="19545" y="3158"/>
                  </a:lnTo>
                  <a:lnTo>
                    <a:pt x="19545" y="13684"/>
                  </a:lnTo>
                  <a:lnTo>
                    <a:pt x="19545" y="14737"/>
                  </a:lnTo>
                  <a:lnTo>
                    <a:pt x="18636" y="16842"/>
                  </a:lnTo>
                  <a:lnTo>
                    <a:pt x="16818" y="16842"/>
                  </a:lnTo>
                  <a:lnTo>
                    <a:pt x="13636" y="18947"/>
                  </a:lnTo>
                  <a:lnTo>
                    <a:pt x="9545" y="18947"/>
                  </a:lnTo>
                  <a:lnTo>
                    <a:pt x="1818" y="16842"/>
                  </a:lnTo>
                  <a:lnTo>
                    <a:pt x="0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0" y="0"/>
                  </a:lnTo>
                  <a:lnTo>
                    <a:pt x="909" y="0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Freeform 752"/>
            <p:cNvSpPr>
              <a:spLocks/>
            </p:cNvSpPr>
            <p:nvPr/>
          </p:nvSpPr>
          <p:spPr bwMode="auto">
            <a:xfrm>
              <a:off x="17185" y="12953"/>
              <a:ext cx="1585" cy="472"/>
            </a:xfrm>
            <a:custGeom>
              <a:avLst/>
              <a:gdLst>
                <a:gd name="T0" fmla="*/ 0 w 20000"/>
                <a:gd name="T1" fmla="*/ 3158 h 20000"/>
                <a:gd name="T2" fmla="*/ 0 w 20000"/>
                <a:gd name="T3" fmla="*/ 13684 h 20000"/>
                <a:gd name="T4" fmla="*/ 0 w 20000"/>
                <a:gd name="T5" fmla="*/ 16842 h 20000"/>
                <a:gd name="T6" fmla="*/ 789 w 20000"/>
                <a:gd name="T7" fmla="*/ 16842 h 20000"/>
                <a:gd name="T8" fmla="*/ 5263 w 20000"/>
                <a:gd name="T9" fmla="*/ 18947 h 20000"/>
                <a:gd name="T10" fmla="*/ 10000 w 20000"/>
                <a:gd name="T11" fmla="*/ 18947 h 20000"/>
                <a:gd name="T12" fmla="*/ 14474 w 20000"/>
                <a:gd name="T13" fmla="*/ 18947 h 20000"/>
                <a:gd name="T14" fmla="*/ 18947 w 20000"/>
                <a:gd name="T15" fmla="*/ 16842 h 20000"/>
                <a:gd name="T16" fmla="*/ 19211 w 20000"/>
                <a:gd name="T17" fmla="*/ 16842 h 20000"/>
                <a:gd name="T18" fmla="*/ 19737 w 20000"/>
                <a:gd name="T19" fmla="*/ 14737 h 20000"/>
                <a:gd name="T20" fmla="*/ 19737 w 20000"/>
                <a:gd name="T21" fmla="*/ 13684 h 20000"/>
                <a:gd name="T22" fmla="*/ 19737 w 20000"/>
                <a:gd name="T23" fmla="*/ 3158 h 20000"/>
                <a:gd name="T24" fmla="*/ 19737 w 20000"/>
                <a:gd name="T25" fmla="*/ 2105 h 20000"/>
                <a:gd name="T26" fmla="*/ 19211 w 20000"/>
                <a:gd name="T27" fmla="*/ 0 h 20000"/>
                <a:gd name="T28" fmla="*/ 19211 w 20000"/>
                <a:gd name="T29" fmla="*/ 0 h 20000"/>
                <a:gd name="T30" fmla="*/ 18947 w 20000"/>
                <a:gd name="T31" fmla="*/ 0 h 20000"/>
                <a:gd name="T32" fmla="*/ 14474 w 20000"/>
                <a:gd name="T33" fmla="*/ 0 h 20000"/>
                <a:gd name="T34" fmla="*/ 10000 w 20000"/>
                <a:gd name="T35" fmla="*/ 2105 h 20000"/>
                <a:gd name="T36" fmla="*/ 1316 w 20000"/>
                <a:gd name="T37" fmla="*/ 0 h 20000"/>
                <a:gd name="T38" fmla="*/ 789 w 20000"/>
                <a:gd name="T39" fmla="*/ 0 h 20000"/>
                <a:gd name="T40" fmla="*/ 263 w 20000"/>
                <a:gd name="T41" fmla="*/ 0 h 20000"/>
                <a:gd name="T42" fmla="*/ 0 w 20000"/>
                <a:gd name="T43" fmla="*/ 2105 h 20000"/>
                <a:gd name="T44" fmla="*/ 0 w 20000"/>
                <a:gd name="T45" fmla="*/ 315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00" h="20000">
                  <a:moveTo>
                    <a:pt x="0" y="3158"/>
                  </a:moveTo>
                  <a:lnTo>
                    <a:pt x="0" y="13684"/>
                  </a:lnTo>
                  <a:lnTo>
                    <a:pt x="0" y="16842"/>
                  </a:lnTo>
                  <a:lnTo>
                    <a:pt x="789" y="16842"/>
                  </a:lnTo>
                  <a:lnTo>
                    <a:pt x="5263" y="18947"/>
                  </a:lnTo>
                  <a:lnTo>
                    <a:pt x="10000" y="18947"/>
                  </a:lnTo>
                  <a:lnTo>
                    <a:pt x="14474" y="18947"/>
                  </a:lnTo>
                  <a:lnTo>
                    <a:pt x="18947" y="16842"/>
                  </a:lnTo>
                  <a:lnTo>
                    <a:pt x="19211" y="16842"/>
                  </a:lnTo>
                  <a:lnTo>
                    <a:pt x="19737" y="14737"/>
                  </a:lnTo>
                  <a:lnTo>
                    <a:pt x="19737" y="13684"/>
                  </a:lnTo>
                  <a:lnTo>
                    <a:pt x="19737" y="3158"/>
                  </a:lnTo>
                  <a:lnTo>
                    <a:pt x="19737" y="2105"/>
                  </a:lnTo>
                  <a:lnTo>
                    <a:pt x="19211" y="0"/>
                  </a:lnTo>
                  <a:lnTo>
                    <a:pt x="18947" y="0"/>
                  </a:lnTo>
                  <a:lnTo>
                    <a:pt x="14474" y="0"/>
                  </a:lnTo>
                  <a:lnTo>
                    <a:pt x="10000" y="2105"/>
                  </a:lnTo>
                  <a:lnTo>
                    <a:pt x="1316" y="0"/>
                  </a:lnTo>
                  <a:lnTo>
                    <a:pt x="789" y="0"/>
                  </a:lnTo>
                  <a:lnTo>
                    <a:pt x="263" y="0"/>
                  </a:lnTo>
                  <a:lnTo>
                    <a:pt x="0" y="2105"/>
                  </a:lnTo>
                  <a:lnTo>
                    <a:pt x="0" y="3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Freeform 753"/>
            <p:cNvSpPr>
              <a:spLocks/>
            </p:cNvSpPr>
            <p:nvPr/>
          </p:nvSpPr>
          <p:spPr bwMode="auto">
            <a:xfrm>
              <a:off x="3128" y="12953"/>
              <a:ext cx="897" cy="472"/>
            </a:xfrm>
            <a:custGeom>
              <a:avLst/>
              <a:gdLst>
                <a:gd name="T0" fmla="*/ 1395 w 20000"/>
                <a:gd name="T1" fmla="*/ 0 h 20000"/>
                <a:gd name="T2" fmla="*/ 10233 w 20000"/>
                <a:gd name="T3" fmla="*/ 0 h 20000"/>
                <a:gd name="T4" fmla="*/ 17674 w 20000"/>
                <a:gd name="T5" fmla="*/ 0 h 20000"/>
                <a:gd name="T6" fmla="*/ 18605 w 20000"/>
                <a:gd name="T7" fmla="*/ 0 h 20000"/>
                <a:gd name="T8" fmla="*/ 18605 w 20000"/>
                <a:gd name="T9" fmla="*/ 0 h 20000"/>
                <a:gd name="T10" fmla="*/ 19535 w 20000"/>
                <a:gd name="T11" fmla="*/ 2105 h 20000"/>
                <a:gd name="T12" fmla="*/ 19535 w 20000"/>
                <a:gd name="T13" fmla="*/ 3158 h 20000"/>
                <a:gd name="T14" fmla="*/ 19535 w 20000"/>
                <a:gd name="T15" fmla="*/ 13684 h 20000"/>
                <a:gd name="T16" fmla="*/ 19535 w 20000"/>
                <a:gd name="T17" fmla="*/ 14737 h 20000"/>
                <a:gd name="T18" fmla="*/ 18605 w 20000"/>
                <a:gd name="T19" fmla="*/ 16842 h 20000"/>
                <a:gd name="T20" fmla="*/ 17674 w 20000"/>
                <a:gd name="T21" fmla="*/ 16842 h 20000"/>
                <a:gd name="T22" fmla="*/ 10233 w 20000"/>
                <a:gd name="T23" fmla="*/ 18947 h 20000"/>
                <a:gd name="T24" fmla="*/ 1395 w 20000"/>
                <a:gd name="T25" fmla="*/ 16842 h 20000"/>
                <a:gd name="T26" fmla="*/ 465 w 20000"/>
                <a:gd name="T27" fmla="*/ 16842 h 20000"/>
                <a:gd name="T28" fmla="*/ 0 w 20000"/>
                <a:gd name="T29" fmla="*/ 14737 h 20000"/>
                <a:gd name="T30" fmla="*/ 0 w 20000"/>
                <a:gd name="T31" fmla="*/ 13684 h 20000"/>
                <a:gd name="T32" fmla="*/ 0 w 20000"/>
                <a:gd name="T33" fmla="*/ 3158 h 20000"/>
                <a:gd name="T34" fmla="*/ 0 w 20000"/>
                <a:gd name="T35" fmla="*/ 2105 h 20000"/>
                <a:gd name="T36" fmla="*/ 465 w 20000"/>
                <a:gd name="T37" fmla="*/ 0 h 20000"/>
                <a:gd name="T38" fmla="*/ 465 w 20000"/>
                <a:gd name="T39" fmla="*/ 0 h 20000"/>
                <a:gd name="T40" fmla="*/ 139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395" y="0"/>
                  </a:moveTo>
                  <a:lnTo>
                    <a:pt x="10233" y="0"/>
                  </a:lnTo>
                  <a:lnTo>
                    <a:pt x="17674" y="0"/>
                  </a:lnTo>
                  <a:lnTo>
                    <a:pt x="18605" y="0"/>
                  </a:lnTo>
                  <a:lnTo>
                    <a:pt x="19535" y="2105"/>
                  </a:lnTo>
                  <a:lnTo>
                    <a:pt x="19535" y="3158"/>
                  </a:lnTo>
                  <a:lnTo>
                    <a:pt x="19535" y="13684"/>
                  </a:lnTo>
                  <a:lnTo>
                    <a:pt x="19535" y="14737"/>
                  </a:lnTo>
                  <a:lnTo>
                    <a:pt x="18605" y="16842"/>
                  </a:lnTo>
                  <a:lnTo>
                    <a:pt x="17674" y="16842"/>
                  </a:lnTo>
                  <a:lnTo>
                    <a:pt x="10233" y="18947"/>
                  </a:lnTo>
                  <a:lnTo>
                    <a:pt x="1395" y="16842"/>
                  </a:lnTo>
                  <a:lnTo>
                    <a:pt x="465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465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Freeform 754"/>
            <p:cNvSpPr>
              <a:spLocks/>
            </p:cNvSpPr>
            <p:nvPr/>
          </p:nvSpPr>
          <p:spPr bwMode="auto">
            <a:xfrm>
              <a:off x="1230" y="12953"/>
              <a:ext cx="1606" cy="472"/>
            </a:xfrm>
            <a:custGeom>
              <a:avLst/>
              <a:gdLst>
                <a:gd name="T0" fmla="*/ 0 w 20000"/>
                <a:gd name="T1" fmla="*/ 3158 h 20000"/>
                <a:gd name="T2" fmla="*/ 0 w 20000"/>
                <a:gd name="T3" fmla="*/ 13684 h 20000"/>
                <a:gd name="T4" fmla="*/ 0 w 20000"/>
                <a:gd name="T5" fmla="*/ 14737 h 20000"/>
                <a:gd name="T6" fmla="*/ 519 w 20000"/>
                <a:gd name="T7" fmla="*/ 16842 h 20000"/>
                <a:gd name="T8" fmla="*/ 1039 w 20000"/>
                <a:gd name="T9" fmla="*/ 16842 h 20000"/>
                <a:gd name="T10" fmla="*/ 5714 w 20000"/>
                <a:gd name="T11" fmla="*/ 18947 h 20000"/>
                <a:gd name="T12" fmla="*/ 10130 w 20000"/>
                <a:gd name="T13" fmla="*/ 18947 h 20000"/>
                <a:gd name="T14" fmla="*/ 14286 w 20000"/>
                <a:gd name="T15" fmla="*/ 18947 h 20000"/>
                <a:gd name="T16" fmla="*/ 18701 w 20000"/>
                <a:gd name="T17" fmla="*/ 16842 h 20000"/>
                <a:gd name="T18" fmla="*/ 19740 w 20000"/>
                <a:gd name="T19" fmla="*/ 16842 h 20000"/>
                <a:gd name="T20" fmla="*/ 19740 w 20000"/>
                <a:gd name="T21" fmla="*/ 14737 h 20000"/>
                <a:gd name="T22" fmla="*/ 19740 w 20000"/>
                <a:gd name="T23" fmla="*/ 13684 h 20000"/>
                <a:gd name="T24" fmla="*/ 19740 w 20000"/>
                <a:gd name="T25" fmla="*/ 3158 h 20000"/>
                <a:gd name="T26" fmla="*/ 19740 w 20000"/>
                <a:gd name="T27" fmla="*/ 2105 h 20000"/>
                <a:gd name="T28" fmla="*/ 19740 w 20000"/>
                <a:gd name="T29" fmla="*/ 0 h 20000"/>
                <a:gd name="T30" fmla="*/ 19221 w 20000"/>
                <a:gd name="T31" fmla="*/ 0 h 20000"/>
                <a:gd name="T32" fmla="*/ 18701 w 20000"/>
                <a:gd name="T33" fmla="*/ 0 h 20000"/>
                <a:gd name="T34" fmla="*/ 10130 w 20000"/>
                <a:gd name="T35" fmla="*/ 2105 h 20000"/>
                <a:gd name="T36" fmla="*/ 5714 w 20000"/>
                <a:gd name="T37" fmla="*/ 0 h 20000"/>
                <a:gd name="T38" fmla="*/ 1558 w 20000"/>
                <a:gd name="T39" fmla="*/ 0 h 20000"/>
                <a:gd name="T40" fmla="*/ 1039 w 20000"/>
                <a:gd name="T41" fmla="*/ 0 h 20000"/>
                <a:gd name="T42" fmla="*/ 519 w 20000"/>
                <a:gd name="T43" fmla="*/ 0 h 20000"/>
                <a:gd name="T44" fmla="*/ 0 w 20000"/>
                <a:gd name="T45" fmla="*/ 2105 h 20000"/>
                <a:gd name="T46" fmla="*/ 0 w 20000"/>
                <a:gd name="T47" fmla="*/ 315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00" h="20000">
                  <a:moveTo>
                    <a:pt x="0" y="3158"/>
                  </a:moveTo>
                  <a:lnTo>
                    <a:pt x="0" y="13684"/>
                  </a:lnTo>
                  <a:lnTo>
                    <a:pt x="0" y="14737"/>
                  </a:lnTo>
                  <a:lnTo>
                    <a:pt x="519" y="16842"/>
                  </a:lnTo>
                  <a:lnTo>
                    <a:pt x="1039" y="16842"/>
                  </a:lnTo>
                  <a:lnTo>
                    <a:pt x="5714" y="18947"/>
                  </a:lnTo>
                  <a:lnTo>
                    <a:pt x="10130" y="18947"/>
                  </a:lnTo>
                  <a:lnTo>
                    <a:pt x="14286" y="18947"/>
                  </a:lnTo>
                  <a:lnTo>
                    <a:pt x="18701" y="16842"/>
                  </a:lnTo>
                  <a:lnTo>
                    <a:pt x="19740" y="16842"/>
                  </a:lnTo>
                  <a:lnTo>
                    <a:pt x="19740" y="14737"/>
                  </a:lnTo>
                  <a:lnTo>
                    <a:pt x="19740" y="13684"/>
                  </a:lnTo>
                  <a:lnTo>
                    <a:pt x="19740" y="3158"/>
                  </a:lnTo>
                  <a:lnTo>
                    <a:pt x="19740" y="2105"/>
                  </a:lnTo>
                  <a:lnTo>
                    <a:pt x="19740" y="0"/>
                  </a:lnTo>
                  <a:lnTo>
                    <a:pt x="19221" y="0"/>
                  </a:lnTo>
                  <a:lnTo>
                    <a:pt x="18701" y="0"/>
                  </a:lnTo>
                  <a:lnTo>
                    <a:pt x="10130" y="2105"/>
                  </a:lnTo>
                  <a:lnTo>
                    <a:pt x="5714" y="0"/>
                  </a:lnTo>
                  <a:lnTo>
                    <a:pt x="1558" y="0"/>
                  </a:lnTo>
                  <a:lnTo>
                    <a:pt x="1039" y="0"/>
                  </a:lnTo>
                  <a:lnTo>
                    <a:pt x="519" y="0"/>
                  </a:lnTo>
                  <a:lnTo>
                    <a:pt x="0" y="2105"/>
                  </a:lnTo>
                  <a:lnTo>
                    <a:pt x="0" y="3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Freeform 755"/>
            <p:cNvSpPr>
              <a:spLocks/>
            </p:cNvSpPr>
            <p:nvPr/>
          </p:nvSpPr>
          <p:spPr bwMode="auto">
            <a:xfrm>
              <a:off x="3629" y="13623"/>
              <a:ext cx="938" cy="496"/>
            </a:xfrm>
            <a:custGeom>
              <a:avLst/>
              <a:gdLst>
                <a:gd name="T0" fmla="*/ 2222 w 20000"/>
                <a:gd name="T1" fmla="*/ 0 h 20000"/>
                <a:gd name="T2" fmla="*/ 6222 w 20000"/>
                <a:gd name="T3" fmla="*/ 0 h 20000"/>
                <a:gd name="T4" fmla="*/ 9778 w 20000"/>
                <a:gd name="T5" fmla="*/ 0 h 20000"/>
                <a:gd name="T6" fmla="*/ 16889 w 20000"/>
                <a:gd name="T7" fmla="*/ 0 h 20000"/>
                <a:gd name="T8" fmla="*/ 17778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2000 h 20000"/>
                <a:gd name="T14" fmla="*/ 19556 w 20000"/>
                <a:gd name="T15" fmla="*/ 4000 h 20000"/>
                <a:gd name="T16" fmla="*/ 19556 w 20000"/>
                <a:gd name="T17" fmla="*/ 13000 h 20000"/>
                <a:gd name="T18" fmla="*/ 19556 w 20000"/>
                <a:gd name="T19" fmla="*/ 15000 h 20000"/>
                <a:gd name="T20" fmla="*/ 18667 w 20000"/>
                <a:gd name="T21" fmla="*/ 17000 h 20000"/>
                <a:gd name="T22" fmla="*/ 17778 w 20000"/>
                <a:gd name="T23" fmla="*/ 17000 h 20000"/>
                <a:gd name="T24" fmla="*/ 16889 w 20000"/>
                <a:gd name="T25" fmla="*/ 19000 h 20000"/>
                <a:gd name="T26" fmla="*/ 13778 w 20000"/>
                <a:gd name="T27" fmla="*/ 19000 h 20000"/>
                <a:gd name="T28" fmla="*/ 9778 w 20000"/>
                <a:gd name="T29" fmla="*/ 19000 h 20000"/>
                <a:gd name="T30" fmla="*/ 5333 w 20000"/>
                <a:gd name="T31" fmla="*/ 19000 h 20000"/>
                <a:gd name="T32" fmla="*/ 2222 w 20000"/>
                <a:gd name="T33" fmla="*/ 19000 h 20000"/>
                <a:gd name="T34" fmla="*/ 1333 w 20000"/>
                <a:gd name="T35" fmla="*/ 17000 h 20000"/>
                <a:gd name="T36" fmla="*/ 444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444 w 20000"/>
                <a:gd name="T47" fmla="*/ 2000 h 20000"/>
                <a:gd name="T48" fmla="*/ 1333 w 20000"/>
                <a:gd name="T49" fmla="*/ 0 h 20000"/>
                <a:gd name="T50" fmla="*/ 2222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6222" y="0"/>
                  </a:lnTo>
                  <a:lnTo>
                    <a:pt x="9778" y="0"/>
                  </a:lnTo>
                  <a:lnTo>
                    <a:pt x="16889" y="0"/>
                  </a:lnTo>
                  <a:lnTo>
                    <a:pt x="17778" y="0"/>
                  </a:lnTo>
                  <a:lnTo>
                    <a:pt x="18667" y="0"/>
                  </a:lnTo>
                  <a:lnTo>
                    <a:pt x="19556" y="2000"/>
                  </a:lnTo>
                  <a:lnTo>
                    <a:pt x="19556" y="4000"/>
                  </a:lnTo>
                  <a:lnTo>
                    <a:pt x="19556" y="13000"/>
                  </a:lnTo>
                  <a:lnTo>
                    <a:pt x="19556" y="15000"/>
                  </a:lnTo>
                  <a:lnTo>
                    <a:pt x="18667" y="17000"/>
                  </a:lnTo>
                  <a:lnTo>
                    <a:pt x="17778" y="17000"/>
                  </a:lnTo>
                  <a:lnTo>
                    <a:pt x="16889" y="19000"/>
                  </a:lnTo>
                  <a:lnTo>
                    <a:pt x="13778" y="19000"/>
                  </a:lnTo>
                  <a:lnTo>
                    <a:pt x="9778" y="19000"/>
                  </a:lnTo>
                  <a:lnTo>
                    <a:pt x="5333" y="19000"/>
                  </a:lnTo>
                  <a:lnTo>
                    <a:pt x="2222" y="19000"/>
                  </a:lnTo>
                  <a:lnTo>
                    <a:pt x="1333" y="17000"/>
                  </a:lnTo>
                  <a:lnTo>
                    <a:pt x="444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444" y="2000"/>
                  </a:lnTo>
                  <a:lnTo>
                    <a:pt x="1333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Freeform 756"/>
            <p:cNvSpPr>
              <a:spLocks/>
            </p:cNvSpPr>
            <p:nvPr/>
          </p:nvSpPr>
          <p:spPr bwMode="auto">
            <a:xfrm>
              <a:off x="4818" y="13623"/>
              <a:ext cx="938" cy="496"/>
            </a:xfrm>
            <a:custGeom>
              <a:avLst/>
              <a:gdLst>
                <a:gd name="T0" fmla="*/ 2222 w 20000"/>
                <a:gd name="T1" fmla="*/ 0 h 20000"/>
                <a:gd name="T2" fmla="*/ 6667 w 20000"/>
                <a:gd name="T3" fmla="*/ 0 h 20000"/>
                <a:gd name="T4" fmla="*/ 9778 w 20000"/>
                <a:gd name="T5" fmla="*/ 0 h 20000"/>
                <a:gd name="T6" fmla="*/ 17333 w 20000"/>
                <a:gd name="T7" fmla="*/ 0 h 20000"/>
                <a:gd name="T8" fmla="*/ 17778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2000 h 20000"/>
                <a:gd name="T14" fmla="*/ 19556 w 20000"/>
                <a:gd name="T15" fmla="*/ 4000 h 20000"/>
                <a:gd name="T16" fmla="*/ 19556 w 20000"/>
                <a:gd name="T17" fmla="*/ 13000 h 20000"/>
                <a:gd name="T18" fmla="*/ 19556 w 20000"/>
                <a:gd name="T19" fmla="*/ 15000 h 20000"/>
                <a:gd name="T20" fmla="*/ 18667 w 20000"/>
                <a:gd name="T21" fmla="*/ 17000 h 20000"/>
                <a:gd name="T22" fmla="*/ 17778 w 20000"/>
                <a:gd name="T23" fmla="*/ 17000 h 20000"/>
                <a:gd name="T24" fmla="*/ 17333 w 20000"/>
                <a:gd name="T25" fmla="*/ 19000 h 20000"/>
                <a:gd name="T26" fmla="*/ 13778 w 20000"/>
                <a:gd name="T27" fmla="*/ 19000 h 20000"/>
                <a:gd name="T28" fmla="*/ 9778 w 20000"/>
                <a:gd name="T29" fmla="*/ 19000 h 20000"/>
                <a:gd name="T30" fmla="*/ 5778 w 20000"/>
                <a:gd name="T31" fmla="*/ 19000 h 20000"/>
                <a:gd name="T32" fmla="*/ 2222 w 20000"/>
                <a:gd name="T33" fmla="*/ 19000 h 20000"/>
                <a:gd name="T34" fmla="*/ 1333 w 20000"/>
                <a:gd name="T35" fmla="*/ 17000 h 20000"/>
                <a:gd name="T36" fmla="*/ 889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89 w 20000"/>
                <a:gd name="T47" fmla="*/ 2000 h 20000"/>
                <a:gd name="T48" fmla="*/ 1333 w 20000"/>
                <a:gd name="T49" fmla="*/ 0 h 20000"/>
                <a:gd name="T50" fmla="*/ 2222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6667" y="0"/>
                  </a:lnTo>
                  <a:lnTo>
                    <a:pt x="9778" y="0"/>
                  </a:lnTo>
                  <a:lnTo>
                    <a:pt x="17333" y="0"/>
                  </a:lnTo>
                  <a:lnTo>
                    <a:pt x="17778" y="0"/>
                  </a:lnTo>
                  <a:lnTo>
                    <a:pt x="18667" y="0"/>
                  </a:lnTo>
                  <a:lnTo>
                    <a:pt x="19556" y="2000"/>
                  </a:lnTo>
                  <a:lnTo>
                    <a:pt x="19556" y="4000"/>
                  </a:lnTo>
                  <a:lnTo>
                    <a:pt x="19556" y="13000"/>
                  </a:lnTo>
                  <a:lnTo>
                    <a:pt x="19556" y="15000"/>
                  </a:lnTo>
                  <a:lnTo>
                    <a:pt x="18667" y="17000"/>
                  </a:lnTo>
                  <a:lnTo>
                    <a:pt x="17778" y="17000"/>
                  </a:lnTo>
                  <a:lnTo>
                    <a:pt x="17333" y="19000"/>
                  </a:lnTo>
                  <a:lnTo>
                    <a:pt x="13778" y="19000"/>
                  </a:lnTo>
                  <a:lnTo>
                    <a:pt x="9778" y="19000"/>
                  </a:lnTo>
                  <a:lnTo>
                    <a:pt x="5778" y="19000"/>
                  </a:lnTo>
                  <a:lnTo>
                    <a:pt x="2222" y="19000"/>
                  </a:lnTo>
                  <a:lnTo>
                    <a:pt x="1333" y="17000"/>
                  </a:lnTo>
                  <a:lnTo>
                    <a:pt x="889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89" y="2000"/>
                  </a:lnTo>
                  <a:lnTo>
                    <a:pt x="1333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Freeform 757"/>
            <p:cNvSpPr>
              <a:spLocks/>
            </p:cNvSpPr>
            <p:nvPr/>
          </p:nvSpPr>
          <p:spPr bwMode="auto">
            <a:xfrm>
              <a:off x="6006" y="13623"/>
              <a:ext cx="939" cy="496"/>
            </a:xfrm>
            <a:custGeom>
              <a:avLst/>
              <a:gdLst>
                <a:gd name="T0" fmla="*/ 2667 w 20000"/>
                <a:gd name="T1" fmla="*/ 0 h 20000"/>
                <a:gd name="T2" fmla="*/ 5778 w 20000"/>
                <a:gd name="T3" fmla="*/ 0 h 20000"/>
                <a:gd name="T4" fmla="*/ 9778 w 20000"/>
                <a:gd name="T5" fmla="*/ 0 h 20000"/>
                <a:gd name="T6" fmla="*/ 17333 w 20000"/>
                <a:gd name="T7" fmla="*/ 0 h 20000"/>
                <a:gd name="T8" fmla="*/ 18222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2000 h 20000"/>
                <a:gd name="T14" fmla="*/ 19556 w 20000"/>
                <a:gd name="T15" fmla="*/ 4000 h 20000"/>
                <a:gd name="T16" fmla="*/ 19556 w 20000"/>
                <a:gd name="T17" fmla="*/ 13000 h 20000"/>
                <a:gd name="T18" fmla="*/ 19556 w 20000"/>
                <a:gd name="T19" fmla="*/ 15000 h 20000"/>
                <a:gd name="T20" fmla="*/ 18667 w 20000"/>
                <a:gd name="T21" fmla="*/ 17000 h 20000"/>
                <a:gd name="T22" fmla="*/ 18222 w 20000"/>
                <a:gd name="T23" fmla="*/ 17000 h 20000"/>
                <a:gd name="T24" fmla="*/ 17333 w 20000"/>
                <a:gd name="T25" fmla="*/ 19000 h 20000"/>
                <a:gd name="T26" fmla="*/ 13778 w 20000"/>
                <a:gd name="T27" fmla="*/ 19000 h 20000"/>
                <a:gd name="T28" fmla="*/ 9778 w 20000"/>
                <a:gd name="T29" fmla="*/ 19000 h 20000"/>
                <a:gd name="T30" fmla="*/ 5778 w 20000"/>
                <a:gd name="T31" fmla="*/ 19000 h 20000"/>
                <a:gd name="T32" fmla="*/ 2667 w 20000"/>
                <a:gd name="T33" fmla="*/ 19000 h 20000"/>
                <a:gd name="T34" fmla="*/ 1778 w 20000"/>
                <a:gd name="T35" fmla="*/ 17000 h 20000"/>
                <a:gd name="T36" fmla="*/ 889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89 w 20000"/>
                <a:gd name="T47" fmla="*/ 2000 h 20000"/>
                <a:gd name="T48" fmla="*/ 1778 w 20000"/>
                <a:gd name="T49" fmla="*/ 0 h 20000"/>
                <a:gd name="T50" fmla="*/ 2667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667" y="0"/>
                  </a:moveTo>
                  <a:lnTo>
                    <a:pt x="5778" y="0"/>
                  </a:lnTo>
                  <a:lnTo>
                    <a:pt x="9778" y="0"/>
                  </a:lnTo>
                  <a:lnTo>
                    <a:pt x="17333" y="0"/>
                  </a:lnTo>
                  <a:lnTo>
                    <a:pt x="18222" y="0"/>
                  </a:lnTo>
                  <a:lnTo>
                    <a:pt x="18667" y="0"/>
                  </a:lnTo>
                  <a:lnTo>
                    <a:pt x="19556" y="2000"/>
                  </a:lnTo>
                  <a:lnTo>
                    <a:pt x="19556" y="4000"/>
                  </a:lnTo>
                  <a:lnTo>
                    <a:pt x="19556" y="13000"/>
                  </a:lnTo>
                  <a:lnTo>
                    <a:pt x="19556" y="15000"/>
                  </a:lnTo>
                  <a:lnTo>
                    <a:pt x="18667" y="17000"/>
                  </a:lnTo>
                  <a:lnTo>
                    <a:pt x="18222" y="17000"/>
                  </a:lnTo>
                  <a:lnTo>
                    <a:pt x="17333" y="19000"/>
                  </a:lnTo>
                  <a:lnTo>
                    <a:pt x="13778" y="19000"/>
                  </a:lnTo>
                  <a:lnTo>
                    <a:pt x="9778" y="19000"/>
                  </a:lnTo>
                  <a:lnTo>
                    <a:pt x="5778" y="19000"/>
                  </a:lnTo>
                  <a:lnTo>
                    <a:pt x="2667" y="19000"/>
                  </a:lnTo>
                  <a:lnTo>
                    <a:pt x="1778" y="17000"/>
                  </a:lnTo>
                  <a:lnTo>
                    <a:pt x="889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89" y="2000"/>
                  </a:lnTo>
                  <a:lnTo>
                    <a:pt x="1778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758"/>
            <p:cNvSpPr>
              <a:spLocks/>
            </p:cNvSpPr>
            <p:nvPr/>
          </p:nvSpPr>
          <p:spPr bwMode="auto">
            <a:xfrm>
              <a:off x="7195" y="13623"/>
              <a:ext cx="959" cy="496"/>
            </a:xfrm>
            <a:custGeom>
              <a:avLst/>
              <a:gdLst>
                <a:gd name="T0" fmla="*/ 2609 w 20000"/>
                <a:gd name="T1" fmla="*/ 0 h 20000"/>
                <a:gd name="T2" fmla="*/ 6522 w 20000"/>
                <a:gd name="T3" fmla="*/ 0 h 20000"/>
                <a:gd name="T4" fmla="*/ 9565 w 20000"/>
                <a:gd name="T5" fmla="*/ 0 h 20000"/>
                <a:gd name="T6" fmla="*/ 16957 w 20000"/>
                <a:gd name="T7" fmla="*/ 0 h 20000"/>
                <a:gd name="T8" fmla="*/ 17826 w 20000"/>
                <a:gd name="T9" fmla="*/ 0 h 20000"/>
                <a:gd name="T10" fmla="*/ 18696 w 20000"/>
                <a:gd name="T11" fmla="*/ 0 h 20000"/>
                <a:gd name="T12" fmla="*/ 19565 w 20000"/>
                <a:gd name="T13" fmla="*/ 2000 h 20000"/>
                <a:gd name="T14" fmla="*/ 19565 w 20000"/>
                <a:gd name="T15" fmla="*/ 4000 h 20000"/>
                <a:gd name="T16" fmla="*/ 19565 w 20000"/>
                <a:gd name="T17" fmla="*/ 13000 h 20000"/>
                <a:gd name="T18" fmla="*/ 19565 w 20000"/>
                <a:gd name="T19" fmla="*/ 15000 h 20000"/>
                <a:gd name="T20" fmla="*/ 18696 w 20000"/>
                <a:gd name="T21" fmla="*/ 17000 h 20000"/>
                <a:gd name="T22" fmla="*/ 17826 w 20000"/>
                <a:gd name="T23" fmla="*/ 17000 h 20000"/>
                <a:gd name="T24" fmla="*/ 16957 w 20000"/>
                <a:gd name="T25" fmla="*/ 19000 h 20000"/>
                <a:gd name="T26" fmla="*/ 13913 w 20000"/>
                <a:gd name="T27" fmla="*/ 19000 h 20000"/>
                <a:gd name="T28" fmla="*/ 9565 w 20000"/>
                <a:gd name="T29" fmla="*/ 19000 h 20000"/>
                <a:gd name="T30" fmla="*/ 5652 w 20000"/>
                <a:gd name="T31" fmla="*/ 19000 h 20000"/>
                <a:gd name="T32" fmla="*/ 2609 w 20000"/>
                <a:gd name="T33" fmla="*/ 19000 h 20000"/>
                <a:gd name="T34" fmla="*/ 1739 w 20000"/>
                <a:gd name="T35" fmla="*/ 17000 h 20000"/>
                <a:gd name="T36" fmla="*/ 870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70 w 20000"/>
                <a:gd name="T47" fmla="*/ 2000 h 20000"/>
                <a:gd name="T48" fmla="*/ 1739 w 20000"/>
                <a:gd name="T49" fmla="*/ 0 h 20000"/>
                <a:gd name="T50" fmla="*/ 2609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609" y="0"/>
                  </a:moveTo>
                  <a:lnTo>
                    <a:pt x="6522" y="0"/>
                  </a:lnTo>
                  <a:lnTo>
                    <a:pt x="9565" y="0"/>
                  </a:lnTo>
                  <a:lnTo>
                    <a:pt x="16957" y="0"/>
                  </a:lnTo>
                  <a:lnTo>
                    <a:pt x="17826" y="0"/>
                  </a:lnTo>
                  <a:lnTo>
                    <a:pt x="18696" y="0"/>
                  </a:lnTo>
                  <a:lnTo>
                    <a:pt x="19565" y="2000"/>
                  </a:lnTo>
                  <a:lnTo>
                    <a:pt x="19565" y="4000"/>
                  </a:lnTo>
                  <a:lnTo>
                    <a:pt x="19565" y="13000"/>
                  </a:lnTo>
                  <a:lnTo>
                    <a:pt x="19565" y="15000"/>
                  </a:lnTo>
                  <a:lnTo>
                    <a:pt x="18696" y="17000"/>
                  </a:lnTo>
                  <a:lnTo>
                    <a:pt x="17826" y="17000"/>
                  </a:lnTo>
                  <a:lnTo>
                    <a:pt x="16957" y="19000"/>
                  </a:lnTo>
                  <a:lnTo>
                    <a:pt x="13913" y="19000"/>
                  </a:lnTo>
                  <a:lnTo>
                    <a:pt x="9565" y="19000"/>
                  </a:lnTo>
                  <a:lnTo>
                    <a:pt x="5652" y="19000"/>
                  </a:lnTo>
                  <a:lnTo>
                    <a:pt x="2609" y="19000"/>
                  </a:lnTo>
                  <a:lnTo>
                    <a:pt x="1739" y="17000"/>
                  </a:lnTo>
                  <a:lnTo>
                    <a:pt x="870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70" y="2000"/>
                  </a:lnTo>
                  <a:lnTo>
                    <a:pt x="1739" y="0"/>
                  </a:lnTo>
                  <a:lnTo>
                    <a:pt x="2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Freeform 759"/>
            <p:cNvSpPr>
              <a:spLocks/>
            </p:cNvSpPr>
            <p:nvPr/>
          </p:nvSpPr>
          <p:spPr bwMode="auto">
            <a:xfrm>
              <a:off x="8405" y="13623"/>
              <a:ext cx="938" cy="496"/>
            </a:xfrm>
            <a:custGeom>
              <a:avLst/>
              <a:gdLst>
                <a:gd name="T0" fmla="*/ 2222 w 20000"/>
                <a:gd name="T1" fmla="*/ 0 h 20000"/>
                <a:gd name="T2" fmla="*/ 6222 w 20000"/>
                <a:gd name="T3" fmla="*/ 0 h 20000"/>
                <a:gd name="T4" fmla="*/ 9778 w 20000"/>
                <a:gd name="T5" fmla="*/ 0 h 20000"/>
                <a:gd name="T6" fmla="*/ 16889 w 20000"/>
                <a:gd name="T7" fmla="*/ 0 h 20000"/>
                <a:gd name="T8" fmla="*/ 17778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2000 h 20000"/>
                <a:gd name="T14" fmla="*/ 19556 w 20000"/>
                <a:gd name="T15" fmla="*/ 4000 h 20000"/>
                <a:gd name="T16" fmla="*/ 19556 w 20000"/>
                <a:gd name="T17" fmla="*/ 13000 h 20000"/>
                <a:gd name="T18" fmla="*/ 19556 w 20000"/>
                <a:gd name="T19" fmla="*/ 15000 h 20000"/>
                <a:gd name="T20" fmla="*/ 18667 w 20000"/>
                <a:gd name="T21" fmla="*/ 17000 h 20000"/>
                <a:gd name="T22" fmla="*/ 17778 w 20000"/>
                <a:gd name="T23" fmla="*/ 17000 h 20000"/>
                <a:gd name="T24" fmla="*/ 16889 w 20000"/>
                <a:gd name="T25" fmla="*/ 19000 h 20000"/>
                <a:gd name="T26" fmla="*/ 13778 w 20000"/>
                <a:gd name="T27" fmla="*/ 19000 h 20000"/>
                <a:gd name="T28" fmla="*/ 9778 w 20000"/>
                <a:gd name="T29" fmla="*/ 19000 h 20000"/>
                <a:gd name="T30" fmla="*/ 5333 w 20000"/>
                <a:gd name="T31" fmla="*/ 19000 h 20000"/>
                <a:gd name="T32" fmla="*/ 2222 w 20000"/>
                <a:gd name="T33" fmla="*/ 19000 h 20000"/>
                <a:gd name="T34" fmla="*/ 1333 w 20000"/>
                <a:gd name="T35" fmla="*/ 17000 h 20000"/>
                <a:gd name="T36" fmla="*/ 444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444 w 20000"/>
                <a:gd name="T47" fmla="*/ 2000 h 20000"/>
                <a:gd name="T48" fmla="*/ 1333 w 20000"/>
                <a:gd name="T49" fmla="*/ 0 h 20000"/>
                <a:gd name="T50" fmla="*/ 2222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6222" y="0"/>
                  </a:lnTo>
                  <a:lnTo>
                    <a:pt x="9778" y="0"/>
                  </a:lnTo>
                  <a:lnTo>
                    <a:pt x="16889" y="0"/>
                  </a:lnTo>
                  <a:lnTo>
                    <a:pt x="17778" y="0"/>
                  </a:lnTo>
                  <a:lnTo>
                    <a:pt x="18667" y="0"/>
                  </a:lnTo>
                  <a:lnTo>
                    <a:pt x="19556" y="2000"/>
                  </a:lnTo>
                  <a:lnTo>
                    <a:pt x="19556" y="4000"/>
                  </a:lnTo>
                  <a:lnTo>
                    <a:pt x="19556" y="13000"/>
                  </a:lnTo>
                  <a:lnTo>
                    <a:pt x="19556" y="15000"/>
                  </a:lnTo>
                  <a:lnTo>
                    <a:pt x="18667" y="17000"/>
                  </a:lnTo>
                  <a:lnTo>
                    <a:pt x="17778" y="17000"/>
                  </a:lnTo>
                  <a:lnTo>
                    <a:pt x="16889" y="19000"/>
                  </a:lnTo>
                  <a:lnTo>
                    <a:pt x="13778" y="19000"/>
                  </a:lnTo>
                  <a:lnTo>
                    <a:pt x="9778" y="19000"/>
                  </a:lnTo>
                  <a:lnTo>
                    <a:pt x="5333" y="19000"/>
                  </a:lnTo>
                  <a:lnTo>
                    <a:pt x="2222" y="19000"/>
                  </a:lnTo>
                  <a:lnTo>
                    <a:pt x="1333" y="17000"/>
                  </a:lnTo>
                  <a:lnTo>
                    <a:pt x="444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444" y="2000"/>
                  </a:lnTo>
                  <a:lnTo>
                    <a:pt x="1333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Freeform 760"/>
            <p:cNvSpPr>
              <a:spLocks/>
            </p:cNvSpPr>
            <p:nvPr/>
          </p:nvSpPr>
          <p:spPr bwMode="auto">
            <a:xfrm>
              <a:off x="9593" y="13623"/>
              <a:ext cx="939" cy="496"/>
            </a:xfrm>
            <a:custGeom>
              <a:avLst/>
              <a:gdLst>
                <a:gd name="T0" fmla="*/ 2222 w 20000"/>
                <a:gd name="T1" fmla="*/ 0 h 20000"/>
                <a:gd name="T2" fmla="*/ 5778 w 20000"/>
                <a:gd name="T3" fmla="*/ 0 h 20000"/>
                <a:gd name="T4" fmla="*/ 9778 w 20000"/>
                <a:gd name="T5" fmla="*/ 0 h 20000"/>
                <a:gd name="T6" fmla="*/ 17333 w 20000"/>
                <a:gd name="T7" fmla="*/ 0 h 20000"/>
                <a:gd name="T8" fmla="*/ 17778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2000 h 20000"/>
                <a:gd name="T14" fmla="*/ 19556 w 20000"/>
                <a:gd name="T15" fmla="*/ 4000 h 20000"/>
                <a:gd name="T16" fmla="*/ 19556 w 20000"/>
                <a:gd name="T17" fmla="*/ 13000 h 20000"/>
                <a:gd name="T18" fmla="*/ 19556 w 20000"/>
                <a:gd name="T19" fmla="*/ 15000 h 20000"/>
                <a:gd name="T20" fmla="*/ 18667 w 20000"/>
                <a:gd name="T21" fmla="*/ 17000 h 20000"/>
                <a:gd name="T22" fmla="*/ 17778 w 20000"/>
                <a:gd name="T23" fmla="*/ 17000 h 20000"/>
                <a:gd name="T24" fmla="*/ 17333 w 20000"/>
                <a:gd name="T25" fmla="*/ 19000 h 20000"/>
                <a:gd name="T26" fmla="*/ 13778 w 20000"/>
                <a:gd name="T27" fmla="*/ 19000 h 20000"/>
                <a:gd name="T28" fmla="*/ 9778 w 20000"/>
                <a:gd name="T29" fmla="*/ 19000 h 20000"/>
                <a:gd name="T30" fmla="*/ 5778 w 20000"/>
                <a:gd name="T31" fmla="*/ 19000 h 20000"/>
                <a:gd name="T32" fmla="*/ 2222 w 20000"/>
                <a:gd name="T33" fmla="*/ 19000 h 20000"/>
                <a:gd name="T34" fmla="*/ 1333 w 20000"/>
                <a:gd name="T35" fmla="*/ 17000 h 20000"/>
                <a:gd name="T36" fmla="*/ 889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89 w 20000"/>
                <a:gd name="T47" fmla="*/ 2000 h 20000"/>
                <a:gd name="T48" fmla="*/ 1333 w 20000"/>
                <a:gd name="T49" fmla="*/ 0 h 20000"/>
                <a:gd name="T50" fmla="*/ 2222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5778" y="0"/>
                  </a:lnTo>
                  <a:lnTo>
                    <a:pt x="9778" y="0"/>
                  </a:lnTo>
                  <a:lnTo>
                    <a:pt x="17333" y="0"/>
                  </a:lnTo>
                  <a:lnTo>
                    <a:pt x="17778" y="0"/>
                  </a:lnTo>
                  <a:lnTo>
                    <a:pt x="18667" y="0"/>
                  </a:lnTo>
                  <a:lnTo>
                    <a:pt x="19556" y="2000"/>
                  </a:lnTo>
                  <a:lnTo>
                    <a:pt x="19556" y="4000"/>
                  </a:lnTo>
                  <a:lnTo>
                    <a:pt x="19556" y="13000"/>
                  </a:lnTo>
                  <a:lnTo>
                    <a:pt x="19556" y="15000"/>
                  </a:lnTo>
                  <a:lnTo>
                    <a:pt x="18667" y="17000"/>
                  </a:lnTo>
                  <a:lnTo>
                    <a:pt x="17778" y="17000"/>
                  </a:lnTo>
                  <a:lnTo>
                    <a:pt x="17333" y="19000"/>
                  </a:lnTo>
                  <a:lnTo>
                    <a:pt x="13778" y="19000"/>
                  </a:lnTo>
                  <a:lnTo>
                    <a:pt x="9778" y="19000"/>
                  </a:lnTo>
                  <a:lnTo>
                    <a:pt x="5778" y="19000"/>
                  </a:lnTo>
                  <a:lnTo>
                    <a:pt x="2222" y="19000"/>
                  </a:lnTo>
                  <a:lnTo>
                    <a:pt x="1333" y="17000"/>
                  </a:lnTo>
                  <a:lnTo>
                    <a:pt x="889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89" y="2000"/>
                  </a:lnTo>
                  <a:lnTo>
                    <a:pt x="1333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Freeform 761"/>
            <p:cNvSpPr>
              <a:spLocks/>
            </p:cNvSpPr>
            <p:nvPr/>
          </p:nvSpPr>
          <p:spPr bwMode="auto">
            <a:xfrm>
              <a:off x="10782" y="13623"/>
              <a:ext cx="939" cy="496"/>
            </a:xfrm>
            <a:custGeom>
              <a:avLst/>
              <a:gdLst>
                <a:gd name="T0" fmla="*/ 2667 w 20000"/>
                <a:gd name="T1" fmla="*/ 0 h 20000"/>
                <a:gd name="T2" fmla="*/ 9778 w 20000"/>
                <a:gd name="T3" fmla="*/ 0 h 20000"/>
                <a:gd name="T4" fmla="*/ 13778 w 20000"/>
                <a:gd name="T5" fmla="*/ 0 h 20000"/>
                <a:gd name="T6" fmla="*/ 17333 w 20000"/>
                <a:gd name="T7" fmla="*/ 0 h 20000"/>
                <a:gd name="T8" fmla="*/ 18222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2000 h 20000"/>
                <a:gd name="T14" fmla="*/ 19556 w 20000"/>
                <a:gd name="T15" fmla="*/ 4000 h 20000"/>
                <a:gd name="T16" fmla="*/ 19556 w 20000"/>
                <a:gd name="T17" fmla="*/ 13000 h 20000"/>
                <a:gd name="T18" fmla="*/ 19556 w 20000"/>
                <a:gd name="T19" fmla="*/ 15000 h 20000"/>
                <a:gd name="T20" fmla="*/ 18667 w 20000"/>
                <a:gd name="T21" fmla="*/ 17000 h 20000"/>
                <a:gd name="T22" fmla="*/ 18222 w 20000"/>
                <a:gd name="T23" fmla="*/ 17000 h 20000"/>
                <a:gd name="T24" fmla="*/ 17333 w 20000"/>
                <a:gd name="T25" fmla="*/ 19000 h 20000"/>
                <a:gd name="T26" fmla="*/ 13778 w 20000"/>
                <a:gd name="T27" fmla="*/ 19000 h 20000"/>
                <a:gd name="T28" fmla="*/ 9778 w 20000"/>
                <a:gd name="T29" fmla="*/ 19000 h 20000"/>
                <a:gd name="T30" fmla="*/ 5778 w 20000"/>
                <a:gd name="T31" fmla="*/ 19000 h 20000"/>
                <a:gd name="T32" fmla="*/ 2667 w 20000"/>
                <a:gd name="T33" fmla="*/ 19000 h 20000"/>
                <a:gd name="T34" fmla="*/ 1778 w 20000"/>
                <a:gd name="T35" fmla="*/ 17000 h 20000"/>
                <a:gd name="T36" fmla="*/ 889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89 w 20000"/>
                <a:gd name="T47" fmla="*/ 2000 h 20000"/>
                <a:gd name="T48" fmla="*/ 1778 w 20000"/>
                <a:gd name="T49" fmla="*/ 0 h 20000"/>
                <a:gd name="T50" fmla="*/ 2667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667" y="0"/>
                  </a:moveTo>
                  <a:lnTo>
                    <a:pt x="9778" y="0"/>
                  </a:lnTo>
                  <a:lnTo>
                    <a:pt x="13778" y="0"/>
                  </a:lnTo>
                  <a:lnTo>
                    <a:pt x="17333" y="0"/>
                  </a:lnTo>
                  <a:lnTo>
                    <a:pt x="18222" y="0"/>
                  </a:lnTo>
                  <a:lnTo>
                    <a:pt x="18667" y="0"/>
                  </a:lnTo>
                  <a:lnTo>
                    <a:pt x="19556" y="2000"/>
                  </a:lnTo>
                  <a:lnTo>
                    <a:pt x="19556" y="4000"/>
                  </a:lnTo>
                  <a:lnTo>
                    <a:pt x="19556" y="13000"/>
                  </a:lnTo>
                  <a:lnTo>
                    <a:pt x="19556" y="15000"/>
                  </a:lnTo>
                  <a:lnTo>
                    <a:pt x="18667" y="17000"/>
                  </a:lnTo>
                  <a:lnTo>
                    <a:pt x="18222" y="17000"/>
                  </a:lnTo>
                  <a:lnTo>
                    <a:pt x="17333" y="19000"/>
                  </a:lnTo>
                  <a:lnTo>
                    <a:pt x="13778" y="19000"/>
                  </a:lnTo>
                  <a:lnTo>
                    <a:pt x="9778" y="19000"/>
                  </a:lnTo>
                  <a:lnTo>
                    <a:pt x="5778" y="19000"/>
                  </a:lnTo>
                  <a:lnTo>
                    <a:pt x="2667" y="19000"/>
                  </a:lnTo>
                  <a:lnTo>
                    <a:pt x="1778" y="17000"/>
                  </a:lnTo>
                  <a:lnTo>
                    <a:pt x="889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89" y="2000"/>
                  </a:lnTo>
                  <a:lnTo>
                    <a:pt x="1778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Freeform 762"/>
            <p:cNvSpPr>
              <a:spLocks/>
            </p:cNvSpPr>
            <p:nvPr/>
          </p:nvSpPr>
          <p:spPr bwMode="auto">
            <a:xfrm>
              <a:off x="11971" y="13623"/>
              <a:ext cx="959" cy="496"/>
            </a:xfrm>
            <a:custGeom>
              <a:avLst/>
              <a:gdLst>
                <a:gd name="T0" fmla="*/ 2609 w 20000"/>
                <a:gd name="T1" fmla="*/ 0 h 20000"/>
                <a:gd name="T2" fmla="*/ 9565 w 20000"/>
                <a:gd name="T3" fmla="*/ 0 h 20000"/>
                <a:gd name="T4" fmla="*/ 13913 w 20000"/>
                <a:gd name="T5" fmla="*/ 0 h 20000"/>
                <a:gd name="T6" fmla="*/ 16957 w 20000"/>
                <a:gd name="T7" fmla="*/ 0 h 20000"/>
                <a:gd name="T8" fmla="*/ 17826 w 20000"/>
                <a:gd name="T9" fmla="*/ 0 h 20000"/>
                <a:gd name="T10" fmla="*/ 18696 w 20000"/>
                <a:gd name="T11" fmla="*/ 0 h 20000"/>
                <a:gd name="T12" fmla="*/ 19565 w 20000"/>
                <a:gd name="T13" fmla="*/ 2000 h 20000"/>
                <a:gd name="T14" fmla="*/ 19565 w 20000"/>
                <a:gd name="T15" fmla="*/ 4000 h 20000"/>
                <a:gd name="T16" fmla="*/ 19565 w 20000"/>
                <a:gd name="T17" fmla="*/ 13000 h 20000"/>
                <a:gd name="T18" fmla="*/ 19565 w 20000"/>
                <a:gd name="T19" fmla="*/ 15000 h 20000"/>
                <a:gd name="T20" fmla="*/ 18696 w 20000"/>
                <a:gd name="T21" fmla="*/ 17000 h 20000"/>
                <a:gd name="T22" fmla="*/ 17826 w 20000"/>
                <a:gd name="T23" fmla="*/ 17000 h 20000"/>
                <a:gd name="T24" fmla="*/ 16957 w 20000"/>
                <a:gd name="T25" fmla="*/ 19000 h 20000"/>
                <a:gd name="T26" fmla="*/ 13913 w 20000"/>
                <a:gd name="T27" fmla="*/ 19000 h 20000"/>
                <a:gd name="T28" fmla="*/ 9565 w 20000"/>
                <a:gd name="T29" fmla="*/ 19000 h 20000"/>
                <a:gd name="T30" fmla="*/ 5652 w 20000"/>
                <a:gd name="T31" fmla="*/ 19000 h 20000"/>
                <a:gd name="T32" fmla="*/ 2609 w 20000"/>
                <a:gd name="T33" fmla="*/ 19000 h 20000"/>
                <a:gd name="T34" fmla="*/ 1739 w 20000"/>
                <a:gd name="T35" fmla="*/ 17000 h 20000"/>
                <a:gd name="T36" fmla="*/ 870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70 w 20000"/>
                <a:gd name="T47" fmla="*/ 2000 h 20000"/>
                <a:gd name="T48" fmla="*/ 1739 w 20000"/>
                <a:gd name="T49" fmla="*/ 0 h 20000"/>
                <a:gd name="T50" fmla="*/ 2609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609" y="0"/>
                  </a:moveTo>
                  <a:lnTo>
                    <a:pt x="9565" y="0"/>
                  </a:lnTo>
                  <a:lnTo>
                    <a:pt x="13913" y="0"/>
                  </a:lnTo>
                  <a:lnTo>
                    <a:pt x="16957" y="0"/>
                  </a:lnTo>
                  <a:lnTo>
                    <a:pt x="17826" y="0"/>
                  </a:lnTo>
                  <a:lnTo>
                    <a:pt x="18696" y="0"/>
                  </a:lnTo>
                  <a:lnTo>
                    <a:pt x="19565" y="2000"/>
                  </a:lnTo>
                  <a:lnTo>
                    <a:pt x="19565" y="4000"/>
                  </a:lnTo>
                  <a:lnTo>
                    <a:pt x="19565" y="13000"/>
                  </a:lnTo>
                  <a:lnTo>
                    <a:pt x="19565" y="15000"/>
                  </a:lnTo>
                  <a:lnTo>
                    <a:pt x="18696" y="17000"/>
                  </a:lnTo>
                  <a:lnTo>
                    <a:pt x="17826" y="17000"/>
                  </a:lnTo>
                  <a:lnTo>
                    <a:pt x="16957" y="19000"/>
                  </a:lnTo>
                  <a:lnTo>
                    <a:pt x="13913" y="19000"/>
                  </a:lnTo>
                  <a:lnTo>
                    <a:pt x="9565" y="19000"/>
                  </a:lnTo>
                  <a:lnTo>
                    <a:pt x="5652" y="19000"/>
                  </a:lnTo>
                  <a:lnTo>
                    <a:pt x="2609" y="19000"/>
                  </a:lnTo>
                  <a:lnTo>
                    <a:pt x="1739" y="17000"/>
                  </a:lnTo>
                  <a:lnTo>
                    <a:pt x="870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70" y="2000"/>
                  </a:lnTo>
                  <a:lnTo>
                    <a:pt x="1739" y="0"/>
                  </a:lnTo>
                  <a:lnTo>
                    <a:pt x="2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Freeform 763"/>
            <p:cNvSpPr>
              <a:spLocks/>
            </p:cNvSpPr>
            <p:nvPr/>
          </p:nvSpPr>
          <p:spPr bwMode="auto">
            <a:xfrm>
              <a:off x="13160" y="13623"/>
              <a:ext cx="959" cy="496"/>
            </a:xfrm>
            <a:custGeom>
              <a:avLst/>
              <a:gdLst>
                <a:gd name="T0" fmla="*/ 2609 w 20000"/>
                <a:gd name="T1" fmla="*/ 0 h 20000"/>
                <a:gd name="T2" fmla="*/ 10000 w 20000"/>
                <a:gd name="T3" fmla="*/ 0 h 20000"/>
                <a:gd name="T4" fmla="*/ 13913 w 20000"/>
                <a:gd name="T5" fmla="*/ 0 h 20000"/>
                <a:gd name="T6" fmla="*/ 16957 w 20000"/>
                <a:gd name="T7" fmla="*/ 0 h 20000"/>
                <a:gd name="T8" fmla="*/ 17826 w 20000"/>
                <a:gd name="T9" fmla="*/ 0 h 20000"/>
                <a:gd name="T10" fmla="*/ 18696 w 20000"/>
                <a:gd name="T11" fmla="*/ 0 h 20000"/>
                <a:gd name="T12" fmla="*/ 19565 w 20000"/>
                <a:gd name="T13" fmla="*/ 2000 h 20000"/>
                <a:gd name="T14" fmla="*/ 19565 w 20000"/>
                <a:gd name="T15" fmla="*/ 4000 h 20000"/>
                <a:gd name="T16" fmla="*/ 19565 w 20000"/>
                <a:gd name="T17" fmla="*/ 13000 h 20000"/>
                <a:gd name="T18" fmla="*/ 19565 w 20000"/>
                <a:gd name="T19" fmla="*/ 15000 h 20000"/>
                <a:gd name="T20" fmla="*/ 18696 w 20000"/>
                <a:gd name="T21" fmla="*/ 17000 h 20000"/>
                <a:gd name="T22" fmla="*/ 17826 w 20000"/>
                <a:gd name="T23" fmla="*/ 17000 h 20000"/>
                <a:gd name="T24" fmla="*/ 16957 w 20000"/>
                <a:gd name="T25" fmla="*/ 19000 h 20000"/>
                <a:gd name="T26" fmla="*/ 13913 w 20000"/>
                <a:gd name="T27" fmla="*/ 19000 h 20000"/>
                <a:gd name="T28" fmla="*/ 10000 w 20000"/>
                <a:gd name="T29" fmla="*/ 19000 h 20000"/>
                <a:gd name="T30" fmla="*/ 5652 w 20000"/>
                <a:gd name="T31" fmla="*/ 19000 h 20000"/>
                <a:gd name="T32" fmla="*/ 2609 w 20000"/>
                <a:gd name="T33" fmla="*/ 19000 h 20000"/>
                <a:gd name="T34" fmla="*/ 1739 w 20000"/>
                <a:gd name="T35" fmla="*/ 17000 h 20000"/>
                <a:gd name="T36" fmla="*/ 870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70 w 20000"/>
                <a:gd name="T47" fmla="*/ 2000 h 20000"/>
                <a:gd name="T48" fmla="*/ 1739 w 20000"/>
                <a:gd name="T49" fmla="*/ 0 h 20000"/>
                <a:gd name="T50" fmla="*/ 2609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609" y="0"/>
                  </a:moveTo>
                  <a:lnTo>
                    <a:pt x="10000" y="0"/>
                  </a:lnTo>
                  <a:lnTo>
                    <a:pt x="13913" y="0"/>
                  </a:lnTo>
                  <a:lnTo>
                    <a:pt x="16957" y="0"/>
                  </a:lnTo>
                  <a:lnTo>
                    <a:pt x="17826" y="0"/>
                  </a:lnTo>
                  <a:lnTo>
                    <a:pt x="18696" y="0"/>
                  </a:lnTo>
                  <a:lnTo>
                    <a:pt x="19565" y="2000"/>
                  </a:lnTo>
                  <a:lnTo>
                    <a:pt x="19565" y="4000"/>
                  </a:lnTo>
                  <a:lnTo>
                    <a:pt x="19565" y="13000"/>
                  </a:lnTo>
                  <a:lnTo>
                    <a:pt x="19565" y="15000"/>
                  </a:lnTo>
                  <a:lnTo>
                    <a:pt x="18696" y="17000"/>
                  </a:lnTo>
                  <a:lnTo>
                    <a:pt x="17826" y="17000"/>
                  </a:lnTo>
                  <a:lnTo>
                    <a:pt x="16957" y="19000"/>
                  </a:lnTo>
                  <a:lnTo>
                    <a:pt x="13913" y="19000"/>
                  </a:lnTo>
                  <a:lnTo>
                    <a:pt x="10000" y="19000"/>
                  </a:lnTo>
                  <a:lnTo>
                    <a:pt x="5652" y="19000"/>
                  </a:lnTo>
                  <a:lnTo>
                    <a:pt x="2609" y="19000"/>
                  </a:lnTo>
                  <a:lnTo>
                    <a:pt x="1739" y="17000"/>
                  </a:lnTo>
                  <a:lnTo>
                    <a:pt x="870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70" y="2000"/>
                  </a:lnTo>
                  <a:lnTo>
                    <a:pt x="1739" y="0"/>
                  </a:lnTo>
                  <a:lnTo>
                    <a:pt x="2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Freeform 764"/>
            <p:cNvSpPr>
              <a:spLocks/>
            </p:cNvSpPr>
            <p:nvPr/>
          </p:nvSpPr>
          <p:spPr bwMode="auto">
            <a:xfrm>
              <a:off x="14369" y="13623"/>
              <a:ext cx="939" cy="496"/>
            </a:xfrm>
            <a:custGeom>
              <a:avLst/>
              <a:gdLst>
                <a:gd name="T0" fmla="*/ 2222 w 20000"/>
                <a:gd name="T1" fmla="*/ 0 h 20000"/>
                <a:gd name="T2" fmla="*/ 9778 w 20000"/>
                <a:gd name="T3" fmla="*/ 0 h 20000"/>
                <a:gd name="T4" fmla="*/ 13778 w 20000"/>
                <a:gd name="T5" fmla="*/ 0 h 20000"/>
                <a:gd name="T6" fmla="*/ 17333 w 20000"/>
                <a:gd name="T7" fmla="*/ 0 h 20000"/>
                <a:gd name="T8" fmla="*/ 17778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2000 h 20000"/>
                <a:gd name="T14" fmla="*/ 19556 w 20000"/>
                <a:gd name="T15" fmla="*/ 4000 h 20000"/>
                <a:gd name="T16" fmla="*/ 19556 w 20000"/>
                <a:gd name="T17" fmla="*/ 13000 h 20000"/>
                <a:gd name="T18" fmla="*/ 19556 w 20000"/>
                <a:gd name="T19" fmla="*/ 15000 h 20000"/>
                <a:gd name="T20" fmla="*/ 18667 w 20000"/>
                <a:gd name="T21" fmla="*/ 17000 h 20000"/>
                <a:gd name="T22" fmla="*/ 17778 w 20000"/>
                <a:gd name="T23" fmla="*/ 17000 h 20000"/>
                <a:gd name="T24" fmla="*/ 17333 w 20000"/>
                <a:gd name="T25" fmla="*/ 19000 h 20000"/>
                <a:gd name="T26" fmla="*/ 13778 w 20000"/>
                <a:gd name="T27" fmla="*/ 19000 h 20000"/>
                <a:gd name="T28" fmla="*/ 9778 w 20000"/>
                <a:gd name="T29" fmla="*/ 19000 h 20000"/>
                <a:gd name="T30" fmla="*/ 5778 w 20000"/>
                <a:gd name="T31" fmla="*/ 19000 h 20000"/>
                <a:gd name="T32" fmla="*/ 2222 w 20000"/>
                <a:gd name="T33" fmla="*/ 19000 h 20000"/>
                <a:gd name="T34" fmla="*/ 1333 w 20000"/>
                <a:gd name="T35" fmla="*/ 17000 h 20000"/>
                <a:gd name="T36" fmla="*/ 889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89 w 20000"/>
                <a:gd name="T47" fmla="*/ 2000 h 20000"/>
                <a:gd name="T48" fmla="*/ 1333 w 20000"/>
                <a:gd name="T49" fmla="*/ 0 h 20000"/>
                <a:gd name="T50" fmla="*/ 2222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9778" y="0"/>
                  </a:lnTo>
                  <a:lnTo>
                    <a:pt x="13778" y="0"/>
                  </a:lnTo>
                  <a:lnTo>
                    <a:pt x="17333" y="0"/>
                  </a:lnTo>
                  <a:lnTo>
                    <a:pt x="17778" y="0"/>
                  </a:lnTo>
                  <a:lnTo>
                    <a:pt x="18667" y="0"/>
                  </a:lnTo>
                  <a:lnTo>
                    <a:pt x="19556" y="2000"/>
                  </a:lnTo>
                  <a:lnTo>
                    <a:pt x="19556" y="4000"/>
                  </a:lnTo>
                  <a:lnTo>
                    <a:pt x="19556" y="13000"/>
                  </a:lnTo>
                  <a:lnTo>
                    <a:pt x="19556" y="15000"/>
                  </a:lnTo>
                  <a:lnTo>
                    <a:pt x="18667" y="17000"/>
                  </a:lnTo>
                  <a:lnTo>
                    <a:pt x="17778" y="17000"/>
                  </a:lnTo>
                  <a:lnTo>
                    <a:pt x="17333" y="19000"/>
                  </a:lnTo>
                  <a:lnTo>
                    <a:pt x="13778" y="19000"/>
                  </a:lnTo>
                  <a:lnTo>
                    <a:pt x="9778" y="19000"/>
                  </a:lnTo>
                  <a:lnTo>
                    <a:pt x="5778" y="19000"/>
                  </a:lnTo>
                  <a:lnTo>
                    <a:pt x="2222" y="19000"/>
                  </a:lnTo>
                  <a:lnTo>
                    <a:pt x="1333" y="17000"/>
                  </a:lnTo>
                  <a:lnTo>
                    <a:pt x="889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89" y="2000"/>
                  </a:lnTo>
                  <a:lnTo>
                    <a:pt x="1333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Freeform 765"/>
            <p:cNvSpPr>
              <a:spLocks/>
            </p:cNvSpPr>
            <p:nvPr/>
          </p:nvSpPr>
          <p:spPr bwMode="auto">
            <a:xfrm>
              <a:off x="15558" y="13623"/>
              <a:ext cx="938" cy="496"/>
            </a:xfrm>
            <a:custGeom>
              <a:avLst/>
              <a:gdLst>
                <a:gd name="T0" fmla="*/ 2667 w 20000"/>
                <a:gd name="T1" fmla="*/ 0 h 20000"/>
                <a:gd name="T2" fmla="*/ 9778 w 20000"/>
                <a:gd name="T3" fmla="*/ 0 h 20000"/>
                <a:gd name="T4" fmla="*/ 13778 w 20000"/>
                <a:gd name="T5" fmla="*/ 0 h 20000"/>
                <a:gd name="T6" fmla="*/ 17333 w 20000"/>
                <a:gd name="T7" fmla="*/ 0 h 20000"/>
                <a:gd name="T8" fmla="*/ 18222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2000 h 20000"/>
                <a:gd name="T14" fmla="*/ 19556 w 20000"/>
                <a:gd name="T15" fmla="*/ 4000 h 20000"/>
                <a:gd name="T16" fmla="*/ 19556 w 20000"/>
                <a:gd name="T17" fmla="*/ 13000 h 20000"/>
                <a:gd name="T18" fmla="*/ 19556 w 20000"/>
                <a:gd name="T19" fmla="*/ 15000 h 20000"/>
                <a:gd name="T20" fmla="*/ 18667 w 20000"/>
                <a:gd name="T21" fmla="*/ 17000 h 20000"/>
                <a:gd name="T22" fmla="*/ 18222 w 20000"/>
                <a:gd name="T23" fmla="*/ 17000 h 20000"/>
                <a:gd name="T24" fmla="*/ 17333 w 20000"/>
                <a:gd name="T25" fmla="*/ 19000 h 20000"/>
                <a:gd name="T26" fmla="*/ 13778 w 20000"/>
                <a:gd name="T27" fmla="*/ 19000 h 20000"/>
                <a:gd name="T28" fmla="*/ 9778 w 20000"/>
                <a:gd name="T29" fmla="*/ 19000 h 20000"/>
                <a:gd name="T30" fmla="*/ 5778 w 20000"/>
                <a:gd name="T31" fmla="*/ 19000 h 20000"/>
                <a:gd name="T32" fmla="*/ 2667 w 20000"/>
                <a:gd name="T33" fmla="*/ 19000 h 20000"/>
                <a:gd name="T34" fmla="*/ 1778 w 20000"/>
                <a:gd name="T35" fmla="*/ 17000 h 20000"/>
                <a:gd name="T36" fmla="*/ 889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89 w 20000"/>
                <a:gd name="T47" fmla="*/ 2000 h 20000"/>
                <a:gd name="T48" fmla="*/ 1778 w 20000"/>
                <a:gd name="T49" fmla="*/ 0 h 20000"/>
                <a:gd name="T50" fmla="*/ 2667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667" y="0"/>
                  </a:moveTo>
                  <a:lnTo>
                    <a:pt x="9778" y="0"/>
                  </a:lnTo>
                  <a:lnTo>
                    <a:pt x="13778" y="0"/>
                  </a:lnTo>
                  <a:lnTo>
                    <a:pt x="17333" y="0"/>
                  </a:lnTo>
                  <a:lnTo>
                    <a:pt x="18222" y="0"/>
                  </a:lnTo>
                  <a:lnTo>
                    <a:pt x="18667" y="0"/>
                  </a:lnTo>
                  <a:lnTo>
                    <a:pt x="19556" y="2000"/>
                  </a:lnTo>
                  <a:lnTo>
                    <a:pt x="19556" y="4000"/>
                  </a:lnTo>
                  <a:lnTo>
                    <a:pt x="19556" y="13000"/>
                  </a:lnTo>
                  <a:lnTo>
                    <a:pt x="19556" y="15000"/>
                  </a:lnTo>
                  <a:lnTo>
                    <a:pt x="18667" y="17000"/>
                  </a:lnTo>
                  <a:lnTo>
                    <a:pt x="18222" y="17000"/>
                  </a:lnTo>
                  <a:lnTo>
                    <a:pt x="17333" y="19000"/>
                  </a:lnTo>
                  <a:lnTo>
                    <a:pt x="13778" y="19000"/>
                  </a:lnTo>
                  <a:lnTo>
                    <a:pt x="9778" y="19000"/>
                  </a:lnTo>
                  <a:lnTo>
                    <a:pt x="5778" y="19000"/>
                  </a:lnTo>
                  <a:lnTo>
                    <a:pt x="2667" y="19000"/>
                  </a:lnTo>
                  <a:lnTo>
                    <a:pt x="1778" y="17000"/>
                  </a:lnTo>
                  <a:lnTo>
                    <a:pt x="889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89" y="2000"/>
                  </a:lnTo>
                  <a:lnTo>
                    <a:pt x="1778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Freeform 766"/>
            <p:cNvSpPr>
              <a:spLocks/>
            </p:cNvSpPr>
            <p:nvPr/>
          </p:nvSpPr>
          <p:spPr bwMode="auto">
            <a:xfrm>
              <a:off x="16747" y="13623"/>
              <a:ext cx="959" cy="496"/>
            </a:xfrm>
            <a:custGeom>
              <a:avLst/>
              <a:gdLst>
                <a:gd name="T0" fmla="*/ 2609 w 20000"/>
                <a:gd name="T1" fmla="*/ 0 h 20000"/>
                <a:gd name="T2" fmla="*/ 9565 w 20000"/>
                <a:gd name="T3" fmla="*/ 0 h 20000"/>
                <a:gd name="T4" fmla="*/ 13913 w 20000"/>
                <a:gd name="T5" fmla="*/ 0 h 20000"/>
                <a:gd name="T6" fmla="*/ 16957 w 20000"/>
                <a:gd name="T7" fmla="*/ 0 h 20000"/>
                <a:gd name="T8" fmla="*/ 17826 w 20000"/>
                <a:gd name="T9" fmla="*/ 0 h 20000"/>
                <a:gd name="T10" fmla="*/ 18696 w 20000"/>
                <a:gd name="T11" fmla="*/ 0 h 20000"/>
                <a:gd name="T12" fmla="*/ 19565 w 20000"/>
                <a:gd name="T13" fmla="*/ 2000 h 20000"/>
                <a:gd name="T14" fmla="*/ 19565 w 20000"/>
                <a:gd name="T15" fmla="*/ 4000 h 20000"/>
                <a:gd name="T16" fmla="*/ 19565 w 20000"/>
                <a:gd name="T17" fmla="*/ 13000 h 20000"/>
                <a:gd name="T18" fmla="*/ 19565 w 20000"/>
                <a:gd name="T19" fmla="*/ 15000 h 20000"/>
                <a:gd name="T20" fmla="*/ 18696 w 20000"/>
                <a:gd name="T21" fmla="*/ 17000 h 20000"/>
                <a:gd name="T22" fmla="*/ 17826 w 20000"/>
                <a:gd name="T23" fmla="*/ 17000 h 20000"/>
                <a:gd name="T24" fmla="*/ 16957 w 20000"/>
                <a:gd name="T25" fmla="*/ 19000 h 20000"/>
                <a:gd name="T26" fmla="*/ 13913 w 20000"/>
                <a:gd name="T27" fmla="*/ 19000 h 20000"/>
                <a:gd name="T28" fmla="*/ 9565 w 20000"/>
                <a:gd name="T29" fmla="*/ 19000 h 20000"/>
                <a:gd name="T30" fmla="*/ 5652 w 20000"/>
                <a:gd name="T31" fmla="*/ 19000 h 20000"/>
                <a:gd name="T32" fmla="*/ 2609 w 20000"/>
                <a:gd name="T33" fmla="*/ 19000 h 20000"/>
                <a:gd name="T34" fmla="*/ 1739 w 20000"/>
                <a:gd name="T35" fmla="*/ 17000 h 20000"/>
                <a:gd name="T36" fmla="*/ 870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70 w 20000"/>
                <a:gd name="T47" fmla="*/ 2000 h 20000"/>
                <a:gd name="T48" fmla="*/ 1739 w 20000"/>
                <a:gd name="T49" fmla="*/ 0 h 20000"/>
                <a:gd name="T50" fmla="*/ 2609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609" y="0"/>
                  </a:moveTo>
                  <a:lnTo>
                    <a:pt x="9565" y="0"/>
                  </a:lnTo>
                  <a:lnTo>
                    <a:pt x="13913" y="0"/>
                  </a:lnTo>
                  <a:lnTo>
                    <a:pt x="16957" y="0"/>
                  </a:lnTo>
                  <a:lnTo>
                    <a:pt x="17826" y="0"/>
                  </a:lnTo>
                  <a:lnTo>
                    <a:pt x="18696" y="0"/>
                  </a:lnTo>
                  <a:lnTo>
                    <a:pt x="19565" y="2000"/>
                  </a:lnTo>
                  <a:lnTo>
                    <a:pt x="19565" y="4000"/>
                  </a:lnTo>
                  <a:lnTo>
                    <a:pt x="19565" y="13000"/>
                  </a:lnTo>
                  <a:lnTo>
                    <a:pt x="19565" y="15000"/>
                  </a:lnTo>
                  <a:lnTo>
                    <a:pt x="18696" y="17000"/>
                  </a:lnTo>
                  <a:lnTo>
                    <a:pt x="17826" y="17000"/>
                  </a:lnTo>
                  <a:lnTo>
                    <a:pt x="16957" y="19000"/>
                  </a:lnTo>
                  <a:lnTo>
                    <a:pt x="13913" y="19000"/>
                  </a:lnTo>
                  <a:lnTo>
                    <a:pt x="9565" y="19000"/>
                  </a:lnTo>
                  <a:lnTo>
                    <a:pt x="5652" y="19000"/>
                  </a:lnTo>
                  <a:lnTo>
                    <a:pt x="2609" y="19000"/>
                  </a:lnTo>
                  <a:lnTo>
                    <a:pt x="1739" y="17000"/>
                  </a:lnTo>
                  <a:lnTo>
                    <a:pt x="870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70" y="2000"/>
                  </a:lnTo>
                  <a:lnTo>
                    <a:pt x="1739" y="0"/>
                  </a:lnTo>
                  <a:lnTo>
                    <a:pt x="2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Freeform 767"/>
            <p:cNvSpPr>
              <a:spLocks/>
            </p:cNvSpPr>
            <p:nvPr/>
          </p:nvSpPr>
          <p:spPr bwMode="auto">
            <a:xfrm>
              <a:off x="1189" y="13623"/>
              <a:ext cx="2148" cy="546"/>
            </a:xfrm>
            <a:custGeom>
              <a:avLst/>
              <a:gdLst>
                <a:gd name="T0" fmla="*/ 0 w 20000"/>
                <a:gd name="T1" fmla="*/ 3636 h 20000"/>
                <a:gd name="T2" fmla="*/ 0 w 20000"/>
                <a:gd name="T3" fmla="*/ 11818 h 20000"/>
                <a:gd name="T4" fmla="*/ 0 w 20000"/>
                <a:gd name="T5" fmla="*/ 13636 h 20000"/>
                <a:gd name="T6" fmla="*/ 388 w 20000"/>
                <a:gd name="T7" fmla="*/ 15455 h 20000"/>
                <a:gd name="T8" fmla="*/ 388 w 20000"/>
                <a:gd name="T9" fmla="*/ 15455 h 20000"/>
                <a:gd name="T10" fmla="*/ 777 w 20000"/>
                <a:gd name="T11" fmla="*/ 17273 h 20000"/>
                <a:gd name="T12" fmla="*/ 5049 w 20000"/>
                <a:gd name="T13" fmla="*/ 17273 h 20000"/>
                <a:gd name="T14" fmla="*/ 10097 w 20000"/>
                <a:gd name="T15" fmla="*/ 19091 h 20000"/>
                <a:gd name="T16" fmla="*/ 15146 w 20000"/>
                <a:gd name="T17" fmla="*/ 17273 h 20000"/>
                <a:gd name="T18" fmla="*/ 19029 w 20000"/>
                <a:gd name="T19" fmla="*/ 17273 h 20000"/>
                <a:gd name="T20" fmla="*/ 19806 w 20000"/>
                <a:gd name="T21" fmla="*/ 15455 h 20000"/>
                <a:gd name="T22" fmla="*/ 19806 w 20000"/>
                <a:gd name="T23" fmla="*/ 13636 h 20000"/>
                <a:gd name="T24" fmla="*/ 19806 w 20000"/>
                <a:gd name="T25" fmla="*/ 11818 h 20000"/>
                <a:gd name="T26" fmla="*/ 19806 w 20000"/>
                <a:gd name="T27" fmla="*/ 3636 h 20000"/>
                <a:gd name="T28" fmla="*/ 19806 w 20000"/>
                <a:gd name="T29" fmla="*/ 1818 h 20000"/>
                <a:gd name="T30" fmla="*/ 19806 w 20000"/>
                <a:gd name="T31" fmla="*/ 0 h 20000"/>
                <a:gd name="T32" fmla="*/ 19029 w 20000"/>
                <a:gd name="T33" fmla="*/ 0 h 20000"/>
                <a:gd name="T34" fmla="*/ 15146 w 20000"/>
                <a:gd name="T35" fmla="*/ 1818 h 20000"/>
                <a:gd name="T36" fmla="*/ 10097 w 20000"/>
                <a:gd name="T37" fmla="*/ 1818 h 20000"/>
                <a:gd name="T38" fmla="*/ 5049 w 20000"/>
                <a:gd name="T39" fmla="*/ 0 h 20000"/>
                <a:gd name="T40" fmla="*/ 1165 w 20000"/>
                <a:gd name="T41" fmla="*/ 0 h 20000"/>
                <a:gd name="T42" fmla="*/ 777 w 20000"/>
                <a:gd name="T43" fmla="*/ 0 h 20000"/>
                <a:gd name="T44" fmla="*/ 388 w 20000"/>
                <a:gd name="T45" fmla="*/ 0 h 20000"/>
                <a:gd name="T46" fmla="*/ 0 w 20000"/>
                <a:gd name="T47" fmla="*/ 1818 h 20000"/>
                <a:gd name="T48" fmla="*/ 0 w 20000"/>
                <a:gd name="T49" fmla="*/ 363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00" h="20000">
                  <a:moveTo>
                    <a:pt x="0" y="3636"/>
                  </a:moveTo>
                  <a:lnTo>
                    <a:pt x="0" y="11818"/>
                  </a:lnTo>
                  <a:lnTo>
                    <a:pt x="0" y="13636"/>
                  </a:lnTo>
                  <a:lnTo>
                    <a:pt x="388" y="15455"/>
                  </a:lnTo>
                  <a:lnTo>
                    <a:pt x="777" y="17273"/>
                  </a:lnTo>
                  <a:lnTo>
                    <a:pt x="5049" y="17273"/>
                  </a:lnTo>
                  <a:lnTo>
                    <a:pt x="10097" y="19091"/>
                  </a:lnTo>
                  <a:lnTo>
                    <a:pt x="15146" y="17273"/>
                  </a:lnTo>
                  <a:lnTo>
                    <a:pt x="19029" y="17273"/>
                  </a:lnTo>
                  <a:lnTo>
                    <a:pt x="19806" y="15455"/>
                  </a:lnTo>
                  <a:lnTo>
                    <a:pt x="19806" y="13636"/>
                  </a:lnTo>
                  <a:lnTo>
                    <a:pt x="19806" y="11818"/>
                  </a:lnTo>
                  <a:lnTo>
                    <a:pt x="19806" y="3636"/>
                  </a:lnTo>
                  <a:lnTo>
                    <a:pt x="19806" y="1818"/>
                  </a:lnTo>
                  <a:lnTo>
                    <a:pt x="19806" y="0"/>
                  </a:lnTo>
                  <a:lnTo>
                    <a:pt x="19029" y="0"/>
                  </a:lnTo>
                  <a:lnTo>
                    <a:pt x="15146" y="1818"/>
                  </a:lnTo>
                  <a:lnTo>
                    <a:pt x="10097" y="1818"/>
                  </a:lnTo>
                  <a:lnTo>
                    <a:pt x="5049" y="0"/>
                  </a:lnTo>
                  <a:lnTo>
                    <a:pt x="1165" y="0"/>
                  </a:lnTo>
                  <a:lnTo>
                    <a:pt x="777" y="0"/>
                  </a:lnTo>
                  <a:lnTo>
                    <a:pt x="388" y="0"/>
                  </a:lnTo>
                  <a:lnTo>
                    <a:pt x="0" y="1818"/>
                  </a:lnTo>
                  <a:lnTo>
                    <a:pt x="0" y="36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Freeform 768"/>
            <p:cNvSpPr>
              <a:spLocks/>
            </p:cNvSpPr>
            <p:nvPr/>
          </p:nvSpPr>
          <p:spPr bwMode="auto">
            <a:xfrm>
              <a:off x="3587" y="14467"/>
              <a:ext cx="939" cy="521"/>
            </a:xfrm>
            <a:custGeom>
              <a:avLst/>
              <a:gdLst>
                <a:gd name="T0" fmla="*/ 1333 w 20000"/>
                <a:gd name="T1" fmla="*/ 0 h 20000"/>
                <a:gd name="T2" fmla="*/ 5778 w 20000"/>
                <a:gd name="T3" fmla="*/ 0 h 20000"/>
                <a:gd name="T4" fmla="*/ 9778 w 20000"/>
                <a:gd name="T5" fmla="*/ 952 h 20000"/>
                <a:gd name="T6" fmla="*/ 13778 w 20000"/>
                <a:gd name="T7" fmla="*/ 952 h 20000"/>
                <a:gd name="T8" fmla="*/ 16889 w 20000"/>
                <a:gd name="T9" fmla="*/ 0 h 20000"/>
                <a:gd name="T10" fmla="*/ 17778 w 20000"/>
                <a:gd name="T11" fmla="*/ 0 h 20000"/>
                <a:gd name="T12" fmla="*/ 18667 w 20000"/>
                <a:gd name="T13" fmla="*/ 952 h 20000"/>
                <a:gd name="T14" fmla="*/ 19556 w 20000"/>
                <a:gd name="T15" fmla="*/ 952 h 20000"/>
                <a:gd name="T16" fmla="*/ 19556 w 20000"/>
                <a:gd name="T17" fmla="*/ 4762 h 20000"/>
                <a:gd name="T18" fmla="*/ 19556 w 20000"/>
                <a:gd name="T19" fmla="*/ 11429 h 20000"/>
                <a:gd name="T20" fmla="*/ 19556 w 20000"/>
                <a:gd name="T21" fmla="*/ 13333 h 20000"/>
                <a:gd name="T22" fmla="*/ 18667 w 20000"/>
                <a:gd name="T23" fmla="*/ 15238 h 20000"/>
                <a:gd name="T24" fmla="*/ 17778 w 20000"/>
                <a:gd name="T25" fmla="*/ 17143 h 20000"/>
                <a:gd name="T26" fmla="*/ 16889 w 20000"/>
                <a:gd name="T27" fmla="*/ 17143 h 20000"/>
                <a:gd name="T28" fmla="*/ 13778 w 20000"/>
                <a:gd name="T29" fmla="*/ 19048 h 20000"/>
                <a:gd name="T30" fmla="*/ 9778 w 20000"/>
                <a:gd name="T31" fmla="*/ 19048 h 20000"/>
                <a:gd name="T32" fmla="*/ 5778 w 20000"/>
                <a:gd name="T33" fmla="*/ 19048 h 20000"/>
                <a:gd name="T34" fmla="*/ 1333 w 20000"/>
                <a:gd name="T35" fmla="*/ 17143 h 20000"/>
                <a:gd name="T36" fmla="*/ 889 w 20000"/>
                <a:gd name="T37" fmla="*/ 17143 h 20000"/>
                <a:gd name="T38" fmla="*/ 0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0 w 20000"/>
                <a:gd name="T49" fmla="*/ 952 h 20000"/>
                <a:gd name="T50" fmla="*/ 889 w 20000"/>
                <a:gd name="T51" fmla="*/ 0 h 20000"/>
                <a:gd name="T52" fmla="*/ 1333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333" y="0"/>
                  </a:moveTo>
                  <a:lnTo>
                    <a:pt x="5778" y="0"/>
                  </a:lnTo>
                  <a:lnTo>
                    <a:pt x="9778" y="952"/>
                  </a:lnTo>
                  <a:lnTo>
                    <a:pt x="13778" y="952"/>
                  </a:lnTo>
                  <a:lnTo>
                    <a:pt x="16889" y="0"/>
                  </a:lnTo>
                  <a:lnTo>
                    <a:pt x="17778" y="0"/>
                  </a:lnTo>
                  <a:lnTo>
                    <a:pt x="18667" y="952"/>
                  </a:lnTo>
                  <a:lnTo>
                    <a:pt x="19556" y="952"/>
                  </a:lnTo>
                  <a:lnTo>
                    <a:pt x="19556" y="4762"/>
                  </a:lnTo>
                  <a:lnTo>
                    <a:pt x="19556" y="11429"/>
                  </a:lnTo>
                  <a:lnTo>
                    <a:pt x="19556" y="13333"/>
                  </a:lnTo>
                  <a:lnTo>
                    <a:pt x="18667" y="15238"/>
                  </a:lnTo>
                  <a:lnTo>
                    <a:pt x="17778" y="17143"/>
                  </a:lnTo>
                  <a:lnTo>
                    <a:pt x="16889" y="17143"/>
                  </a:lnTo>
                  <a:lnTo>
                    <a:pt x="13778" y="19048"/>
                  </a:lnTo>
                  <a:lnTo>
                    <a:pt x="9778" y="19048"/>
                  </a:lnTo>
                  <a:lnTo>
                    <a:pt x="5778" y="19048"/>
                  </a:lnTo>
                  <a:lnTo>
                    <a:pt x="1333" y="17143"/>
                  </a:lnTo>
                  <a:lnTo>
                    <a:pt x="889" y="17143"/>
                  </a:lnTo>
                  <a:lnTo>
                    <a:pt x="0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89" y="0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Freeform 769"/>
            <p:cNvSpPr>
              <a:spLocks/>
            </p:cNvSpPr>
            <p:nvPr/>
          </p:nvSpPr>
          <p:spPr bwMode="auto">
            <a:xfrm>
              <a:off x="4776" y="14467"/>
              <a:ext cx="980" cy="521"/>
            </a:xfrm>
            <a:custGeom>
              <a:avLst/>
              <a:gdLst>
                <a:gd name="T0" fmla="*/ 2128 w 20000"/>
                <a:gd name="T1" fmla="*/ 0 h 20000"/>
                <a:gd name="T2" fmla="*/ 6383 w 20000"/>
                <a:gd name="T3" fmla="*/ 0 h 20000"/>
                <a:gd name="T4" fmla="*/ 10213 w 20000"/>
                <a:gd name="T5" fmla="*/ 952 h 20000"/>
                <a:gd name="T6" fmla="*/ 13191 w 20000"/>
                <a:gd name="T7" fmla="*/ 952 h 20000"/>
                <a:gd name="T8" fmla="*/ 17447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952 h 20000"/>
                <a:gd name="T14" fmla="*/ 19574 w 20000"/>
                <a:gd name="T15" fmla="*/ 952 h 20000"/>
                <a:gd name="T16" fmla="*/ 19574 w 20000"/>
                <a:gd name="T17" fmla="*/ 4762 h 20000"/>
                <a:gd name="T18" fmla="*/ 19574 w 20000"/>
                <a:gd name="T19" fmla="*/ 11429 h 20000"/>
                <a:gd name="T20" fmla="*/ 19574 w 20000"/>
                <a:gd name="T21" fmla="*/ 13333 h 20000"/>
                <a:gd name="T22" fmla="*/ 18723 w 20000"/>
                <a:gd name="T23" fmla="*/ 15238 h 20000"/>
                <a:gd name="T24" fmla="*/ 17872 w 20000"/>
                <a:gd name="T25" fmla="*/ 17143 h 20000"/>
                <a:gd name="T26" fmla="*/ 17447 w 20000"/>
                <a:gd name="T27" fmla="*/ 17143 h 20000"/>
                <a:gd name="T28" fmla="*/ 13191 w 20000"/>
                <a:gd name="T29" fmla="*/ 19048 h 20000"/>
                <a:gd name="T30" fmla="*/ 10213 w 20000"/>
                <a:gd name="T31" fmla="*/ 19048 h 20000"/>
                <a:gd name="T32" fmla="*/ 6383 w 20000"/>
                <a:gd name="T33" fmla="*/ 19048 h 20000"/>
                <a:gd name="T34" fmla="*/ 2128 w 20000"/>
                <a:gd name="T35" fmla="*/ 17143 h 20000"/>
                <a:gd name="T36" fmla="*/ 1702 w 20000"/>
                <a:gd name="T37" fmla="*/ 17143 h 20000"/>
                <a:gd name="T38" fmla="*/ 851 w 20000"/>
                <a:gd name="T39" fmla="*/ 15238 h 20000"/>
                <a:gd name="T40" fmla="*/ 851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851 w 20000"/>
                <a:gd name="T47" fmla="*/ 952 h 20000"/>
                <a:gd name="T48" fmla="*/ 851 w 20000"/>
                <a:gd name="T49" fmla="*/ 952 h 20000"/>
                <a:gd name="T50" fmla="*/ 1702 w 20000"/>
                <a:gd name="T51" fmla="*/ 0 h 20000"/>
                <a:gd name="T52" fmla="*/ 2128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128" y="0"/>
                  </a:moveTo>
                  <a:lnTo>
                    <a:pt x="6383" y="0"/>
                  </a:lnTo>
                  <a:lnTo>
                    <a:pt x="10213" y="952"/>
                  </a:lnTo>
                  <a:lnTo>
                    <a:pt x="13191" y="952"/>
                  </a:lnTo>
                  <a:lnTo>
                    <a:pt x="17447" y="0"/>
                  </a:lnTo>
                  <a:lnTo>
                    <a:pt x="17872" y="0"/>
                  </a:lnTo>
                  <a:lnTo>
                    <a:pt x="18723" y="952"/>
                  </a:lnTo>
                  <a:lnTo>
                    <a:pt x="19574" y="952"/>
                  </a:lnTo>
                  <a:lnTo>
                    <a:pt x="19574" y="4762"/>
                  </a:lnTo>
                  <a:lnTo>
                    <a:pt x="19574" y="11429"/>
                  </a:lnTo>
                  <a:lnTo>
                    <a:pt x="19574" y="13333"/>
                  </a:lnTo>
                  <a:lnTo>
                    <a:pt x="18723" y="15238"/>
                  </a:lnTo>
                  <a:lnTo>
                    <a:pt x="17872" y="17143"/>
                  </a:lnTo>
                  <a:lnTo>
                    <a:pt x="17447" y="17143"/>
                  </a:lnTo>
                  <a:lnTo>
                    <a:pt x="13191" y="19048"/>
                  </a:lnTo>
                  <a:lnTo>
                    <a:pt x="10213" y="19048"/>
                  </a:lnTo>
                  <a:lnTo>
                    <a:pt x="6383" y="19048"/>
                  </a:lnTo>
                  <a:lnTo>
                    <a:pt x="2128" y="17143"/>
                  </a:lnTo>
                  <a:lnTo>
                    <a:pt x="1702" y="17143"/>
                  </a:lnTo>
                  <a:lnTo>
                    <a:pt x="851" y="15238"/>
                  </a:lnTo>
                  <a:lnTo>
                    <a:pt x="851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851" y="952"/>
                  </a:lnTo>
                  <a:lnTo>
                    <a:pt x="1702" y="0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Freeform 770"/>
            <p:cNvSpPr>
              <a:spLocks/>
            </p:cNvSpPr>
            <p:nvPr/>
          </p:nvSpPr>
          <p:spPr bwMode="auto">
            <a:xfrm>
              <a:off x="6006" y="14467"/>
              <a:ext cx="980" cy="521"/>
            </a:xfrm>
            <a:custGeom>
              <a:avLst/>
              <a:gdLst>
                <a:gd name="T0" fmla="*/ 2553 w 20000"/>
                <a:gd name="T1" fmla="*/ 0 h 20000"/>
                <a:gd name="T2" fmla="*/ 6383 w 20000"/>
                <a:gd name="T3" fmla="*/ 0 h 20000"/>
                <a:gd name="T4" fmla="*/ 9362 w 20000"/>
                <a:gd name="T5" fmla="*/ 952 h 20000"/>
                <a:gd name="T6" fmla="*/ 13191 w 20000"/>
                <a:gd name="T7" fmla="*/ 952 h 20000"/>
                <a:gd name="T8" fmla="*/ 17447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952 h 20000"/>
                <a:gd name="T14" fmla="*/ 18723 w 20000"/>
                <a:gd name="T15" fmla="*/ 952 h 20000"/>
                <a:gd name="T16" fmla="*/ 19574 w 20000"/>
                <a:gd name="T17" fmla="*/ 4762 h 20000"/>
                <a:gd name="T18" fmla="*/ 19574 w 20000"/>
                <a:gd name="T19" fmla="*/ 11429 h 20000"/>
                <a:gd name="T20" fmla="*/ 18723 w 20000"/>
                <a:gd name="T21" fmla="*/ 13333 h 20000"/>
                <a:gd name="T22" fmla="*/ 18723 w 20000"/>
                <a:gd name="T23" fmla="*/ 15238 h 20000"/>
                <a:gd name="T24" fmla="*/ 17872 w 20000"/>
                <a:gd name="T25" fmla="*/ 17143 h 20000"/>
                <a:gd name="T26" fmla="*/ 17447 w 20000"/>
                <a:gd name="T27" fmla="*/ 17143 h 20000"/>
                <a:gd name="T28" fmla="*/ 13191 w 20000"/>
                <a:gd name="T29" fmla="*/ 19048 h 20000"/>
                <a:gd name="T30" fmla="*/ 9362 w 20000"/>
                <a:gd name="T31" fmla="*/ 19048 h 20000"/>
                <a:gd name="T32" fmla="*/ 6383 w 20000"/>
                <a:gd name="T33" fmla="*/ 19048 h 20000"/>
                <a:gd name="T34" fmla="*/ 2553 w 20000"/>
                <a:gd name="T35" fmla="*/ 17143 h 20000"/>
                <a:gd name="T36" fmla="*/ 1702 w 20000"/>
                <a:gd name="T37" fmla="*/ 17143 h 20000"/>
                <a:gd name="T38" fmla="*/ 851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851 w 20000"/>
                <a:gd name="T49" fmla="*/ 952 h 20000"/>
                <a:gd name="T50" fmla="*/ 1702 w 20000"/>
                <a:gd name="T51" fmla="*/ 0 h 20000"/>
                <a:gd name="T52" fmla="*/ 2553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553" y="0"/>
                  </a:moveTo>
                  <a:lnTo>
                    <a:pt x="6383" y="0"/>
                  </a:lnTo>
                  <a:lnTo>
                    <a:pt x="9362" y="952"/>
                  </a:lnTo>
                  <a:lnTo>
                    <a:pt x="13191" y="952"/>
                  </a:lnTo>
                  <a:lnTo>
                    <a:pt x="17447" y="0"/>
                  </a:lnTo>
                  <a:lnTo>
                    <a:pt x="17872" y="0"/>
                  </a:lnTo>
                  <a:lnTo>
                    <a:pt x="18723" y="952"/>
                  </a:lnTo>
                  <a:lnTo>
                    <a:pt x="19574" y="4762"/>
                  </a:lnTo>
                  <a:lnTo>
                    <a:pt x="19574" y="11429"/>
                  </a:lnTo>
                  <a:lnTo>
                    <a:pt x="18723" y="13333"/>
                  </a:lnTo>
                  <a:lnTo>
                    <a:pt x="18723" y="15238"/>
                  </a:lnTo>
                  <a:lnTo>
                    <a:pt x="17872" y="17143"/>
                  </a:lnTo>
                  <a:lnTo>
                    <a:pt x="17447" y="17143"/>
                  </a:lnTo>
                  <a:lnTo>
                    <a:pt x="13191" y="19048"/>
                  </a:lnTo>
                  <a:lnTo>
                    <a:pt x="9362" y="19048"/>
                  </a:lnTo>
                  <a:lnTo>
                    <a:pt x="6383" y="19048"/>
                  </a:lnTo>
                  <a:lnTo>
                    <a:pt x="2553" y="17143"/>
                  </a:lnTo>
                  <a:lnTo>
                    <a:pt x="1702" y="17143"/>
                  </a:lnTo>
                  <a:lnTo>
                    <a:pt x="851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51" y="952"/>
                  </a:lnTo>
                  <a:lnTo>
                    <a:pt x="1702" y="0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Freeform 771"/>
            <p:cNvSpPr>
              <a:spLocks/>
            </p:cNvSpPr>
            <p:nvPr/>
          </p:nvSpPr>
          <p:spPr bwMode="auto">
            <a:xfrm>
              <a:off x="7237" y="14467"/>
              <a:ext cx="938" cy="521"/>
            </a:xfrm>
            <a:custGeom>
              <a:avLst/>
              <a:gdLst>
                <a:gd name="T0" fmla="*/ 2667 w 20000"/>
                <a:gd name="T1" fmla="*/ 0 h 20000"/>
                <a:gd name="T2" fmla="*/ 5778 w 20000"/>
                <a:gd name="T3" fmla="*/ 0 h 20000"/>
                <a:gd name="T4" fmla="*/ 9778 w 20000"/>
                <a:gd name="T5" fmla="*/ 952 h 20000"/>
                <a:gd name="T6" fmla="*/ 14222 w 20000"/>
                <a:gd name="T7" fmla="*/ 952 h 20000"/>
                <a:gd name="T8" fmla="*/ 18222 w 20000"/>
                <a:gd name="T9" fmla="*/ 0 h 20000"/>
                <a:gd name="T10" fmla="*/ 19111 w 20000"/>
                <a:gd name="T11" fmla="*/ 0 h 20000"/>
                <a:gd name="T12" fmla="*/ 19111 w 20000"/>
                <a:gd name="T13" fmla="*/ 952 h 20000"/>
                <a:gd name="T14" fmla="*/ 19556 w 20000"/>
                <a:gd name="T15" fmla="*/ 952 h 20000"/>
                <a:gd name="T16" fmla="*/ 19556 w 20000"/>
                <a:gd name="T17" fmla="*/ 4762 h 20000"/>
                <a:gd name="T18" fmla="*/ 19556 w 20000"/>
                <a:gd name="T19" fmla="*/ 11429 h 20000"/>
                <a:gd name="T20" fmla="*/ 19556 w 20000"/>
                <a:gd name="T21" fmla="*/ 13333 h 20000"/>
                <a:gd name="T22" fmla="*/ 19111 w 20000"/>
                <a:gd name="T23" fmla="*/ 15238 h 20000"/>
                <a:gd name="T24" fmla="*/ 19111 w 20000"/>
                <a:gd name="T25" fmla="*/ 17143 h 20000"/>
                <a:gd name="T26" fmla="*/ 18222 w 20000"/>
                <a:gd name="T27" fmla="*/ 17143 h 20000"/>
                <a:gd name="T28" fmla="*/ 14222 w 20000"/>
                <a:gd name="T29" fmla="*/ 19048 h 20000"/>
                <a:gd name="T30" fmla="*/ 9778 w 20000"/>
                <a:gd name="T31" fmla="*/ 19048 h 20000"/>
                <a:gd name="T32" fmla="*/ 5778 w 20000"/>
                <a:gd name="T33" fmla="*/ 19048 h 20000"/>
                <a:gd name="T34" fmla="*/ 2667 w 20000"/>
                <a:gd name="T35" fmla="*/ 17143 h 20000"/>
                <a:gd name="T36" fmla="*/ 1778 w 20000"/>
                <a:gd name="T37" fmla="*/ 17143 h 20000"/>
                <a:gd name="T38" fmla="*/ 889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889 w 20000"/>
                <a:gd name="T49" fmla="*/ 952 h 20000"/>
                <a:gd name="T50" fmla="*/ 1778 w 20000"/>
                <a:gd name="T51" fmla="*/ 0 h 20000"/>
                <a:gd name="T52" fmla="*/ 2667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667" y="0"/>
                  </a:moveTo>
                  <a:lnTo>
                    <a:pt x="5778" y="0"/>
                  </a:lnTo>
                  <a:lnTo>
                    <a:pt x="9778" y="952"/>
                  </a:lnTo>
                  <a:lnTo>
                    <a:pt x="14222" y="952"/>
                  </a:lnTo>
                  <a:lnTo>
                    <a:pt x="18222" y="0"/>
                  </a:lnTo>
                  <a:lnTo>
                    <a:pt x="19111" y="0"/>
                  </a:lnTo>
                  <a:lnTo>
                    <a:pt x="19111" y="952"/>
                  </a:lnTo>
                  <a:lnTo>
                    <a:pt x="19556" y="952"/>
                  </a:lnTo>
                  <a:lnTo>
                    <a:pt x="19556" y="4762"/>
                  </a:lnTo>
                  <a:lnTo>
                    <a:pt x="19556" y="11429"/>
                  </a:lnTo>
                  <a:lnTo>
                    <a:pt x="19556" y="13333"/>
                  </a:lnTo>
                  <a:lnTo>
                    <a:pt x="19111" y="15238"/>
                  </a:lnTo>
                  <a:lnTo>
                    <a:pt x="19111" y="17143"/>
                  </a:lnTo>
                  <a:lnTo>
                    <a:pt x="18222" y="17143"/>
                  </a:lnTo>
                  <a:lnTo>
                    <a:pt x="14222" y="19048"/>
                  </a:lnTo>
                  <a:lnTo>
                    <a:pt x="9778" y="19048"/>
                  </a:lnTo>
                  <a:lnTo>
                    <a:pt x="5778" y="19048"/>
                  </a:lnTo>
                  <a:lnTo>
                    <a:pt x="2667" y="17143"/>
                  </a:lnTo>
                  <a:lnTo>
                    <a:pt x="1778" y="17143"/>
                  </a:lnTo>
                  <a:lnTo>
                    <a:pt x="889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89" y="952"/>
                  </a:lnTo>
                  <a:lnTo>
                    <a:pt x="1778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Freeform 772"/>
            <p:cNvSpPr>
              <a:spLocks/>
            </p:cNvSpPr>
            <p:nvPr/>
          </p:nvSpPr>
          <p:spPr bwMode="auto">
            <a:xfrm>
              <a:off x="8467" y="14467"/>
              <a:ext cx="959" cy="521"/>
            </a:xfrm>
            <a:custGeom>
              <a:avLst/>
              <a:gdLst>
                <a:gd name="T0" fmla="*/ 1739 w 20000"/>
                <a:gd name="T1" fmla="*/ 0 h 20000"/>
                <a:gd name="T2" fmla="*/ 5652 w 20000"/>
                <a:gd name="T3" fmla="*/ 0 h 20000"/>
                <a:gd name="T4" fmla="*/ 9565 w 20000"/>
                <a:gd name="T5" fmla="*/ 952 h 20000"/>
                <a:gd name="T6" fmla="*/ 13913 w 20000"/>
                <a:gd name="T7" fmla="*/ 952 h 20000"/>
                <a:gd name="T8" fmla="*/ 17826 w 20000"/>
                <a:gd name="T9" fmla="*/ 0 h 20000"/>
                <a:gd name="T10" fmla="*/ 17826 w 20000"/>
                <a:gd name="T11" fmla="*/ 0 h 20000"/>
                <a:gd name="T12" fmla="*/ 18696 w 20000"/>
                <a:gd name="T13" fmla="*/ 952 h 20000"/>
                <a:gd name="T14" fmla="*/ 19565 w 20000"/>
                <a:gd name="T15" fmla="*/ 952 h 20000"/>
                <a:gd name="T16" fmla="*/ 19565 w 20000"/>
                <a:gd name="T17" fmla="*/ 4762 h 20000"/>
                <a:gd name="T18" fmla="*/ 19565 w 20000"/>
                <a:gd name="T19" fmla="*/ 11429 h 20000"/>
                <a:gd name="T20" fmla="*/ 19565 w 20000"/>
                <a:gd name="T21" fmla="*/ 13333 h 20000"/>
                <a:gd name="T22" fmla="*/ 18696 w 20000"/>
                <a:gd name="T23" fmla="*/ 15238 h 20000"/>
                <a:gd name="T24" fmla="*/ 17826 w 20000"/>
                <a:gd name="T25" fmla="*/ 17143 h 20000"/>
                <a:gd name="T26" fmla="*/ 17826 w 20000"/>
                <a:gd name="T27" fmla="*/ 17143 h 20000"/>
                <a:gd name="T28" fmla="*/ 13913 w 20000"/>
                <a:gd name="T29" fmla="*/ 19048 h 20000"/>
                <a:gd name="T30" fmla="*/ 9565 w 20000"/>
                <a:gd name="T31" fmla="*/ 19048 h 20000"/>
                <a:gd name="T32" fmla="*/ 5652 w 20000"/>
                <a:gd name="T33" fmla="*/ 19048 h 20000"/>
                <a:gd name="T34" fmla="*/ 1739 w 20000"/>
                <a:gd name="T35" fmla="*/ 17143 h 20000"/>
                <a:gd name="T36" fmla="*/ 870 w 20000"/>
                <a:gd name="T37" fmla="*/ 17143 h 20000"/>
                <a:gd name="T38" fmla="*/ 870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870 w 20000"/>
                <a:gd name="T49" fmla="*/ 952 h 20000"/>
                <a:gd name="T50" fmla="*/ 870 w 20000"/>
                <a:gd name="T51" fmla="*/ 0 h 20000"/>
                <a:gd name="T52" fmla="*/ 1739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739" y="0"/>
                  </a:moveTo>
                  <a:lnTo>
                    <a:pt x="5652" y="0"/>
                  </a:lnTo>
                  <a:lnTo>
                    <a:pt x="9565" y="952"/>
                  </a:lnTo>
                  <a:lnTo>
                    <a:pt x="13913" y="952"/>
                  </a:lnTo>
                  <a:lnTo>
                    <a:pt x="17826" y="0"/>
                  </a:lnTo>
                  <a:lnTo>
                    <a:pt x="18696" y="952"/>
                  </a:lnTo>
                  <a:lnTo>
                    <a:pt x="19565" y="952"/>
                  </a:lnTo>
                  <a:lnTo>
                    <a:pt x="19565" y="4762"/>
                  </a:lnTo>
                  <a:lnTo>
                    <a:pt x="19565" y="11429"/>
                  </a:lnTo>
                  <a:lnTo>
                    <a:pt x="19565" y="13333"/>
                  </a:lnTo>
                  <a:lnTo>
                    <a:pt x="18696" y="15238"/>
                  </a:lnTo>
                  <a:lnTo>
                    <a:pt x="17826" y="17143"/>
                  </a:lnTo>
                  <a:lnTo>
                    <a:pt x="13913" y="19048"/>
                  </a:lnTo>
                  <a:lnTo>
                    <a:pt x="9565" y="19048"/>
                  </a:lnTo>
                  <a:lnTo>
                    <a:pt x="5652" y="19048"/>
                  </a:lnTo>
                  <a:lnTo>
                    <a:pt x="1739" y="17143"/>
                  </a:lnTo>
                  <a:lnTo>
                    <a:pt x="870" y="17143"/>
                  </a:lnTo>
                  <a:lnTo>
                    <a:pt x="870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70" y="952"/>
                  </a:lnTo>
                  <a:lnTo>
                    <a:pt x="870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Freeform 773"/>
            <p:cNvSpPr>
              <a:spLocks/>
            </p:cNvSpPr>
            <p:nvPr/>
          </p:nvSpPr>
          <p:spPr bwMode="auto">
            <a:xfrm>
              <a:off x="9698" y="14467"/>
              <a:ext cx="959" cy="521"/>
            </a:xfrm>
            <a:custGeom>
              <a:avLst/>
              <a:gdLst>
                <a:gd name="T0" fmla="*/ 1739 w 20000"/>
                <a:gd name="T1" fmla="*/ 0 h 20000"/>
                <a:gd name="T2" fmla="*/ 5652 w 20000"/>
                <a:gd name="T3" fmla="*/ 0 h 20000"/>
                <a:gd name="T4" fmla="*/ 9565 w 20000"/>
                <a:gd name="T5" fmla="*/ 952 h 20000"/>
                <a:gd name="T6" fmla="*/ 13913 w 20000"/>
                <a:gd name="T7" fmla="*/ 952 h 20000"/>
                <a:gd name="T8" fmla="*/ 16957 w 20000"/>
                <a:gd name="T9" fmla="*/ 0 h 20000"/>
                <a:gd name="T10" fmla="*/ 17826 w 20000"/>
                <a:gd name="T11" fmla="*/ 0 h 20000"/>
                <a:gd name="T12" fmla="*/ 18696 w 20000"/>
                <a:gd name="T13" fmla="*/ 952 h 20000"/>
                <a:gd name="T14" fmla="*/ 19565 w 20000"/>
                <a:gd name="T15" fmla="*/ 952 h 20000"/>
                <a:gd name="T16" fmla="*/ 19565 w 20000"/>
                <a:gd name="T17" fmla="*/ 4762 h 20000"/>
                <a:gd name="T18" fmla="*/ 19565 w 20000"/>
                <a:gd name="T19" fmla="*/ 11429 h 20000"/>
                <a:gd name="T20" fmla="*/ 19565 w 20000"/>
                <a:gd name="T21" fmla="*/ 13333 h 20000"/>
                <a:gd name="T22" fmla="*/ 18696 w 20000"/>
                <a:gd name="T23" fmla="*/ 15238 h 20000"/>
                <a:gd name="T24" fmla="*/ 17826 w 20000"/>
                <a:gd name="T25" fmla="*/ 17143 h 20000"/>
                <a:gd name="T26" fmla="*/ 16957 w 20000"/>
                <a:gd name="T27" fmla="*/ 17143 h 20000"/>
                <a:gd name="T28" fmla="*/ 13913 w 20000"/>
                <a:gd name="T29" fmla="*/ 19048 h 20000"/>
                <a:gd name="T30" fmla="*/ 9565 w 20000"/>
                <a:gd name="T31" fmla="*/ 19048 h 20000"/>
                <a:gd name="T32" fmla="*/ 5652 w 20000"/>
                <a:gd name="T33" fmla="*/ 19048 h 20000"/>
                <a:gd name="T34" fmla="*/ 1739 w 20000"/>
                <a:gd name="T35" fmla="*/ 17143 h 20000"/>
                <a:gd name="T36" fmla="*/ 870 w 20000"/>
                <a:gd name="T37" fmla="*/ 17143 h 20000"/>
                <a:gd name="T38" fmla="*/ 0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0 w 20000"/>
                <a:gd name="T49" fmla="*/ 952 h 20000"/>
                <a:gd name="T50" fmla="*/ 870 w 20000"/>
                <a:gd name="T51" fmla="*/ 0 h 20000"/>
                <a:gd name="T52" fmla="*/ 1739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739" y="0"/>
                  </a:moveTo>
                  <a:lnTo>
                    <a:pt x="5652" y="0"/>
                  </a:lnTo>
                  <a:lnTo>
                    <a:pt x="9565" y="952"/>
                  </a:lnTo>
                  <a:lnTo>
                    <a:pt x="13913" y="952"/>
                  </a:lnTo>
                  <a:lnTo>
                    <a:pt x="16957" y="0"/>
                  </a:lnTo>
                  <a:lnTo>
                    <a:pt x="17826" y="0"/>
                  </a:lnTo>
                  <a:lnTo>
                    <a:pt x="18696" y="952"/>
                  </a:lnTo>
                  <a:lnTo>
                    <a:pt x="19565" y="952"/>
                  </a:lnTo>
                  <a:lnTo>
                    <a:pt x="19565" y="4762"/>
                  </a:lnTo>
                  <a:lnTo>
                    <a:pt x="19565" y="11429"/>
                  </a:lnTo>
                  <a:lnTo>
                    <a:pt x="19565" y="13333"/>
                  </a:lnTo>
                  <a:lnTo>
                    <a:pt x="18696" y="15238"/>
                  </a:lnTo>
                  <a:lnTo>
                    <a:pt x="17826" y="17143"/>
                  </a:lnTo>
                  <a:lnTo>
                    <a:pt x="16957" y="17143"/>
                  </a:lnTo>
                  <a:lnTo>
                    <a:pt x="13913" y="19048"/>
                  </a:lnTo>
                  <a:lnTo>
                    <a:pt x="9565" y="19048"/>
                  </a:lnTo>
                  <a:lnTo>
                    <a:pt x="5652" y="19048"/>
                  </a:lnTo>
                  <a:lnTo>
                    <a:pt x="1739" y="17143"/>
                  </a:lnTo>
                  <a:lnTo>
                    <a:pt x="870" y="17143"/>
                  </a:lnTo>
                  <a:lnTo>
                    <a:pt x="0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70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Freeform 774"/>
            <p:cNvSpPr>
              <a:spLocks/>
            </p:cNvSpPr>
            <p:nvPr/>
          </p:nvSpPr>
          <p:spPr bwMode="auto">
            <a:xfrm>
              <a:off x="10907" y="14467"/>
              <a:ext cx="980" cy="521"/>
            </a:xfrm>
            <a:custGeom>
              <a:avLst/>
              <a:gdLst>
                <a:gd name="T0" fmla="*/ 2128 w 20000"/>
                <a:gd name="T1" fmla="*/ 0 h 20000"/>
                <a:gd name="T2" fmla="*/ 5957 w 20000"/>
                <a:gd name="T3" fmla="*/ 0 h 20000"/>
                <a:gd name="T4" fmla="*/ 10213 w 20000"/>
                <a:gd name="T5" fmla="*/ 952 h 20000"/>
                <a:gd name="T6" fmla="*/ 13191 w 20000"/>
                <a:gd name="T7" fmla="*/ 952 h 20000"/>
                <a:gd name="T8" fmla="*/ 17021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952 h 20000"/>
                <a:gd name="T14" fmla="*/ 18723 w 20000"/>
                <a:gd name="T15" fmla="*/ 952 h 20000"/>
                <a:gd name="T16" fmla="*/ 19574 w 20000"/>
                <a:gd name="T17" fmla="*/ 4762 h 20000"/>
                <a:gd name="T18" fmla="*/ 19574 w 20000"/>
                <a:gd name="T19" fmla="*/ 11429 h 20000"/>
                <a:gd name="T20" fmla="*/ 18723 w 20000"/>
                <a:gd name="T21" fmla="*/ 13333 h 20000"/>
                <a:gd name="T22" fmla="*/ 18723 w 20000"/>
                <a:gd name="T23" fmla="*/ 15238 h 20000"/>
                <a:gd name="T24" fmla="*/ 17872 w 20000"/>
                <a:gd name="T25" fmla="*/ 17143 h 20000"/>
                <a:gd name="T26" fmla="*/ 17021 w 20000"/>
                <a:gd name="T27" fmla="*/ 17143 h 20000"/>
                <a:gd name="T28" fmla="*/ 13191 w 20000"/>
                <a:gd name="T29" fmla="*/ 19048 h 20000"/>
                <a:gd name="T30" fmla="*/ 10213 w 20000"/>
                <a:gd name="T31" fmla="*/ 19048 h 20000"/>
                <a:gd name="T32" fmla="*/ 5957 w 20000"/>
                <a:gd name="T33" fmla="*/ 19048 h 20000"/>
                <a:gd name="T34" fmla="*/ 2128 w 20000"/>
                <a:gd name="T35" fmla="*/ 17143 h 20000"/>
                <a:gd name="T36" fmla="*/ 1277 w 20000"/>
                <a:gd name="T37" fmla="*/ 17143 h 20000"/>
                <a:gd name="T38" fmla="*/ 426 w 20000"/>
                <a:gd name="T39" fmla="*/ 15238 h 20000"/>
                <a:gd name="T40" fmla="*/ 426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426 w 20000"/>
                <a:gd name="T47" fmla="*/ 952 h 20000"/>
                <a:gd name="T48" fmla="*/ 426 w 20000"/>
                <a:gd name="T49" fmla="*/ 952 h 20000"/>
                <a:gd name="T50" fmla="*/ 1277 w 20000"/>
                <a:gd name="T51" fmla="*/ 0 h 20000"/>
                <a:gd name="T52" fmla="*/ 2128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128" y="0"/>
                  </a:moveTo>
                  <a:lnTo>
                    <a:pt x="5957" y="0"/>
                  </a:lnTo>
                  <a:lnTo>
                    <a:pt x="10213" y="952"/>
                  </a:lnTo>
                  <a:lnTo>
                    <a:pt x="13191" y="952"/>
                  </a:lnTo>
                  <a:lnTo>
                    <a:pt x="17021" y="0"/>
                  </a:lnTo>
                  <a:lnTo>
                    <a:pt x="17872" y="0"/>
                  </a:lnTo>
                  <a:lnTo>
                    <a:pt x="18723" y="952"/>
                  </a:lnTo>
                  <a:lnTo>
                    <a:pt x="19574" y="4762"/>
                  </a:lnTo>
                  <a:lnTo>
                    <a:pt x="19574" y="11429"/>
                  </a:lnTo>
                  <a:lnTo>
                    <a:pt x="18723" y="13333"/>
                  </a:lnTo>
                  <a:lnTo>
                    <a:pt x="18723" y="15238"/>
                  </a:lnTo>
                  <a:lnTo>
                    <a:pt x="17872" y="17143"/>
                  </a:lnTo>
                  <a:lnTo>
                    <a:pt x="17021" y="17143"/>
                  </a:lnTo>
                  <a:lnTo>
                    <a:pt x="13191" y="19048"/>
                  </a:lnTo>
                  <a:lnTo>
                    <a:pt x="10213" y="19048"/>
                  </a:lnTo>
                  <a:lnTo>
                    <a:pt x="5957" y="19048"/>
                  </a:lnTo>
                  <a:lnTo>
                    <a:pt x="2128" y="17143"/>
                  </a:lnTo>
                  <a:lnTo>
                    <a:pt x="1277" y="17143"/>
                  </a:lnTo>
                  <a:lnTo>
                    <a:pt x="426" y="15238"/>
                  </a:lnTo>
                  <a:lnTo>
                    <a:pt x="426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426" y="952"/>
                  </a:lnTo>
                  <a:lnTo>
                    <a:pt x="1277" y="0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Freeform 775"/>
            <p:cNvSpPr>
              <a:spLocks/>
            </p:cNvSpPr>
            <p:nvPr/>
          </p:nvSpPr>
          <p:spPr bwMode="auto">
            <a:xfrm>
              <a:off x="12138" y="14467"/>
              <a:ext cx="980" cy="521"/>
            </a:xfrm>
            <a:custGeom>
              <a:avLst/>
              <a:gdLst>
                <a:gd name="T0" fmla="*/ 2128 w 20000"/>
                <a:gd name="T1" fmla="*/ 0 h 20000"/>
                <a:gd name="T2" fmla="*/ 5957 w 20000"/>
                <a:gd name="T3" fmla="*/ 0 h 20000"/>
                <a:gd name="T4" fmla="*/ 9362 w 20000"/>
                <a:gd name="T5" fmla="*/ 952 h 20000"/>
                <a:gd name="T6" fmla="*/ 13191 w 20000"/>
                <a:gd name="T7" fmla="*/ 952 h 20000"/>
                <a:gd name="T8" fmla="*/ 17021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952 h 20000"/>
                <a:gd name="T14" fmla="*/ 18723 w 20000"/>
                <a:gd name="T15" fmla="*/ 952 h 20000"/>
                <a:gd name="T16" fmla="*/ 19574 w 20000"/>
                <a:gd name="T17" fmla="*/ 4762 h 20000"/>
                <a:gd name="T18" fmla="*/ 19574 w 20000"/>
                <a:gd name="T19" fmla="*/ 11429 h 20000"/>
                <a:gd name="T20" fmla="*/ 18723 w 20000"/>
                <a:gd name="T21" fmla="*/ 13333 h 20000"/>
                <a:gd name="T22" fmla="*/ 18723 w 20000"/>
                <a:gd name="T23" fmla="*/ 15238 h 20000"/>
                <a:gd name="T24" fmla="*/ 17872 w 20000"/>
                <a:gd name="T25" fmla="*/ 17143 h 20000"/>
                <a:gd name="T26" fmla="*/ 17021 w 20000"/>
                <a:gd name="T27" fmla="*/ 17143 h 20000"/>
                <a:gd name="T28" fmla="*/ 13191 w 20000"/>
                <a:gd name="T29" fmla="*/ 19048 h 20000"/>
                <a:gd name="T30" fmla="*/ 9362 w 20000"/>
                <a:gd name="T31" fmla="*/ 19048 h 20000"/>
                <a:gd name="T32" fmla="*/ 5957 w 20000"/>
                <a:gd name="T33" fmla="*/ 19048 h 20000"/>
                <a:gd name="T34" fmla="*/ 2128 w 20000"/>
                <a:gd name="T35" fmla="*/ 17143 h 20000"/>
                <a:gd name="T36" fmla="*/ 1277 w 20000"/>
                <a:gd name="T37" fmla="*/ 17143 h 20000"/>
                <a:gd name="T38" fmla="*/ 426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426 w 20000"/>
                <a:gd name="T49" fmla="*/ 952 h 20000"/>
                <a:gd name="T50" fmla="*/ 1277 w 20000"/>
                <a:gd name="T51" fmla="*/ 0 h 20000"/>
                <a:gd name="T52" fmla="*/ 2128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128" y="0"/>
                  </a:moveTo>
                  <a:lnTo>
                    <a:pt x="5957" y="0"/>
                  </a:lnTo>
                  <a:lnTo>
                    <a:pt x="9362" y="952"/>
                  </a:lnTo>
                  <a:lnTo>
                    <a:pt x="13191" y="952"/>
                  </a:lnTo>
                  <a:lnTo>
                    <a:pt x="17021" y="0"/>
                  </a:lnTo>
                  <a:lnTo>
                    <a:pt x="17872" y="0"/>
                  </a:lnTo>
                  <a:lnTo>
                    <a:pt x="18723" y="952"/>
                  </a:lnTo>
                  <a:lnTo>
                    <a:pt x="19574" y="4762"/>
                  </a:lnTo>
                  <a:lnTo>
                    <a:pt x="19574" y="11429"/>
                  </a:lnTo>
                  <a:lnTo>
                    <a:pt x="18723" y="13333"/>
                  </a:lnTo>
                  <a:lnTo>
                    <a:pt x="18723" y="15238"/>
                  </a:lnTo>
                  <a:lnTo>
                    <a:pt x="17872" y="17143"/>
                  </a:lnTo>
                  <a:lnTo>
                    <a:pt x="17021" y="17143"/>
                  </a:lnTo>
                  <a:lnTo>
                    <a:pt x="13191" y="19048"/>
                  </a:lnTo>
                  <a:lnTo>
                    <a:pt x="9362" y="19048"/>
                  </a:lnTo>
                  <a:lnTo>
                    <a:pt x="5957" y="19048"/>
                  </a:lnTo>
                  <a:lnTo>
                    <a:pt x="2128" y="17143"/>
                  </a:lnTo>
                  <a:lnTo>
                    <a:pt x="1277" y="17143"/>
                  </a:lnTo>
                  <a:lnTo>
                    <a:pt x="426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426" y="952"/>
                  </a:lnTo>
                  <a:lnTo>
                    <a:pt x="1277" y="0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Freeform 776"/>
            <p:cNvSpPr>
              <a:spLocks/>
            </p:cNvSpPr>
            <p:nvPr/>
          </p:nvSpPr>
          <p:spPr bwMode="auto">
            <a:xfrm>
              <a:off x="13368" y="14467"/>
              <a:ext cx="939" cy="521"/>
            </a:xfrm>
            <a:custGeom>
              <a:avLst/>
              <a:gdLst>
                <a:gd name="T0" fmla="*/ 2222 w 20000"/>
                <a:gd name="T1" fmla="*/ 0 h 20000"/>
                <a:gd name="T2" fmla="*/ 5778 w 20000"/>
                <a:gd name="T3" fmla="*/ 0 h 20000"/>
                <a:gd name="T4" fmla="*/ 9778 w 20000"/>
                <a:gd name="T5" fmla="*/ 952 h 20000"/>
                <a:gd name="T6" fmla="*/ 13778 w 20000"/>
                <a:gd name="T7" fmla="*/ 952 h 20000"/>
                <a:gd name="T8" fmla="*/ 17778 w 20000"/>
                <a:gd name="T9" fmla="*/ 0 h 20000"/>
                <a:gd name="T10" fmla="*/ 18667 w 20000"/>
                <a:gd name="T11" fmla="*/ 0 h 20000"/>
                <a:gd name="T12" fmla="*/ 18667 w 20000"/>
                <a:gd name="T13" fmla="*/ 952 h 20000"/>
                <a:gd name="T14" fmla="*/ 19556 w 20000"/>
                <a:gd name="T15" fmla="*/ 952 h 20000"/>
                <a:gd name="T16" fmla="*/ 19556 w 20000"/>
                <a:gd name="T17" fmla="*/ 4762 h 20000"/>
                <a:gd name="T18" fmla="*/ 19556 w 20000"/>
                <a:gd name="T19" fmla="*/ 11429 h 20000"/>
                <a:gd name="T20" fmla="*/ 19556 w 20000"/>
                <a:gd name="T21" fmla="*/ 13333 h 20000"/>
                <a:gd name="T22" fmla="*/ 18667 w 20000"/>
                <a:gd name="T23" fmla="*/ 15238 h 20000"/>
                <a:gd name="T24" fmla="*/ 18667 w 20000"/>
                <a:gd name="T25" fmla="*/ 17143 h 20000"/>
                <a:gd name="T26" fmla="*/ 17778 w 20000"/>
                <a:gd name="T27" fmla="*/ 17143 h 20000"/>
                <a:gd name="T28" fmla="*/ 13778 w 20000"/>
                <a:gd name="T29" fmla="*/ 19048 h 20000"/>
                <a:gd name="T30" fmla="*/ 9778 w 20000"/>
                <a:gd name="T31" fmla="*/ 19048 h 20000"/>
                <a:gd name="T32" fmla="*/ 5778 w 20000"/>
                <a:gd name="T33" fmla="*/ 19048 h 20000"/>
                <a:gd name="T34" fmla="*/ 2222 w 20000"/>
                <a:gd name="T35" fmla="*/ 17143 h 20000"/>
                <a:gd name="T36" fmla="*/ 1333 w 20000"/>
                <a:gd name="T37" fmla="*/ 17143 h 20000"/>
                <a:gd name="T38" fmla="*/ 889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889 w 20000"/>
                <a:gd name="T49" fmla="*/ 952 h 20000"/>
                <a:gd name="T50" fmla="*/ 1333 w 20000"/>
                <a:gd name="T51" fmla="*/ 0 h 20000"/>
                <a:gd name="T52" fmla="*/ 2222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5778" y="0"/>
                  </a:lnTo>
                  <a:lnTo>
                    <a:pt x="9778" y="952"/>
                  </a:lnTo>
                  <a:lnTo>
                    <a:pt x="13778" y="952"/>
                  </a:lnTo>
                  <a:lnTo>
                    <a:pt x="17778" y="0"/>
                  </a:lnTo>
                  <a:lnTo>
                    <a:pt x="18667" y="0"/>
                  </a:lnTo>
                  <a:lnTo>
                    <a:pt x="18667" y="952"/>
                  </a:lnTo>
                  <a:lnTo>
                    <a:pt x="19556" y="952"/>
                  </a:lnTo>
                  <a:lnTo>
                    <a:pt x="19556" y="4762"/>
                  </a:lnTo>
                  <a:lnTo>
                    <a:pt x="19556" y="11429"/>
                  </a:lnTo>
                  <a:lnTo>
                    <a:pt x="19556" y="13333"/>
                  </a:lnTo>
                  <a:lnTo>
                    <a:pt x="18667" y="15238"/>
                  </a:lnTo>
                  <a:lnTo>
                    <a:pt x="18667" y="17143"/>
                  </a:lnTo>
                  <a:lnTo>
                    <a:pt x="17778" y="17143"/>
                  </a:lnTo>
                  <a:lnTo>
                    <a:pt x="13778" y="19048"/>
                  </a:lnTo>
                  <a:lnTo>
                    <a:pt x="9778" y="19048"/>
                  </a:lnTo>
                  <a:lnTo>
                    <a:pt x="5778" y="19048"/>
                  </a:lnTo>
                  <a:lnTo>
                    <a:pt x="2222" y="17143"/>
                  </a:lnTo>
                  <a:lnTo>
                    <a:pt x="1333" y="17143"/>
                  </a:lnTo>
                  <a:lnTo>
                    <a:pt x="889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89" y="952"/>
                  </a:lnTo>
                  <a:lnTo>
                    <a:pt x="1333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Freeform 777"/>
            <p:cNvSpPr>
              <a:spLocks/>
            </p:cNvSpPr>
            <p:nvPr/>
          </p:nvSpPr>
          <p:spPr bwMode="auto">
            <a:xfrm>
              <a:off x="14599" y="14467"/>
              <a:ext cx="938" cy="521"/>
            </a:xfrm>
            <a:custGeom>
              <a:avLst/>
              <a:gdLst>
                <a:gd name="T0" fmla="*/ 1778 w 20000"/>
                <a:gd name="T1" fmla="*/ 0 h 20000"/>
                <a:gd name="T2" fmla="*/ 5778 w 20000"/>
                <a:gd name="T3" fmla="*/ 0 h 20000"/>
                <a:gd name="T4" fmla="*/ 9778 w 20000"/>
                <a:gd name="T5" fmla="*/ 952 h 20000"/>
                <a:gd name="T6" fmla="*/ 13778 w 20000"/>
                <a:gd name="T7" fmla="*/ 952 h 20000"/>
                <a:gd name="T8" fmla="*/ 17333 w 20000"/>
                <a:gd name="T9" fmla="*/ 0 h 20000"/>
                <a:gd name="T10" fmla="*/ 17778 w 20000"/>
                <a:gd name="T11" fmla="*/ 0 h 20000"/>
                <a:gd name="T12" fmla="*/ 18667 w 20000"/>
                <a:gd name="T13" fmla="*/ 952 h 20000"/>
                <a:gd name="T14" fmla="*/ 19556 w 20000"/>
                <a:gd name="T15" fmla="*/ 952 h 20000"/>
                <a:gd name="T16" fmla="*/ 19556 w 20000"/>
                <a:gd name="T17" fmla="*/ 4762 h 20000"/>
                <a:gd name="T18" fmla="*/ 19556 w 20000"/>
                <a:gd name="T19" fmla="*/ 11429 h 20000"/>
                <a:gd name="T20" fmla="*/ 19556 w 20000"/>
                <a:gd name="T21" fmla="*/ 13333 h 20000"/>
                <a:gd name="T22" fmla="*/ 18667 w 20000"/>
                <a:gd name="T23" fmla="*/ 15238 h 20000"/>
                <a:gd name="T24" fmla="*/ 17778 w 20000"/>
                <a:gd name="T25" fmla="*/ 17143 h 20000"/>
                <a:gd name="T26" fmla="*/ 17333 w 20000"/>
                <a:gd name="T27" fmla="*/ 17143 h 20000"/>
                <a:gd name="T28" fmla="*/ 13778 w 20000"/>
                <a:gd name="T29" fmla="*/ 19048 h 20000"/>
                <a:gd name="T30" fmla="*/ 9778 w 20000"/>
                <a:gd name="T31" fmla="*/ 19048 h 20000"/>
                <a:gd name="T32" fmla="*/ 5778 w 20000"/>
                <a:gd name="T33" fmla="*/ 19048 h 20000"/>
                <a:gd name="T34" fmla="*/ 1778 w 20000"/>
                <a:gd name="T35" fmla="*/ 17143 h 20000"/>
                <a:gd name="T36" fmla="*/ 889 w 20000"/>
                <a:gd name="T37" fmla="*/ 17143 h 20000"/>
                <a:gd name="T38" fmla="*/ 0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0 w 20000"/>
                <a:gd name="T49" fmla="*/ 952 h 20000"/>
                <a:gd name="T50" fmla="*/ 889 w 20000"/>
                <a:gd name="T51" fmla="*/ 0 h 20000"/>
                <a:gd name="T52" fmla="*/ 1778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778" y="0"/>
                  </a:moveTo>
                  <a:lnTo>
                    <a:pt x="5778" y="0"/>
                  </a:lnTo>
                  <a:lnTo>
                    <a:pt x="9778" y="952"/>
                  </a:lnTo>
                  <a:lnTo>
                    <a:pt x="13778" y="952"/>
                  </a:lnTo>
                  <a:lnTo>
                    <a:pt x="17333" y="0"/>
                  </a:lnTo>
                  <a:lnTo>
                    <a:pt x="17778" y="0"/>
                  </a:lnTo>
                  <a:lnTo>
                    <a:pt x="18667" y="952"/>
                  </a:lnTo>
                  <a:lnTo>
                    <a:pt x="19556" y="952"/>
                  </a:lnTo>
                  <a:lnTo>
                    <a:pt x="19556" y="4762"/>
                  </a:lnTo>
                  <a:lnTo>
                    <a:pt x="19556" y="11429"/>
                  </a:lnTo>
                  <a:lnTo>
                    <a:pt x="19556" y="13333"/>
                  </a:lnTo>
                  <a:lnTo>
                    <a:pt x="18667" y="15238"/>
                  </a:lnTo>
                  <a:lnTo>
                    <a:pt x="17778" y="17143"/>
                  </a:lnTo>
                  <a:lnTo>
                    <a:pt x="17333" y="17143"/>
                  </a:lnTo>
                  <a:lnTo>
                    <a:pt x="13778" y="19048"/>
                  </a:lnTo>
                  <a:lnTo>
                    <a:pt x="9778" y="19048"/>
                  </a:lnTo>
                  <a:lnTo>
                    <a:pt x="5778" y="19048"/>
                  </a:lnTo>
                  <a:lnTo>
                    <a:pt x="1778" y="17143"/>
                  </a:lnTo>
                  <a:lnTo>
                    <a:pt x="889" y="17143"/>
                  </a:lnTo>
                  <a:lnTo>
                    <a:pt x="0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89" y="0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Freeform 778"/>
            <p:cNvSpPr>
              <a:spLocks/>
            </p:cNvSpPr>
            <p:nvPr/>
          </p:nvSpPr>
          <p:spPr bwMode="auto">
            <a:xfrm>
              <a:off x="15829" y="14467"/>
              <a:ext cx="938" cy="521"/>
            </a:xfrm>
            <a:custGeom>
              <a:avLst/>
              <a:gdLst>
                <a:gd name="T0" fmla="*/ 2222 w 20000"/>
                <a:gd name="T1" fmla="*/ 0 h 20000"/>
                <a:gd name="T2" fmla="*/ 6667 w 20000"/>
                <a:gd name="T3" fmla="*/ 0 h 20000"/>
                <a:gd name="T4" fmla="*/ 9778 w 20000"/>
                <a:gd name="T5" fmla="*/ 952 h 20000"/>
                <a:gd name="T6" fmla="*/ 13778 w 20000"/>
                <a:gd name="T7" fmla="*/ 952 h 20000"/>
                <a:gd name="T8" fmla="*/ 18222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952 h 20000"/>
                <a:gd name="T14" fmla="*/ 19556 w 20000"/>
                <a:gd name="T15" fmla="*/ 952 h 20000"/>
                <a:gd name="T16" fmla="*/ 19556 w 20000"/>
                <a:gd name="T17" fmla="*/ 4762 h 20000"/>
                <a:gd name="T18" fmla="*/ 19556 w 20000"/>
                <a:gd name="T19" fmla="*/ 11429 h 20000"/>
                <a:gd name="T20" fmla="*/ 19556 w 20000"/>
                <a:gd name="T21" fmla="*/ 13333 h 20000"/>
                <a:gd name="T22" fmla="*/ 19556 w 20000"/>
                <a:gd name="T23" fmla="*/ 15238 h 20000"/>
                <a:gd name="T24" fmla="*/ 18667 w 20000"/>
                <a:gd name="T25" fmla="*/ 17143 h 20000"/>
                <a:gd name="T26" fmla="*/ 18222 w 20000"/>
                <a:gd name="T27" fmla="*/ 17143 h 20000"/>
                <a:gd name="T28" fmla="*/ 13778 w 20000"/>
                <a:gd name="T29" fmla="*/ 19048 h 20000"/>
                <a:gd name="T30" fmla="*/ 9778 w 20000"/>
                <a:gd name="T31" fmla="*/ 19048 h 20000"/>
                <a:gd name="T32" fmla="*/ 6667 w 20000"/>
                <a:gd name="T33" fmla="*/ 19048 h 20000"/>
                <a:gd name="T34" fmla="*/ 2222 w 20000"/>
                <a:gd name="T35" fmla="*/ 17143 h 20000"/>
                <a:gd name="T36" fmla="*/ 1778 w 20000"/>
                <a:gd name="T37" fmla="*/ 17143 h 20000"/>
                <a:gd name="T38" fmla="*/ 889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889 w 20000"/>
                <a:gd name="T49" fmla="*/ 952 h 20000"/>
                <a:gd name="T50" fmla="*/ 1778 w 20000"/>
                <a:gd name="T51" fmla="*/ 0 h 20000"/>
                <a:gd name="T52" fmla="*/ 2222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6667" y="0"/>
                  </a:lnTo>
                  <a:lnTo>
                    <a:pt x="9778" y="952"/>
                  </a:lnTo>
                  <a:lnTo>
                    <a:pt x="13778" y="952"/>
                  </a:lnTo>
                  <a:lnTo>
                    <a:pt x="18222" y="0"/>
                  </a:lnTo>
                  <a:lnTo>
                    <a:pt x="18667" y="0"/>
                  </a:lnTo>
                  <a:lnTo>
                    <a:pt x="19556" y="952"/>
                  </a:lnTo>
                  <a:lnTo>
                    <a:pt x="19556" y="4762"/>
                  </a:lnTo>
                  <a:lnTo>
                    <a:pt x="19556" y="11429"/>
                  </a:lnTo>
                  <a:lnTo>
                    <a:pt x="19556" y="13333"/>
                  </a:lnTo>
                  <a:lnTo>
                    <a:pt x="19556" y="15238"/>
                  </a:lnTo>
                  <a:lnTo>
                    <a:pt x="18667" y="17143"/>
                  </a:lnTo>
                  <a:lnTo>
                    <a:pt x="18222" y="17143"/>
                  </a:lnTo>
                  <a:lnTo>
                    <a:pt x="13778" y="19048"/>
                  </a:lnTo>
                  <a:lnTo>
                    <a:pt x="9778" y="19048"/>
                  </a:lnTo>
                  <a:lnTo>
                    <a:pt x="6667" y="19048"/>
                  </a:lnTo>
                  <a:lnTo>
                    <a:pt x="2222" y="17143"/>
                  </a:lnTo>
                  <a:lnTo>
                    <a:pt x="1778" y="17143"/>
                  </a:lnTo>
                  <a:lnTo>
                    <a:pt x="889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89" y="952"/>
                  </a:lnTo>
                  <a:lnTo>
                    <a:pt x="1778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Freeform 779"/>
            <p:cNvSpPr>
              <a:spLocks/>
            </p:cNvSpPr>
            <p:nvPr/>
          </p:nvSpPr>
          <p:spPr bwMode="auto">
            <a:xfrm>
              <a:off x="17101" y="13623"/>
              <a:ext cx="1794" cy="1315"/>
            </a:xfrm>
            <a:custGeom>
              <a:avLst/>
              <a:gdLst>
                <a:gd name="T0" fmla="*/ 9302 w 20000"/>
                <a:gd name="T1" fmla="*/ 1509 h 20000"/>
                <a:gd name="T2" fmla="*/ 9302 w 20000"/>
                <a:gd name="T3" fmla="*/ 10566 h 20000"/>
                <a:gd name="T4" fmla="*/ 9302 w 20000"/>
                <a:gd name="T5" fmla="*/ 11321 h 20000"/>
                <a:gd name="T6" fmla="*/ 9302 w 20000"/>
                <a:gd name="T7" fmla="*/ 12075 h 20000"/>
                <a:gd name="T8" fmla="*/ 9070 w 20000"/>
                <a:gd name="T9" fmla="*/ 12830 h 20000"/>
                <a:gd name="T10" fmla="*/ 8605 w 20000"/>
                <a:gd name="T11" fmla="*/ 12830 h 20000"/>
                <a:gd name="T12" fmla="*/ 6744 w 20000"/>
                <a:gd name="T13" fmla="*/ 13208 h 20000"/>
                <a:gd name="T14" fmla="*/ 4651 w 20000"/>
                <a:gd name="T15" fmla="*/ 13208 h 20000"/>
                <a:gd name="T16" fmla="*/ 1163 w 20000"/>
                <a:gd name="T17" fmla="*/ 12830 h 20000"/>
                <a:gd name="T18" fmla="*/ 930 w 20000"/>
                <a:gd name="T19" fmla="*/ 12830 h 20000"/>
                <a:gd name="T20" fmla="*/ 465 w 20000"/>
                <a:gd name="T21" fmla="*/ 12830 h 20000"/>
                <a:gd name="T22" fmla="*/ 0 w 20000"/>
                <a:gd name="T23" fmla="*/ 13208 h 20000"/>
                <a:gd name="T24" fmla="*/ 0 w 20000"/>
                <a:gd name="T25" fmla="*/ 13962 h 20000"/>
                <a:gd name="T26" fmla="*/ 0 w 20000"/>
                <a:gd name="T27" fmla="*/ 17358 h 20000"/>
                <a:gd name="T28" fmla="*/ 0 w 20000"/>
                <a:gd name="T29" fmla="*/ 18113 h 20000"/>
                <a:gd name="T30" fmla="*/ 0 w 20000"/>
                <a:gd name="T31" fmla="*/ 18868 h 20000"/>
                <a:gd name="T32" fmla="*/ 465 w 20000"/>
                <a:gd name="T33" fmla="*/ 19623 h 20000"/>
                <a:gd name="T34" fmla="*/ 930 w 20000"/>
                <a:gd name="T35" fmla="*/ 19623 h 20000"/>
                <a:gd name="T36" fmla="*/ 18837 w 20000"/>
                <a:gd name="T37" fmla="*/ 19623 h 20000"/>
                <a:gd name="T38" fmla="*/ 19767 w 20000"/>
                <a:gd name="T39" fmla="*/ 18868 h 20000"/>
                <a:gd name="T40" fmla="*/ 19767 w 20000"/>
                <a:gd name="T41" fmla="*/ 18868 h 20000"/>
                <a:gd name="T42" fmla="*/ 19767 w 20000"/>
                <a:gd name="T43" fmla="*/ 18113 h 20000"/>
                <a:gd name="T44" fmla="*/ 18837 w 20000"/>
                <a:gd name="T45" fmla="*/ 1509 h 20000"/>
                <a:gd name="T46" fmla="*/ 18837 w 20000"/>
                <a:gd name="T47" fmla="*/ 755 h 20000"/>
                <a:gd name="T48" fmla="*/ 18372 w 20000"/>
                <a:gd name="T49" fmla="*/ 0 h 20000"/>
                <a:gd name="T50" fmla="*/ 17907 w 20000"/>
                <a:gd name="T51" fmla="*/ 0 h 20000"/>
                <a:gd name="T52" fmla="*/ 17674 w 20000"/>
                <a:gd name="T53" fmla="*/ 0 h 20000"/>
                <a:gd name="T54" fmla="*/ 14186 w 20000"/>
                <a:gd name="T55" fmla="*/ 755 h 20000"/>
                <a:gd name="T56" fmla="*/ 11163 w 20000"/>
                <a:gd name="T57" fmla="*/ 0 h 20000"/>
                <a:gd name="T58" fmla="*/ 10233 w 20000"/>
                <a:gd name="T59" fmla="*/ 0 h 20000"/>
                <a:gd name="T60" fmla="*/ 9767 w 20000"/>
                <a:gd name="T61" fmla="*/ 0 h 20000"/>
                <a:gd name="T62" fmla="*/ 9767 w 20000"/>
                <a:gd name="T63" fmla="*/ 755 h 20000"/>
                <a:gd name="T64" fmla="*/ 9302 w 20000"/>
                <a:gd name="T65" fmla="*/ 150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00" h="20000">
                  <a:moveTo>
                    <a:pt x="9302" y="1509"/>
                  </a:moveTo>
                  <a:lnTo>
                    <a:pt x="9302" y="10566"/>
                  </a:lnTo>
                  <a:lnTo>
                    <a:pt x="9302" y="11321"/>
                  </a:lnTo>
                  <a:lnTo>
                    <a:pt x="9302" y="12075"/>
                  </a:lnTo>
                  <a:lnTo>
                    <a:pt x="9070" y="12830"/>
                  </a:lnTo>
                  <a:lnTo>
                    <a:pt x="8605" y="12830"/>
                  </a:lnTo>
                  <a:lnTo>
                    <a:pt x="6744" y="13208"/>
                  </a:lnTo>
                  <a:lnTo>
                    <a:pt x="4651" y="13208"/>
                  </a:lnTo>
                  <a:lnTo>
                    <a:pt x="1163" y="12830"/>
                  </a:lnTo>
                  <a:lnTo>
                    <a:pt x="930" y="12830"/>
                  </a:lnTo>
                  <a:lnTo>
                    <a:pt x="465" y="12830"/>
                  </a:lnTo>
                  <a:lnTo>
                    <a:pt x="0" y="13208"/>
                  </a:lnTo>
                  <a:lnTo>
                    <a:pt x="0" y="13962"/>
                  </a:lnTo>
                  <a:lnTo>
                    <a:pt x="0" y="17358"/>
                  </a:lnTo>
                  <a:lnTo>
                    <a:pt x="0" y="18113"/>
                  </a:lnTo>
                  <a:lnTo>
                    <a:pt x="0" y="18868"/>
                  </a:lnTo>
                  <a:lnTo>
                    <a:pt x="465" y="19623"/>
                  </a:lnTo>
                  <a:lnTo>
                    <a:pt x="930" y="19623"/>
                  </a:lnTo>
                  <a:lnTo>
                    <a:pt x="18837" y="19623"/>
                  </a:lnTo>
                  <a:lnTo>
                    <a:pt x="19767" y="18868"/>
                  </a:lnTo>
                  <a:lnTo>
                    <a:pt x="19767" y="18113"/>
                  </a:lnTo>
                  <a:lnTo>
                    <a:pt x="18837" y="1509"/>
                  </a:lnTo>
                  <a:lnTo>
                    <a:pt x="18837" y="755"/>
                  </a:lnTo>
                  <a:lnTo>
                    <a:pt x="18372" y="0"/>
                  </a:lnTo>
                  <a:lnTo>
                    <a:pt x="17907" y="0"/>
                  </a:lnTo>
                  <a:lnTo>
                    <a:pt x="17674" y="0"/>
                  </a:lnTo>
                  <a:lnTo>
                    <a:pt x="14186" y="755"/>
                  </a:lnTo>
                  <a:lnTo>
                    <a:pt x="11163" y="0"/>
                  </a:lnTo>
                  <a:lnTo>
                    <a:pt x="10233" y="0"/>
                  </a:lnTo>
                  <a:lnTo>
                    <a:pt x="9767" y="0"/>
                  </a:lnTo>
                  <a:lnTo>
                    <a:pt x="9767" y="755"/>
                  </a:lnTo>
                  <a:lnTo>
                    <a:pt x="9302" y="15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Freeform 780"/>
            <p:cNvSpPr>
              <a:spLocks/>
            </p:cNvSpPr>
            <p:nvPr/>
          </p:nvSpPr>
          <p:spPr bwMode="auto">
            <a:xfrm>
              <a:off x="1105" y="14467"/>
              <a:ext cx="960" cy="521"/>
            </a:xfrm>
            <a:custGeom>
              <a:avLst/>
              <a:gdLst>
                <a:gd name="T0" fmla="*/ 2609 w 20000"/>
                <a:gd name="T1" fmla="*/ 0 h 20000"/>
                <a:gd name="T2" fmla="*/ 6522 w 20000"/>
                <a:gd name="T3" fmla="*/ 0 h 20000"/>
                <a:gd name="T4" fmla="*/ 10000 w 20000"/>
                <a:gd name="T5" fmla="*/ 952 h 20000"/>
                <a:gd name="T6" fmla="*/ 13913 w 20000"/>
                <a:gd name="T7" fmla="*/ 952 h 20000"/>
                <a:gd name="T8" fmla="*/ 17826 w 20000"/>
                <a:gd name="T9" fmla="*/ 0 h 20000"/>
                <a:gd name="T10" fmla="*/ 18696 w 20000"/>
                <a:gd name="T11" fmla="*/ 0 h 20000"/>
                <a:gd name="T12" fmla="*/ 19565 w 20000"/>
                <a:gd name="T13" fmla="*/ 952 h 20000"/>
                <a:gd name="T14" fmla="*/ 19565 w 20000"/>
                <a:gd name="T15" fmla="*/ 952 h 20000"/>
                <a:gd name="T16" fmla="*/ 19565 w 20000"/>
                <a:gd name="T17" fmla="*/ 4762 h 20000"/>
                <a:gd name="T18" fmla="*/ 19565 w 20000"/>
                <a:gd name="T19" fmla="*/ 11429 h 20000"/>
                <a:gd name="T20" fmla="*/ 19565 w 20000"/>
                <a:gd name="T21" fmla="*/ 13333 h 20000"/>
                <a:gd name="T22" fmla="*/ 19565 w 20000"/>
                <a:gd name="T23" fmla="*/ 15238 h 20000"/>
                <a:gd name="T24" fmla="*/ 18696 w 20000"/>
                <a:gd name="T25" fmla="*/ 17143 h 20000"/>
                <a:gd name="T26" fmla="*/ 17826 w 20000"/>
                <a:gd name="T27" fmla="*/ 17143 h 20000"/>
                <a:gd name="T28" fmla="*/ 13913 w 20000"/>
                <a:gd name="T29" fmla="*/ 19048 h 20000"/>
                <a:gd name="T30" fmla="*/ 10000 w 20000"/>
                <a:gd name="T31" fmla="*/ 19048 h 20000"/>
                <a:gd name="T32" fmla="*/ 6522 w 20000"/>
                <a:gd name="T33" fmla="*/ 19048 h 20000"/>
                <a:gd name="T34" fmla="*/ 2609 w 20000"/>
                <a:gd name="T35" fmla="*/ 17143 h 20000"/>
                <a:gd name="T36" fmla="*/ 1739 w 20000"/>
                <a:gd name="T37" fmla="*/ 17143 h 20000"/>
                <a:gd name="T38" fmla="*/ 870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870 w 20000"/>
                <a:gd name="T49" fmla="*/ 952 h 20000"/>
                <a:gd name="T50" fmla="*/ 1739 w 20000"/>
                <a:gd name="T51" fmla="*/ 0 h 20000"/>
                <a:gd name="T52" fmla="*/ 2609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609" y="0"/>
                  </a:moveTo>
                  <a:lnTo>
                    <a:pt x="6522" y="0"/>
                  </a:lnTo>
                  <a:lnTo>
                    <a:pt x="10000" y="952"/>
                  </a:lnTo>
                  <a:lnTo>
                    <a:pt x="13913" y="952"/>
                  </a:lnTo>
                  <a:lnTo>
                    <a:pt x="17826" y="0"/>
                  </a:lnTo>
                  <a:lnTo>
                    <a:pt x="18696" y="0"/>
                  </a:lnTo>
                  <a:lnTo>
                    <a:pt x="19565" y="952"/>
                  </a:lnTo>
                  <a:lnTo>
                    <a:pt x="19565" y="4762"/>
                  </a:lnTo>
                  <a:lnTo>
                    <a:pt x="19565" y="11429"/>
                  </a:lnTo>
                  <a:lnTo>
                    <a:pt x="19565" y="13333"/>
                  </a:lnTo>
                  <a:lnTo>
                    <a:pt x="19565" y="15238"/>
                  </a:lnTo>
                  <a:lnTo>
                    <a:pt x="18696" y="17143"/>
                  </a:lnTo>
                  <a:lnTo>
                    <a:pt x="17826" y="17143"/>
                  </a:lnTo>
                  <a:lnTo>
                    <a:pt x="13913" y="19048"/>
                  </a:lnTo>
                  <a:lnTo>
                    <a:pt x="10000" y="19048"/>
                  </a:lnTo>
                  <a:lnTo>
                    <a:pt x="6522" y="19048"/>
                  </a:lnTo>
                  <a:lnTo>
                    <a:pt x="2609" y="17143"/>
                  </a:lnTo>
                  <a:lnTo>
                    <a:pt x="1739" y="17143"/>
                  </a:lnTo>
                  <a:lnTo>
                    <a:pt x="870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70" y="952"/>
                  </a:lnTo>
                  <a:lnTo>
                    <a:pt x="1739" y="0"/>
                  </a:lnTo>
                  <a:lnTo>
                    <a:pt x="2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" name="Freeform 781"/>
            <p:cNvSpPr>
              <a:spLocks/>
            </p:cNvSpPr>
            <p:nvPr/>
          </p:nvSpPr>
          <p:spPr bwMode="auto">
            <a:xfrm>
              <a:off x="2357" y="14467"/>
              <a:ext cx="938" cy="521"/>
            </a:xfrm>
            <a:custGeom>
              <a:avLst/>
              <a:gdLst>
                <a:gd name="T0" fmla="*/ 1333 w 20000"/>
                <a:gd name="T1" fmla="*/ 0 h 20000"/>
                <a:gd name="T2" fmla="*/ 5778 w 20000"/>
                <a:gd name="T3" fmla="*/ 0 h 20000"/>
                <a:gd name="T4" fmla="*/ 9778 w 20000"/>
                <a:gd name="T5" fmla="*/ 952 h 20000"/>
                <a:gd name="T6" fmla="*/ 13778 w 20000"/>
                <a:gd name="T7" fmla="*/ 952 h 20000"/>
                <a:gd name="T8" fmla="*/ 17778 w 20000"/>
                <a:gd name="T9" fmla="*/ 0 h 20000"/>
                <a:gd name="T10" fmla="*/ 18667 w 20000"/>
                <a:gd name="T11" fmla="*/ 0 h 20000"/>
                <a:gd name="T12" fmla="*/ 18667 w 20000"/>
                <a:gd name="T13" fmla="*/ 952 h 20000"/>
                <a:gd name="T14" fmla="*/ 19556 w 20000"/>
                <a:gd name="T15" fmla="*/ 952 h 20000"/>
                <a:gd name="T16" fmla="*/ 19556 w 20000"/>
                <a:gd name="T17" fmla="*/ 4762 h 20000"/>
                <a:gd name="T18" fmla="*/ 19556 w 20000"/>
                <a:gd name="T19" fmla="*/ 11429 h 20000"/>
                <a:gd name="T20" fmla="*/ 19556 w 20000"/>
                <a:gd name="T21" fmla="*/ 13333 h 20000"/>
                <a:gd name="T22" fmla="*/ 18667 w 20000"/>
                <a:gd name="T23" fmla="*/ 15238 h 20000"/>
                <a:gd name="T24" fmla="*/ 18667 w 20000"/>
                <a:gd name="T25" fmla="*/ 17143 h 20000"/>
                <a:gd name="T26" fmla="*/ 17778 w 20000"/>
                <a:gd name="T27" fmla="*/ 17143 h 20000"/>
                <a:gd name="T28" fmla="*/ 13778 w 20000"/>
                <a:gd name="T29" fmla="*/ 19048 h 20000"/>
                <a:gd name="T30" fmla="*/ 9778 w 20000"/>
                <a:gd name="T31" fmla="*/ 19048 h 20000"/>
                <a:gd name="T32" fmla="*/ 5778 w 20000"/>
                <a:gd name="T33" fmla="*/ 19048 h 20000"/>
                <a:gd name="T34" fmla="*/ 1333 w 20000"/>
                <a:gd name="T35" fmla="*/ 17143 h 20000"/>
                <a:gd name="T36" fmla="*/ 444 w 20000"/>
                <a:gd name="T37" fmla="*/ 17143 h 20000"/>
                <a:gd name="T38" fmla="*/ 444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444 w 20000"/>
                <a:gd name="T49" fmla="*/ 952 h 20000"/>
                <a:gd name="T50" fmla="*/ 444 w 20000"/>
                <a:gd name="T51" fmla="*/ 0 h 20000"/>
                <a:gd name="T52" fmla="*/ 1333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333" y="0"/>
                  </a:moveTo>
                  <a:lnTo>
                    <a:pt x="5778" y="0"/>
                  </a:lnTo>
                  <a:lnTo>
                    <a:pt x="9778" y="952"/>
                  </a:lnTo>
                  <a:lnTo>
                    <a:pt x="13778" y="952"/>
                  </a:lnTo>
                  <a:lnTo>
                    <a:pt x="17778" y="0"/>
                  </a:lnTo>
                  <a:lnTo>
                    <a:pt x="18667" y="0"/>
                  </a:lnTo>
                  <a:lnTo>
                    <a:pt x="18667" y="952"/>
                  </a:lnTo>
                  <a:lnTo>
                    <a:pt x="19556" y="952"/>
                  </a:lnTo>
                  <a:lnTo>
                    <a:pt x="19556" y="4762"/>
                  </a:lnTo>
                  <a:lnTo>
                    <a:pt x="19556" y="11429"/>
                  </a:lnTo>
                  <a:lnTo>
                    <a:pt x="19556" y="13333"/>
                  </a:lnTo>
                  <a:lnTo>
                    <a:pt x="18667" y="15238"/>
                  </a:lnTo>
                  <a:lnTo>
                    <a:pt x="18667" y="17143"/>
                  </a:lnTo>
                  <a:lnTo>
                    <a:pt x="17778" y="17143"/>
                  </a:lnTo>
                  <a:lnTo>
                    <a:pt x="13778" y="19048"/>
                  </a:lnTo>
                  <a:lnTo>
                    <a:pt x="9778" y="19048"/>
                  </a:lnTo>
                  <a:lnTo>
                    <a:pt x="5778" y="19048"/>
                  </a:lnTo>
                  <a:lnTo>
                    <a:pt x="1333" y="17143"/>
                  </a:lnTo>
                  <a:lnTo>
                    <a:pt x="444" y="17143"/>
                  </a:lnTo>
                  <a:lnTo>
                    <a:pt x="444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444" y="952"/>
                  </a:lnTo>
                  <a:lnTo>
                    <a:pt x="444" y="0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" name="Freeform 782"/>
            <p:cNvSpPr>
              <a:spLocks/>
            </p:cNvSpPr>
            <p:nvPr/>
          </p:nvSpPr>
          <p:spPr bwMode="auto">
            <a:xfrm>
              <a:off x="1043" y="15186"/>
              <a:ext cx="980" cy="521"/>
            </a:xfrm>
            <a:custGeom>
              <a:avLst/>
              <a:gdLst>
                <a:gd name="T0" fmla="*/ 2128 w 20000"/>
                <a:gd name="T1" fmla="*/ 0 h 20000"/>
                <a:gd name="T2" fmla="*/ 6383 w 20000"/>
                <a:gd name="T3" fmla="*/ 0 h 20000"/>
                <a:gd name="T4" fmla="*/ 10213 w 20000"/>
                <a:gd name="T5" fmla="*/ 1905 h 20000"/>
                <a:gd name="T6" fmla="*/ 13191 w 20000"/>
                <a:gd name="T7" fmla="*/ 0 h 20000"/>
                <a:gd name="T8" fmla="*/ 17021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1905 h 20000"/>
                <a:gd name="T14" fmla="*/ 19574 w 20000"/>
                <a:gd name="T15" fmla="*/ 1905 h 20000"/>
                <a:gd name="T16" fmla="*/ 19574 w 20000"/>
                <a:gd name="T17" fmla="*/ 5714 h 20000"/>
                <a:gd name="T18" fmla="*/ 19574 w 20000"/>
                <a:gd name="T19" fmla="*/ 12381 h 20000"/>
                <a:gd name="T20" fmla="*/ 19574 w 20000"/>
                <a:gd name="T21" fmla="*/ 16190 h 20000"/>
                <a:gd name="T22" fmla="*/ 18723 w 20000"/>
                <a:gd name="T23" fmla="*/ 16190 h 20000"/>
                <a:gd name="T24" fmla="*/ 17872 w 20000"/>
                <a:gd name="T25" fmla="*/ 17143 h 20000"/>
                <a:gd name="T26" fmla="*/ 17021 w 20000"/>
                <a:gd name="T27" fmla="*/ 17143 h 20000"/>
                <a:gd name="T28" fmla="*/ 14043 w 20000"/>
                <a:gd name="T29" fmla="*/ 19048 h 20000"/>
                <a:gd name="T30" fmla="*/ 10213 w 20000"/>
                <a:gd name="T31" fmla="*/ 19048 h 20000"/>
                <a:gd name="T32" fmla="*/ 6383 w 20000"/>
                <a:gd name="T33" fmla="*/ 19048 h 20000"/>
                <a:gd name="T34" fmla="*/ 2128 w 20000"/>
                <a:gd name="T35" fmla="*/ 17143 h 20000"/>
                <a:gd name="T36" fmla="*/ 1277 w 20000"/>
                <a:gd name="T37" fmla="*/ 17143 h 20000"/>
                <a:gd name="T38" fmla="*/ 851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851 w 20000"/>
                <a:gd name="T49" fmla="*/ 1905 h 20000"/>
                <a:gd name="T50" fmla="*/ 1277 w 20000"/>
                <a:gd name="T51" fmla="*/ 0 h 20000"/>
                <a:gd name="T52" fmla="*/ 2128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128" y="0"/>
                  </a:moveTo>
                  <a:lnTo>
                    <a:pt x="6383" y="0"/>
                  </a:lnTo>
                  <a:lnTo>
                    <a:pt x="10213" y="1905"/>
                  </a:lnTo>
                  <a:lnTo>
                    <a:pt x="13191" y="0"/>
                  </a:lnTo>
                  <a:lnTo>
                    <a:pt x="17021" y="0"/>
                  </a:lnTo>
                  <a:lnTo>
                    <a:pt x="17872" y="0"/>
                  </a:lnTo>
                  <a:lnTo>
                    <a:pt x="18723" y="1905"/>
                  </a:lnTo>
                  <a:lnTo>
                    <a:pt x="19574" y="1905"/>
                  </a:lnTo>
                  <a:lnTo>
                    <a:pt x="19574" y="5714"/>
                  </a:lnTo>
                  <a:lnTo>
                    <a:pt x="19574" y="12381"/>
                  </a:lnTo>
                  <a:lnTo>
                    <a:pt x="19574" y="16190"/>
                  </a:lnTo>
                  <a:lnTo>
                    <a:pt x="18723" y="16190"/>
                  </a:lnTo>
                  <a:lnTo>
                    <a:pt x="17872" y="17143"/>
                  </a:lnTo>
                  <a:lnTo>
                    <a:pt x="17021" y="17143"/>
                  </a:lnTo>
                  <a:lnTo>
                    <a:pt x="14043" y="19048"/>
                  </a:lnTo>
                  <a:lnTo>
                    <a:pt x="10213" y="19048"/>
                  </a:lnTo>
                  <a:lnTo>
                    <a:pt x="6383" y="19048"/>
                  </a:lnTo>
                  <a:lnTo>
                    <a:pt x="2128" y="17143"/>
                  </a:lnTo>
                  <a:lnTo>
                    <a:pt x="1277" y="17143"/>
                  </a:lnTo>
                  <a:lnTo>
                    <a:pt x="851" y="16190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851" y="1905"/>
                  </a:lnTo>
                  <a:lnTo>
                    <a:pt x="1277" y="0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Freeform 783"/>
            <p:cNvSpPr>
              <a:spLocks/>
            </p:cNvSpPr>
            <p:nvPr/>
          </p:nvSpPr>
          <p:spPr bwMode="auto">
            <a:xfrm>
              <a:off x="4380" y="15186"/>
              <a:ext cx="1001" cy="521"/>
            </a:xfrm>
            <a:custGeom>
              <a:avLst/>
              <a:gdLst>
                <a:gd name="T0" fmla="*/ 1667 w 20000"/>
                <a:gd name="T1" fmla="*/ 0 h 20000"/>
                <a:gd name="T2" fmla="*/ 5417 w 20000"/>
                <a:gd name="T3" fmla="*/ 0 h 20000"/>
                <a:gd name="T4" fmla="*/ 9583 w 20000"/>
                <a:gd name="T5" fmla="*/ 1905 h 20000"/>
                <a:gd name="T6" fmla="*/ 13333 w 20000"/>
                <a:gd name="T7" fmla="*/ 0 h 20000"/>
                <a:gd name="T8" fmla="*/ 17083 w 20000"/>
                <a:gd name="T9" fmla="*/ 0 h 20000"/>
                <a:gd name="T10" fmla="*/ 17917 w 20000"/>
                <a:gd name="T11" fmla="*/ 0 h 20000"/>
                <a:gd name="T12" fmla="*/ 18750 w 20000"/>
                <a:gd name="T13" fmla="*/ 1905 h 20000"/>
                <a:gd name="T14" fmla="*/ 19583 w 20000"/>
                <a:gd name="T15" fmla="*/ 1905 h 20000"/>
                <a:gd name="T16" fmla="*/ 19583 w 20000"/>
                <a:gd name="T17" fmla="*/ 5714 h 20000"/>
                <a:gd name="T18" fmla="*/ 19583 w 20000"/>
                <a:gd name="T19" fmla="*/ 12381 h 20000"/>
                <a:gd name="T20" fmla="*/ 19583 w 20000"/>
                <a:gd name="T21" fmla="*/ 16190 h 20000"/>
                <a:gd name="T22" fmla="*/ 18750 w 20000"/>
                <a:gd name="T23" fmla="*/ 16190 h 20000"/>
                <a:gd name="T24" fmla="*/ 17917 w 20000"/>
                <a:gd name="T25" fmla="*/ 17143 h 20000"/>
                <a:gd name="T26" fmla="*/ 17083 w 20000"/>
                <a:gd name="T27" fmla="*/ 17143 h 20000"/>
                <a:gd name="T28" fmla="*/ 13333 w 20000"/>
                <a:gd name="T29" fmla="*/ 19048 h 20000"/>
                <a:gd name="T30" fmla="*/ 9583 w 20000"/>
                <a:gd name="T31" fmla="*/ 19048 h 20000"/>
                <a:gd name="T32" fmla="*/ 5417 w 20000"/>
                <a:gd name="T33" fmla="*/ 19048 h 20000"/>
                <a:gd name="T34" fmla="*/ 1667 w 20000"/>
                <a:gd name="T35" fmla="*/ 17143 h 20000"/>
                <a:gd name="T36" fmla="*/ 833 w 20000"/>
                <a:gd name="T37" fmla="*/ 17143 h 20000"/>
                <a:gd name="T38" fmla="*/ 0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0 w 20000"/>
                <a:gd name="T49" fmla="*/ 1905 h 20000"/>
                <a:gd name="T50" fmla="*/ 833 w 20000"/>
                <a:gd name="T51" fmla="*/ 0 h 20000"/>
                <a:gd name="T52" fmla="*/ 1667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667" y="0"/>
                  </a:moveTo>
                  <a:lnTo>
                    <a:pt x="5417" y="0"/>
                  </a:lnTo>
                  <a:lnTo>
                    <a:pt x="9583" y="1905"/>
                  </a:lnTo>
                  <a:lnTo>
                    <a:pt x="13333" y="0"/>
                  </a:lnTo>
                  <a:lnTo>
                    <a:pt x="17083" y="0"/>
                  </a:lnTo>
                  <a:lnTo>
                    <a:pt x="17917" y="0"/>
                  </a:lnTo>
                  <a:lnTo>
                    <a:pt x="18750" y="1905"/>
                  </a:lnTo>
                  <a:lnTo>
                    <a:pt x="19583" y="1905"/>
                  </a:lnTo>
                  <a:lnTo>
                    <a:pt x="19583" y="5714"/>
                  </a:lnTo>
                  <a:lnTo>
                    <a:pt x="19583" y="12381"/>
                  </a:lnTo>
                  <a:lnTo>
                    <a:pt x="19583" y="16190"/>
                  </a:lnTo>
                  <a:lnTo>
                    <a:pt x="18750" y="16190"/>
                  </a:lnTo>
                  <a:lnTo>
                    <a:pt x="17917" y="17143"/>
                  </a:lnTo>
                  <a:lnTo>
                    <a:pt x="17083" y="17143"/>
                  </a:lnTo>
                  <a:lnTo>
                    <a:pt x="13333" y="19048"/>
                  </a:lnTo>
                  <a:lnTo>
                    <a:pt x="9583" y="19048"/>
                  </a:lnTo>
                  <a:lnTo>
                    <a:pt x="5417" y="19048"/>
                  </a:lnTo>
                  <a:lnTo>
                    <a:pt x="1667" y="17143"/>
                  </a:lnTo>
                  <a:lnTo>
                    <a:pt x="833" y="17143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833" y="0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Freeform 784"/>
            <p:cNvSpPr>
              <a:spLocks/>
            </p:cNvSpPr>
            <p:nvPr/>
          </p:nvSpPr>
          <p:spPr bwMode="auto">
            <a:xfrm>
              <a:off x="5652" y="15186"/>
              <a:ext cx="1001" cy="521"/>
            </a:xfrm>
            <a:custGeom>
              <a:avLst/>
              <a:gdLst>
                <a:gd name="T0" fmla="*/ 2500 w 20000"/>
                <a:gd name="T1" fmla="*/ 0 h 20000"/>
                <a:gd name="T2" fmla="*/ 6250 w 20000"/>
                <a:gd name="T3" fmla="*/ 0 h 20000"/>
                <a:gd name="T4" fmla="*/ 10000 w 20000"/>
                <a:gd name="T5" fmla="*/ 1905 h 20000"/>
                <a:gd name="T6" fmla="*/ 14167 w 20000"/>
                <a:gd name="T7" fmla="*/ 0 h 20000"/>
                <a:gd name="T8" fmla="*/ 17083 w 20000"/>
                <a:gd name="T9" fmla="*/ 0 h 20000"/>
                <a:gd name="T10" fmla="*/ 17917 w 20000"/>
                <a:gd name="T11" fmla="*/ 0 h 20000"/>
                <a:gd name="T12" fmla="*/ 18750 w 20000"/>
                <a:gd name="T13" fmla="*/ 1905 h 20000"/>
                <a:gd name="T14" fmla="*/ 19583 w 20000"/>
                <a:gd name="T15" fmla="*/ 1905 h 20000"/>
                <a:gd name="T16" fmla="*/ 19583 w 20000"/>
                <a:gd name="T17" fmla="*/ 5714 h 20000"/>
                <a:gd name="T18" fmla="*/ 19583 w 20000"/>
                <a:gd name="T19" fmla="*/ 12381 h 20000"/>
                <a:gd name="T20" fmla="*/ 19583 w 20000"/>
                <a:gd name="T21" fmla="*/ 16190 h 20000"/>
                <a:gd name="T22" fmla="*/ 18750 w 20000"/>
                <a:gd name="T23" fmla="*/ 16190 h 20000"/>
                <a:gd name="T24" fmla="*/ 17917 w 20000"/>
                <a:gd name="T25" fmla="*/ 17143 h 20000"/>
                <a:gd name="T26" fmla="*/ 17083 w 20000"/>
                <a:gd name="T27" fmla="*/ 17143 h 20000"/>
                <a:gd name="T28" fmla="*/ 14167 w 20000"/>
                <a:gd name="T29" fmla="*/ 19048 h 20000"/>
                <a:gd name="T30" fmla="*/ 10000 w 20000"/>
                <a:gd name="T31" fmla="*/ 19048 h 20000"/>
                <a:gd name="T32" fmla="*/ 6250 w 20000"/>
                <a:gd name="T33" fmla="*/ 19048 h 20000"/>
                <a:gd name="T34" fmla="*/ 2500 w 20000"/>
                <a:gd name="T35" fmla="*/ 17143 h 20000"/>
                <a:gd name="T36" fmla="*/ 1667 w 20000"/>
                <a:gd name="T37" fmla="*/ 17143 h 20000"/>
                <a:gd name="T38" fmla="*/ 833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833 w 20000"/>
                <a:gd name="T49" fmla="*/ 1905 h 20000"/>
                <a:gd name="T50" fmla="*/ 1667 w 20000"/>
                <a:gd name="T51" fmla="*/ 0 h 20000"/>
                <a:gd name="T52" fmla="*/ 2500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500" y="0"/>
                  </a:moveTo>
                  <a:lnTo>
                    <a:pt x="6250" y="0"/>
                  </a:lnTo>
                  <a:lnTo>
                    <a:pt x="10000" y="1905"/>
                  </a:lnTo>
                  <a:lnTo>
                    <a:pt x="14167" y="0"/>
                  </a:lnTo>
                  <a:lnTo>
                    <a:pt x="17083" y="0"/>
                  </a:lnTo>
                  <a:lnTo>
                    <a:pt x="17917" y="0"/>
                  </a:lnTo>
                  <a:lnTo>
                    <a:pt x="18750" y="1905"/>
                  </a:lnTo>
                  <a:lnTo>
                    <a:pt x="19583" y="1905"/>
                  </a:lnTo>
                  <a:lnTo>
                    <a:pt x="19583" y="5714"/>
                  </a:lnTo>
                  <a:lnTo>
                    <a:pt x="19583" y="12381"/>
                  </a:lnTo>
                  <a:lnTo>
                    <a:pt x="19583" y="16190"/>
                  </a:lnTo>
                  <a:lnTo>
                    <a:pt x="18750" y="16190"/>
                  </a:lnTo>
                  <a:lnTo>
                    <a:pt x="17917" y="17143"/>
                  </a:lnTo>
                  <a:lnTo>
                    <a:pt x="17083" y="17143"/>
                  </a:lnTo>
                  <a:lnTo>
                    <a:pt x="14167" y="19048"/>
                  </a:lnTo>
                  <a:lnTo>
                    <a:pt x="10000" y="19048"/>
                  </a:lnTo>
                  <a:lnTo>
                    <a:pt x="6250" y="19048"/>
                  </a:lnTo>
                  <a:lnTo>
                    <a:pt x="2500" y="17143"/>
                  </a:lnTo>
                  <a:lnTo>
                    <a:pt x="1667" y="17143"/>
                  </a:lnTo>
                  <a:lnTo>
                    <a:pt x="833" y="16190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833" y="1905"/>
                  </a:lnTo>
                  <a:lnTo>
                    <a:pt x="1667" y="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Freeform 785"/>
            <p:cNvSpPr>
              <a:spLocks/>
            </p:cNvSpPr>
            <p:nvPr/>
          </p:nvSpPr>
          <p:spPr bwMode="auto">
            <a:xfrm>
              <a:off x="6924" y="15186"/>
              <a:ext cx="1022" cy="521"/>
            </a:xfrm>
            <a:custGeom>
              <a:avLst/>
              <a:gdLst>
                <a:gd name="T0" fmla="*/ 2449 w 20000"/>
                <a:gd name="T1" fmla="*/ 0 h 20000"/>
                <a:gd name="T2" fmla="*/ 6122 w 20000"/>
                <a:gd name="T3" fmla="*/ 0 h 20000"/>
                <a:gd name="T4" fmla="*/ 9796 w 20000"/>
                <a:gd name="T5" fmla="*/ 1905 h 20000"/>
                <a:gd name="T6" fmla="*/ 13878 w 20000"/>
                <a:gd name="T7" fmla="*/ 0 h 20000"/>
                <a:gd name="T8" fmla="*/ 17551 w 20000"/>
                <a:gd name="T9" fmla="*/ 0 h 20000"/>
                <a:gd name="T10" fmla="*/ 18367 w 20000"/>
                <a:gd name="T11" fmla="*/ 0 h 20000"/>
                <a:gd name="T12" fmla="*/ 19184 w 20000"/>
                <a:gd name="T13" fmla="*/ 1905 h 20000"/>
                <a:gd name="T14" fmla="*/ 19184 w 20000"/>
                <a:gd name="T15" fmla="*/ 1905 h 20000"/>
                <a:gd name="T16" fmla="*/ 19592 w 20000"/>
                <a:gd name="T17" fmla="*/ 5714 h 20000"/>
                <a:gd name="T18" fmla="*/ 19592 w 20000"/>
                <a:gd name="T19" fmla="*/ 12381 h 20000"/>
                <a:gd name="T20" fmla="*/ 19184 w 20000"/>
                <a:gd name="T21" fmla="*/ 16190 h 20000"/>
                <a:gd name="T22" fmla="*/ 19184 w 20000"/>
                <a:gd name="T23" fmla="*/ 16190 h 20000"/>
                <a:gd name="T24" fmla="*/ 18367 w 20000"/>
                <a:gd name="T25" fmla="*/ 17143 h 20000"/>
                <a:gd name="T26" fmla="*/ 17551 w 20000"/>
                <a:gd name="T27" fmla="*/ 17143 h 20000"/>
                <a:gd name="T28" fmla="*/ 13878 w 20000"/>
                <a:gd name="T29" fmla="*/ 19048 h 20000"/>
                <a:gd name="T30" fmla="*/ 9796 w 20000"/>
                <a:gd name="T31" fmla="*/ 19048 h 20000"/>
                <a:gd name="T32" fmla="*/ 6122 w 20000"/>
                <a:gd name="T33" fmla="*/ 19048 h 20000"/>
                <a:gd name="T34" fmla="*/ 2449 w 20000"/>
                <a:gd name="T35" fmla="*/ 17143 h 20000"/>
                <a:gd name="T36" fmla="*/ 1633 w 20000"/>
                <a:gd name="T37" fmla="*/ 17143 h 20000"/>
                <a:gd name="T38" fmla="*/ 816 w 20000"/>
                <a:gd name="T39" fmla="*/ 16190 h 20000"/>
                <a:gd name="T40" fmla="*/ 816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816 w 20000"/>
                <a:gd name="T47" fmla="*/ 1905 h 20000"/>
                <a:gd name="T48" fmla="*/ 816 w 20000"/>
                <a:gd name="T49" fmla="*/ 1905 h 20000"/>
                <a:gd name="T50" fmla="*/ 1633 w 20000"/>
                <a:gd name="T51" fmla="*/ 0 h 20000"/>
                <a:gd name="T52" fmla="*/ 2449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449" y="0"/>
                  </a:moveTo>
                  <a:lnTo>
                    <a:pt x="6122" y="0"/>
                  </a:lnTo>
                  <a:lnTo>
                    <a:pt x="9796" y="1905"/>
                  </a:lnTo>
                  <a:lnTo>
                    <a:pt x="13878" y="0"/>
                  </a:lnTo>
                  <a:lnTo>
                    <a:pt x="17551" y="0"/>
                  </a:lnTo>
                  <a:lnTo>
                    <a:pt x="18367" y="0"/>
                  </a:lnTo>
                  <a:lnTo>
                    <a:pt x="19184" y="1905"/>
                  </a:lnTo>
                  <a:lnTo>
                    <a:pt x="19592" y="5714"/>
                  </a:lnTo>
                  <a:lnTo>
                    <a:pt x="19592" y="12381"/>
                  </a:lnTo>
                  <a:lnTo>
                    <a:pt x="19184" y="16190"/>
                  </a:lnTo>
                  <a:lnTo>
                    <a:pt x="18367" y="17143"/>
                  </a:lnTo>
                  <a:lnTo>
                    <a:pt x="17551" y="17143"/>
                  </a:lnTo>
                  <a:lnTo>
                    <a:pt x="13878" y="19048"/>
                  </a:lnTo>
                  <a:lnTo>
                    <a:pt x="9796" y="19048"/>
                  </a:lnTo>
                  <a:lnTo>
                    <a:pt x="6122" y="19048"/>
                  </a:lnTo>
                  <a:lnTo>
                    <a:pt x="2449" y="17143"/>
                  </a:lnTo>
                  <a:lnTo>
                    <a:pt x="1633" y="17143"/>
                  </a:lnTo>
                  <a:lnTo>
                    <a:pt x="816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816" y="1905"/>
                  </a:lnTo>
                  <a:lnTo>
                    <a:pt x="1633" y="0"/>
                  </a:lnTo>
                  <a:lnTo>
                    <a:pt x="24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Freeform 786"/>
            <p:cNvSpPr>
              <a:spLocks/>
            </p:cNvSpPr>
            <p:nvPr/>
          </p:nvSpPr>
          <p:spPr bwMode="auto">
            <a:xfrm>
              <a:off x="8238" y="15186"/>
              <a:ext cx="980" cy="521"/>
            </a:xfrm>
            <a:custGeom>
              <a:avLst/>
              <a:gdLst>
                <a:gd name="T0" fmla="*/ 2553 w 20000"/>
                <a:gd name="T1" fmla="*/ 0 h 20000"/>
                <a:gd name="T2" fmla="*/ 6383 w 20000"/>
                <a:gd name="T3" fmla="*/ 0 h 20000"/>
                <a:gd name="T4" fmla="*/ 9362 w 20000"/>
                <a:gd name="T5" fmla="*/ 1905 h 20000"/>
                <a:gd name="T6" fmla="*/ 13617 w 20000"/>
                <a:gd name="T7" fmla="*/ 0 h 20000"/>
                <a:gd name="T8" fmla="*/ 17447 w 20000"/>
                <a:gd name="T9" fmla="*/ 0 h 20000"/>
                <a:gd name="T10" fmla="*/ 18298 w 20000"/>
                <a:gd name="T11" fmla="*/ 0 h 20000"/>
                <a:gd name="T12" fmla="*/ 18723 w 20000"/>
                <a:gd name="T13" fmla="*/ 1905 h 20000"/>
                <a:gd name="T14" fmla="*/ 19574 w 20000"/>
                <a:gd name="T15" fmla="*/ 1905 h 20000"/>
                <a:gd name="T16" fmla="*/ 19574 w 20000"/>
                <a:gd name="T17" fmla="*/ 5714 h 20000"/>
                <a:gd name="T18" fmla="*/ 19574 w 20000"/>
                <a:gd name="T19" fmla="*/ 12381 h 20000"/>
                <a:gd name="T20" fmla="*/ 19574 w 20000"/>
                <a:gd name="T21" fmla="*/ 16190 h 20000"/>
                <a:gd name="T22" fmla="*/ 18723 w 20000"/>
                <a:gd name="T23" fmla="*/ 16190 h 20000"/>
                <a:gd name="T24" fmla="*/ 18298 w 20000"/>
                <a:gd name="T25" fmla="*/ 17143 h 20000"/>
                <a:gd name="T26" fmla="*/ 17447 w 20000"/>
                <a:gd name="T27" fmla="*/ 17143 h 20000"/>
                <a:gd name="T28" fmla="*/ 13617 w 20000"/>
                <a:gd name="T29" fmla="*/ 19048 h 20000"/>
                <a:gd name="T30" fmla="*/ 9362 w 20000"/>
                <a:gd name="T31" fmla="*/ 19048 h 20000"/>
                <a:gd name="T32" fmla="*/ 6383 w 20000"/>
                <a:gd name="T33" fmla="*/ 19048 h 20000"/>
                <a:gd name="T34" fmla="*/ 2553 w 20000"/>
                <a:gd name="T35" fmla="*/ 17143 h 20000"/>
                <a:gd name="T36" fmla="*/ 851 w 20000"/>
                <a:gd name="T37" fmla="*/ 17143 h 20000"/>
                <a:gd name="T38" fmla="*/ 851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851 w 20000"/>
                <a:gd name="T49" fmla="*/ 1905 h 20000"/>
                <a:gd name="T50" fmla="*/ 851 w 20000"/>
                <a:gd name="T51" fmla="*/ 0 h 20000"/>
                <a:gd name="T52" fmla="*/ 2553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553" y="0"/>
                  </a:moveTo>
                  <a:lnTo>
                    <a:pt x="6383" y="0"/>
                  </a:lnTo>
                  <a:lnTo>
                    <a:pt x="9362" y="1905"/>
                  </a:lnTo>
                  <a:lnTo>
                    <a:pt x="13617" y="0"/>
                  </a:lnTo>
                  <a:lnTo>
                    <a:pt x="17447" y="0"/>
                  </a:lnTo>
                  <a:lnTo>
                    <a:pt x="18298" y="0"/>
                  </a:lnTo>
                  <a:lnTo>
                    <a:pt x="18723" y="1905"/>
                  </a:lnTo>
                  <a:lnTo>
                    <a:pt x="19574" y="1905"/>
                  </a:lnTo>
                  <a:lnTo>
                    <a:pt x="19574" y="5714"/>
                  </a:lnTo>
                  <a:lnTo>
                    <a:pt x="19574" y="12381"/>
                  </a:lnTo>
                  <a:lnTo>
                    <a:pt x="19574" y="16190"/>
                  </a:lnTo>
                  <a:lnTo>
                    <a:pt x="18723" y="16190"/>
                  </a:lnTo>
                  <a:lnTo>
                    <a:pt x="18298" y="17143"/>
                  </a:lnTo>
                  <a:lnTo>
                    <a:pt x="17447" y="17143"/>
                  </a:lnTo>
                  <a:lnTo>
                    <a:pt x="13617" y="19048"/>
                  </a:lnTo>
                  <a:lnTo>
                    <a:pt x="9362" y="19048"/>
                  </a:lnTo>
                  <a:lnTo>
                    <a:pt x="6383" y="19048"/>
                  </a:lnTo>
                  <a:lnTo>
                    <a:pt x="2553" y="17143"/>
                  </a:lnTo>
                  <a:lnTo>
                    <a:pt x="851" y="17143"/>
                  </a:lnTo>
                  <a:lnTo>
                    <a:pt x="851" y="16190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851" y="1905"/>
                  </a:lnTo>
                  <a:lnTo>
                    <a:pt x="851" y="0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Freeform 787"/>
            <p:cNvSpPr>
              <a:spLocks/>
            </p:cNvSpPr>
            <p:nvPr/>
          </p:nvSpPr>
          <p:spPr bwMode="auto">
            <a:xfrm>
              <a:off x="9510" y="15186"/>
              <a:ext cx="980" cy="521"/>
            </a:xfrm>
            <a:custGeom>
              <a:avLst/>
              <a:gdLst>
                <a:gd name="T0" fmla="*/ 2553 w 20000"/>
                <a:gd name="T1" fmla="*/ 0 h 20000"/>
                <a:gd name="T2" fmla="*/ 6383 w 20000"/>
                <a:gd name="T3" fmla="*/ 0 h 20000"/>
                <a:gd name="T4" fmla="*/ 10213 w 20000"/>
                <a:gd name="T5" fmla="*/ 1905 h 20000"/>
                <a:gd name="T6" fmla="*/ 14043 w 20000"/>
                <a:gd name="T7" fmla="*/ 0 h 20000"/>
                <a:gd name="T8" fmla="*/ 18298 w 20000"/>
                <a:gd name="T9" fmla="*/ 0 h 20000"/>
                <a:gd name="T10" fmla="*/ 18723 w 20000"/>
                <a:gd name="T11" fmla="*/ 0 h 20000"/>
                <a:gd name="T12" fmla="*/ 19574 w 20000"/>
                <a:gd name="T13" fmla="*/ 1905 h 20000"/>
                <a:gd name="T14" fmla="*/ 19574 w 20000"/>
                <a:gd name="T15" fmla="*/ 1905 h 20000"/>
                <a:gd name="T16" fmla="*/ 19574 w 20000"/>
                <a:gd name="T17" fmla="*/ 5714 h 20000"/>
                <a:gd name="T18" fmla="*/ 19574 w 20000"/>
                <a:gd name="T19" fmla="*/ 12381 h 20000"/>
                <a:gd name="T20" fmla="*/ 19574 w 20000"/>
                <a:gd name="T21" fmla="*/ 16190 h 20000"/>
                <a:gd name="T22" fmla="*/ 19574 w 20000"/>
                <a:gd name="T23" fmla="*/ 16190 h 20000"/>
                <a:gd name="T24" fmla="*/ 18723 w 20000"/>
                <a:gd name="T25" fmla="*/ 17143 h 20000"/>
                <a:gd name="T26" fmla="*/ 18298 w 20000"/>
                <a:gd name="T27" fmla="*/ 17143 h 20000"/>
                <a:gd name="T28" fmla="*/ 14043 w 20000"/>
                <a:gd name="T29" fmla="*/ 19048 h 20000"/>
                <a:gd name="T30" fmla="*/ 10213 w 20000"/>
                <a:gd name="T31" fmla="*/ 19048 h 20000"/>
                <a:gd name="T32" fmla="*/ 6383 w 20000"/>
                <a:gd name="T33" fmla="*/ 19048 h 20000"/>
                <a:gd name="T34" fmla="*/ 2553 w 20000"/>
                <a:gd name="T35" fmla="*/ 17143 h 20000"/>
                <a:gd name="T36" fmla="*/ 1702 w 20000"/>
                <a:gd name="T37" fmla="*/ 17143 h 20000"/>
                <a:gd name="T38" fmla="*/ 851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851 w 20000"/>
                <a:gd name="T49" fmla="*/ 1905 h 20000"/>
                <a:gd name="T50" fmla="*/ 1702 w 20000"/>
                <a:gd name="T51" fmla="*/ 0 h 20000"/>
                <a:gd name="T52" fmla="*/ 2553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553" y="0"/>
                  </a:moveTo>
                  <a:lnTo>
                    <a:pt x="6383" y="0"/>
                  </a:lnTo>
                  <a:lnTo>
                    <a:pt x="10213" y="1905"/>
                  </a:lnTo>
                  <a:lnTo>
                    <a:pt x="14043" y="0"/>
                  </a:lnTo>
                  <a:lnTo>
                    <a:pt x="18298" y="0"/>
                  </a:lnTo>
                  <a:lnTo>
                    <a:pt x="18723" y="0"/>
                  </a:lnTo>
                  <a:lnTo>
                    <a:pt x="19574" y="1905"/>
                  </a:lnTo>
                  <a:lnTo>
                    <a:pt x="19574" y="5714"/>
                  </a:lnTo>
                  <a:lnTo>
                    <a:pt x="19574" y="12381"/>
                  </a:lnTo>
                  <a:lnTo>
                    <a:pt x="19574" y="16190"/>
                  </a:lnTo>
                  <a:lnTo>
                    <a:pt x="18723" y="17143"/>
                  </a:lnTo>
                  <a:lnTo>
                    <a:pt x="18298" y="17143"/>
                  </a:lnTo>
                  <a:lnTo>
                    <a:pt x="14043" y="19048"/>
                  </a:lnTo>
                  <a:lnTo>
                    <a:pt x="10213" y="19048"/>
                  </a:lnTo>
                  <a:lnTo>
                    <a:pt x="6383" y="19048"/>
                  </a:lnTo>
                  <a:lnTo>
                    <a:pt x="2553" y="17143"/>
                  </a:lnTo>
                  <a:lnTo>
                    <a:pt x="1702" y="17143"/>
                  </a:lnTo>
                  <a:lnTo>
                    <a:pt x="851" y="16190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851" y="1905"/>
                  </a:lnTo>
                  <a:lnTo>
                    <a:pt x="1702" y="0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Freeform 788"/>
            <p:cNvSpPr>
              <a:spLocks/>
            </p:cNvSpPr>
            <p:nvPr/>
          </p:nvSpPr>
          <p:spPr bwMode="auto">
            <a:xfrm>
              <a:off x="10824" y="15186"/>
              <a:ext cx="980" cy="521"/>
            </a:xfrm>
            <a:custGeom>
              <a:avLst/>
              <a:gdLst>
                <a:gd name="T0" fmla="*/ 1702 w 20000"/>
                <a:gd name="T1" fmla="*/ 0 h 20000"/>
                <a:gd name="T2" fmla="*/ 5532 w 20000"/>
                <a:gd name="T3" fmla="*/ 0 h 20000"/>
                <a:gd name="T4" fmla="*/ 9362 w 20000"/>
                <a:gd name="T5" fmla="*/ 1905 h 20000"/>
                <a:gd name="T6" fmla="*/ 13191 w 20000"/>
                <a:gd name="T7" fmla="*/ 0 h 20000"/>
                <a:gd name="T8" fmla="*/ 17021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1905 h 20000"/>
                <a:gd name="T14" fmla="*/ 19574 w 20000"/>
                <a:gd name="T15" fmla="*/ 1905 h 20000"/>
                <a:gd name="T16" fmla="*/ 19574 w 20000"/>
                <a:gd name="T17" fmla="*/ 5714 h 20000"/>
                <a:gd name="T18" fmla="*/ 19574 w 20000"/>
                <a:gd name="T19" fmla="*/ 12381 h 20000"/>
                <a:gd name="T20" fmla="*/ 19574 w 20000"/>
                <a:gd name="T21" fmla="*/ 16190 h 20000"/>
                <a:gd name="T22" fmla="*/ 18723 w 20000"/>
                <a:gd name="T23" fmla="*/ 16190 h 20000"/>
                <a:gd name="T24" fmla="*/ 17872 w 20000"/>
                <a:gd name="T25" fmla="*/ 17143 h 20000"/>
                <a:gd name="T26" fmla="*/ 17021 w 20000"/>
                <a:gd name="T27" fmla="*/ 17143 h 20000"/>
                <a:gd name="T28" fmla="*/ 13191 w 20000"/>
                <a:gd name="T29" fmla="*/ 19048 h 20000"/>
                <a:gd name="T30" fmla="*/ 9362 w 20000"/>
                <a:gd name="T31" fmla="*/ 19048 h 20000"/>
                <a:gd name="T32" fmla="*/ 5532 w 20000"/>
                <a:gd name="T33" fmla="*/ 19048 h 20000"/>
                <a:gd name="T34" fmla="*/ 1702 w 20000"/>
                <a:gd name="T35" fmla="*/ 17143 h 20000"/>
                <a:gd name="T36" fmla="*/ 851 w 20000"/>
                <a:gd name="T37" fmla="*/ 17143 h 20000"/>
                <a:gd name="T38" fmla="*/ 0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0 w 20000"/>
                <a:gd name="T49" fmla="*/ 1905 h 20000"/>
                <a:gd name="T50" fmla="*/ 851 w 20000"/>
                <a:gd name="T51" fmla="*/ 0 h 20000"/>
                <a:gd name="T52" fmla="*/ 1702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702" y="0"/>
                  </a:moveTo>
                  <a:lnTo>
                    <a:pt x="5532" y="0"/>
                  </a:lnTo>
                  <a:lnTo>
                    <a:pt x="9362" y="1905"/>
                  </a:lnTo>
                  <a:lnTo>
                    <a:pt x="13191" y="0"/>
                  </a:lnTo>
                  <a:lnTo>
                    <a:pt x="17021" y="0"/>
                  </a:lnTo>
                  <a:lnTo>
                    <a:pt x="17872" y="0"/>
                  </a:lnTo>
                  <a:lnTo>
                    <a:pt x="18723" y="1905"/>
                  </a:lnTo>
                  <a:lnTo>
                    <a:pt x="19574" y="1905"/>
                  </a:lnTo>
                  <a:lnTo>
                    <a:pt x="19574" y="5714"/>
                  </a:lnTo>
                  <a:lnTo>
                    <a:pt x="19574" y="12381"/>
                  </a:lnTo>
                  <a:lnTo>
                    <a:pt x="19574" y="16190"/>
                  </a:lnTo>
                  <a:lnTo>
                    <a:pt x="18723" y="16190"/>
                  </a:lnTo>
                  <a:lnTo>
                    <a:pt x="17872" y="17143"/>
                  </a:lnTo>
                  <a:lnTo>
                    <a:pt x="17021" y="17143"/>
                  </a:lnTo>
                  <a:lnTo>
                    <a:pt x="13191" y="19048"/>
                  </a:lnTo>
                  <a:lnTo>
                    <a:pt x="9362" y="19048"/>
                  </a:lnTo>
                  <a:lnTo>
                    <a:pt x="5532" y="19048"/>
                  </a:lnTo>
                  <a:lnTo>
                    <a:pt x="1702" y="17143"/>
                  </a:lnTo>
                  <a:lnTo>
                    <a:pt x="851" y="17143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851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Freeform 789"/>
            <p:cNvSpPr>
              <a:spLocks/>
            </p:cNvSpPr>
            <p:nvPr/>
          </p:nvSpPr>
          <p:spPr bwMode="auto">
            <a:xfrm>
              <a:off x="12096" y="15186"/>
              <a:ext cx="980" cy="521"/>
            </a:xfrm>
            <a:custGeom>
              <a:avLst/>
              <a:gdLst>
                <a:gd name="T0" fmla="*/ 2128 w 20000"/>
                <a:gd name="T1" fmla="*/ 0 h 20000"/>
                <a:gd name="T2" fmla="*/ 6383 w 20000"/>
                <a:gd name="T3" fmla="*/ 0 h 20000"/>
                <a:gd name="T4" fmla="*/ 10213 w 20000"/>
                <a:gd name="T5" fmla="*/ 1905 h 20000"/>
                <a:gd name="T6" fmla="*/ 14043 w 20000"/>
                <a:gd name="T7" fmla="*/ 0 h 20000"/>
                <a:gd name="T8" fmla="*/ 17021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1905 h 20000"/>
                <a:gd name="T14" fmla="*/ 19574 w 20000"/>
                <a:gd name="T15" fmla="*/ 1905 h 20000"/>
                <a:gd name="T16" fmla="*/ 19574 w 20000"/>
                <a:gd name="T17" fmla="*/ 5714 h 20000"/>
                <a:gd name="T18" fmla="*/ 19574 w 20000"/>
                <a:gd name="T19" fmla="*/ 12381 h 20000"/>
                <a:gd name="T20" fmla="*/ 19574 w 20000"/>
                <a:gd name="T21" fmla="*/ 16190 h 20000"/>
                <a:gd name="T22" fmla="*/ 18723 w 20000"/>
                <a:gd name="T23" fmla="*/ 16190 h 20000"/>
                <a:gd name="T24" fmla="*/ 17872 w 20000"/>
                <a:gd name="T25" fmla="*/ 17143 h 20000"/>
                <a:gd name="T26" fmla="*/ 17021 w 20000"/>
                <a:gd name="T27" fmla="*/ 17143 h 20000"/>
                <a:gd name="T28" fmla="*/ 14043 w 20000"/>
                <a:gd name="T29" fmla="*/ 19048 h 20000"/>
                <a:gd name="T30" fmla="*/ 10213 w 20000"/>
                <a:gd name="T31" fmla="*/ 19048 h 20000"/>
                <a:gd name="T32" fmla="*/ 6383 w 20000"/>
                <a:gd name="T33" fmla="*/ 19048 h 20000"/>
                <a:gd name="T34" fmla="*/ 2128 w 20000"/>
                <a:gd name="T35" fmla="*/ 17143 h 20000"/>
                <a:gd name="T36" fmla="*/ 1277 w 20000"/>
                <a:gd name="T37" fmla="*/ 17143 h 20000"/>
                <a:gd name="T38" fmla="*/ 851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851 w 20000"/>
                <a:gd name="T49" fmla="*/ 1905 h 20000"/>
                <a:gd name="T50" fmla="*/ 1277 w 20000"/>
                <a:gd name="T51" fmla="*/ 0 h 20000"/>
                <a:gd name="T52" fmla="*/ 2128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128" y="0"/>
                  </a:moveTo>
                  <a:lnTo>
                    <a:pt x="6383" y="0"/>
                  </a:lnTo>
                  <a:lnTo>
                    <a:pt x="10213" y="1905"/>
                  </a:lnTo>
                  <a:lnTo>
                    <a:pt x="14043" y="0"/>
                  </a:lnTo>
                  <a:lnTo>
                    <a:pt x="17021" y="0"/>
                  </a:lnTo>
                  <a:lnTo>
                    <a:pt x="17872" y="0"/>
                  </a:lnTo>
                  <a:lnTo>
                    <a:pt x="18723" y="1905"/>
                  </a:lnTo>
                  <a:lnTo>
                    <a:pt x="19574" y="1905"/>
                  </a:lnTo>
                  <a:lnTo>
                    <a:pt x="19574" y="5714"/>
                  </a:lnTo>
                  <a:lnTo>
                    <a:pt x="19574" y="12381"/>
                  </a:lnTo>
                  <a:lnTo>
                    <a:pt x="19574" y="16190"/>
                  </a:lnTo>
                  <a:lnTo>
                    <a:pt x="18723" y="16190"/>
                  </a:lnTo>
                  <a:lnTo>
                    <a:pt x="17872" y="17143"/>
                  </a:lnTo>
                  <a:lnTo>
                    <a:pt x="17021" y="17143"/>
                  </a:lnTo>
                  <a:lnTo>
                    <a:pt x="14043" y="19048"/>
                  </a:lnTo>
                  <a:lnTo>
                    <a:pt x="10213" y="19048"/>
                  </a:lnTo>
                  <a:lnTo>
                    <a:pt x="6383" y="19048"/>
                  </a:lnTo>
                  <a:lnTo>
                    <a:pt x="2128" y="17143"/>
                  </a:lnTo>
                  <a:lnTo>
                    <a:pt x="1277" y="17143"/>
                  </a:lnTo>
                  <a:lnTo>
                    <a:pt x="851" y="16190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851" y="1905"/>
                  </a:lnTo>
                  <a:lnTo>
                    <a:pt x="1277" y="0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Freeform 790"/>
            <p:cNvSpPr>
              <a:spLocks/>
            </p:cNvSpPr>
            <p:nvPr/>
          </p:nvSpPr>
          <p:spPr bwMode="auto">
            <a:xfrm>
              <a:off x="13410" y="15186"/>
              <a:ext cx="980" cy="521"/>
            </a:xfrm>
            <a:custGeom>
              <a:avLst/>
              <a:gdLst>
                <a:gd name="T0" fmla="*/ 1277 w 20000"/>
                <a:gd name="T1" fmla="*/ 0 h 20000"/>
                <a:gd name="T2" fmla="*/ 5106 w 20000"/>
                <a:gd name="T3" fmla="*/ 0 h 20000"/>
                <a:gd name="T4" fmla="*/ 9362 w 20000"/>
                <a:gd name="T5" fmla="*/ 1905 h 20000"/>
                <a:gd name="T6" fmla="*/ 13191 w 20000"/>
                <a:gd name="T7" fmla="*/ 0 h 20000"/>
                <a:gd name="T8" fmla="*/ 17021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1905 h 20000"/>
                <a:gd name="T14" fmla="*/ 18723 w 20000"/>
                <a:gd name="T15" fmla="*/ 1905 h 20000"/>
                <a:gd name="T16" fmla="*/ 19574 w 20000"/>
                <a:gd name="T17" fmla="*/ 5714 h 20000"/>
                <a:gd name="T18" fmla="*/ 19574 w 20000"/>
                <a:gd name="T19" fmla="*/ 12381 h 20000"/>
                <a:gd name="T20" fmla="*/ 18723 w 20000"/>
                <a:gd name="T21" fmla="*/ 16190 h 20000"/>
                <a:gd name="T22" fmla="*/ 18723 w 20000"/>
                <a:gd name="T23" fmla="*/ 16190 h 20000"/>
                <a:gd name="T24" fmla="*/ 17872 w 20000"/>
                <a:gd name="T25" fmla="*/ 17143 h 20000"/>
                <a:gd name="T26" fmla="*/ 17021 w 20000"/>
                <a:gd name="T27" fmla="*/ 17143 h 20000"/>
                <a:gd name="T28" fmla="*/ 13191 w 20000"/>
                <a:gd name="T29" fmla="*/ 19048 h 20000"/>
                <a:gd name="T30" fmla="*/ 9362 w 20000"/>
                <a:gd name="T31" fmla="*/ 19048 h 20000"/>
                <a:gd name="T32" fmla="*/ 5106 w 20000"/>
                <a:gd name="T33" fmla="*/ 19048 h 20000"/>
                <a:gd name="T34" fmla="*/ 1277 w 20000"/>
                <a:gd name="T35" fmla="*/ 17143 h 20000"/>
                <a:gd name="T36" fmla="*/ 426 w 20000"/>
                <a:gd name="T37" fmla="*/ 17143 h 20000"/>
                <a:gd name="T38" fmla="*/ 0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0 w 20000"/>
                <a:gd name="T49" fmla="*/ 1905 h 20000"/>
                <a:gd name="T50" fmla="*/ 426 w 20000"/>
                <a:gd name="T51" fmla="*/ 0 h 20000"/>
                <a:gd name="T52" fmla="*/ 1277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277" y="0"/>
                  </a:moveTo>
                  <a:lnTo>
                    <a:pt x="5106" y="0"/>
                  </a:lnTo>
                  <a:lnTo>
                    <a:pt x="9362" y="1905"/>
                  </a:lnTo>
                  <a:lnTo>
                    <a:pt x="13191" y="0"/>
                  </a:lnTo>
                  <a:lnTo>
                    <a:pt x="17021" y="0"/>
                  </a:lnTo>
                  <a:lnTo>
                    <a:pt x="17872" y="0"/>
                  </a:lnTo>
                  <a:lnTo>
                    <a:pt x="18723" y="1905"/>
                  </a:lnTo>
                  <a:lnTo>
                    <a:pt x="19574" y="5714"/>
                  </a:lnTo>
                  <a:lnTo>
                    <a:pt x="19574" y="12381"/>
                  </a:lnTo>
                  <a:lnTo>
                    <a:pt x="18723" y="16190"/>
                  </a:lnTo>
                  <a:lnTo>
                    <a:pt x="17872" y="17143"/>
                  </a:lnTo>
                  <a:lnTo>
                    <a:pt x="17021" y="17143"/>
                  </a:lnTo>
                  <a:lnTo>
                    <a:pt x="13191" y="19048"/>
                  </a:lnTo>
                  <a:lnTo>
                    <a:pt x="9362" y="19048"/>
                  </a:lnTo>
                  <a:lnTo>
                    <a:pt x="5106" y="19048"/>
                  </a:lnTo>
                  <a:lnTo>
                    <a:pt x="1277" y="17143"/>
                  </a:lnTo>
                  <a:lnTo>
                    <a:pt x="426" y="17143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426" y="0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Freeform 791"/>
            <p:cNvSpPr>
              <a:spLocks/>
            </p:cNvSpPr>
            <p:nvPr/>
          </p:nvSpPr>
          <p:spPr bwMode="auto">
            <a:xfrm>
              <a:off x="14682" y="15186"/>
              <a:ext cx="980" cy="521"/>
            </a:xfrm>
            <a:custGeom>
              <a:avLst/>
              <a:gdLst>
                <a:gd name="T0" fmla="*/ 2128 w 20000"/>
                <a:gd name="T1" fmla="*/ 0 h 20000"/>
                <a:gd name="T2" fmla="*/ 5957 w 20000"/>
                <a:gd name="T3" fmla="*/ 0 h 20000"/>
                <a:gd name="T4" fmla="*/ 10213 w 20000"/>
                <a:gd name="T5" fmla="*/ 1905 h 20000"/>
                <a:gd name="T6" fmla="*/ 13191 w 20000"/>
                <a:gd name="T7" fmla="*/ 0 h 20000"/>
                <a:gd name="T8" fmla="*/ 17021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1905 h 20000"/>
                <a:gd name="T14" fmla="*/ 19574 w 20000"/>
                <a:gd name="T15" fmla="*/ 1905 h 20000"/>
                <a:gd name="T16" fmla="*/ 19574 w 20000"/>
                <a:gd name="T17" fmla="*/ 5714 h 20000"/>
                <a:gd name="T18" fmla="*/ 19574 w 20000"/>
                <a:gd name="T19" fmla="*/ 12381 h 20000"/>
                <a:gd name="T20" fmla="*/ 19574 w 20000"/>
                <a:gd name="T21" fmla="*/ 16190 h 20000"/>
                <a:gd name="T22" fmla="*/ 18723 w 20000"/>
                <a:gd name="T23" fmla="*/ 16190 h 20000"/>
                <a:gd name="T24" fmla="*/ 17872 w 20000"/>
                <a:gd name="T25" fmla="*/ 17143 h 20000"/>
                <a:gd name="T26" fmla="*/ 17021 w 20000"/>
                <a:gd name="T27" fmla="*/ 17143 h 20000"/>
                <a:gd name="T28" fmla="*/ 13191 w 20000"/>
                <a:gd name="T29" fmla="*/ 19048 h 20000"/>
                <a:gd name="T30" fmla="*/ 10213 w 20000"/>
                <a:gd name="T31" fmla="*/ 19048 h 20000"/>
                <a:gd name="T32" fmla="*/ 5957 w 20000"/>
                <a:gd name="T33" fmla="*/ 19048 h 20000"/>
                <a:gd name="T34" fmla="*/ 2128 w 20000"/>
                <a:gd name="T35" fmla="*/ 17143 h 20000"/>
                <a:gd name="T36" fmla="*/ 1277 w 20000"/>
                <a:gd name="T37" fmla="*/ 17143 h 20000"/>
                <a:gd name="T38" fmla="*/ 426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426 w 20000"/>
                <a:gd name="T49" fmla="*/ 1905 h 20000"/>
                <a:gd name="T50" fmla="*/ 1277 w 20000"/>
                <a:gd name="T51" fmla="*/ 0 h 20000"/>
                <a:gd name="T52" fmla="*/ 2128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128" y="0"/>
                  </a:moveTo>
                  <a:lnTo>
                    <a:pt x="5957" y="0"/>
                  </a:lnTo>
                  <a:lnTo>
                    <a:pt x="10213" y="1905"/>
                  </a:lnTo>
                  <a:lnTo>
                    <a:pt x="13191" y="0"/>
                  </a:lnTo>
                  <a:lnTo>
                    <a:pt x="17021" y="0"/>
                  </a:lnTo>
                  <a:lnTo>
                    <a:pt x="17872" y="0"/>
                  </a:lnTo>
                  <a:lnTo>
                    <a:pt x="18723" y="1905"/>
                  </a:lnTo>
                  <a:lnTo>
                    <a:pt x="19574" y="1905"/>
                  </a:lnTo>
                  <a:lnTo>
                    <a:pt x="19574" y="5714"/>
                  </a:lnTo>
                  <a:lnTo>
                    <a:pt x="19574" y="12381"/>
                  </a:lnTo>
                  <a:lnTo>
                    <a:pt x="19574" y="16190"/>
                  </a:lnTo>
                  <a:lnTo>
                    <a:pt x="18723" y="16190"/>
                  </a:lnTo>
                  <a:lnTo>
                    <a:pt x="17872" y="17143"/>
                  </a:lnTo>
                  <a:lnTo>
                    <a:pt x="17021" y="17143"/>
                  </a:lnTo>
                  <a:lnTo>
                    <a:pt x="13191" y="19048"/>
                  </a:lnTo>
                  <a:lnTo>
                    <a:pt x="10213" y="19048"/>
                  </a:lnTo>
                  <a:lnTo>
                    <a:pt x="5957" y="19048"/>
                  </a:lnTo>
                  <a:lnTo>
                    <a:pt x="2128" y="17143"/>
                  </a:lnTo>
                  <a:lnTo>
                    <a:pt x="1277" y="17143"/>
                  </a:lnTo>
                  <a:lnTo>
                    <a:pt x="426" y="16190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426" y="1905"/>
                  </a:lnTo>
                  <a:lnTo>
                    <a:pt x="1277" y="0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Freeform 792"/>
            <p:cNvSpPr>
              <a:spLocks/>
            </p:cNvSpPr>
            <p:nvPr/>
          </p:nvSpPr>
          <p:spPr bwMode="auto">
            <a:xfrm>
              <a:off x="15933" y="15186"/>
              <a:ext cx="1001" cy="521"/>
            </a:xfrm>
            <a:custGeom>
              <a:avLst/>
              <a:gdLst>
                <a:gd name="T0" fmla="*/ 2500 w 20000"/>
                <a:gd name="T1" fmla="*/ 0 h 20000"/>
                <a:gd name="T2" fmla="*/ 6250 w 20000"/>
                <a:gd name="T3" fmla="*/ 0 h 20000"/>
                <a:gd name="T4" fmla="*/ 10000 w 20000"/>
                <a:gd name="T5" fmla="*/ 1905 h 20000"/>
                <a:gd name="T6" fmla="*/ 14167 w 20000"/>
                <a:gd name="T7" fmla="*/ 0 h 20000"/>
                <a:gd name="T8" fmla="*/ 17917 w 20000"/>
                <a:gd name="T9" fmla="*/ 0 h 20000"/>
                <a:gd name="T10" fmla="*/ 18750 w 20000"/>
                <a:gd name="T11" fmla="*/ 0 h 20000"/>
                <a:gd name="T12" fmla="*/ 19583 w 20000"/>
                <a:gd name="T13" fmla="*/ 1905 h 20000"/>
                <a:gd name="T14" fmla="*/ 19583 w 20000"/>
                <a:gd name="T15" fmla="*/ 1905 h 20000"/>
                <a:gd name="T16" fmla="*/ 19583 w 20000"/>
                <a:gd name="T17" fmla="*/ 5714 h 20000"/>
                <a:gd name="T18" fmla="*/ 19583 w 20000"/>
                <a:gd name="T19" fmla="*/ 12381 h 20000"/>
                <a:gd name="T20" fmla="*/ 19583 w 20000"/>
                <a:gd name="T21" fmla="*/ 16190 h 20000"/>
                <a:gd name="T22" fmla="*/ 19583 w 20000"/>
                <a:gd name="T23" fmla="*/ 16190 h 20000"/>
                <a:gd name="T24" fmla="*/ 18750 w 20000"/>
                <a:gd name="T25" fmla="*/ 17143 h 20000"/>
                <a:gd name="T26" fmla="*/ 17917 w 20000"/>
                <a:gd name="T27" fmla="*/ 17143 h 20000"/>
                <a:gd name="T28" fmla="*/ 14167 w 20000"/>
                <a:gd name="T29" fmla="*/ 19048 h 20000"/>
                <a:gd name="T30" fmla="*/ 10000 w 20000"/>
                <a:gd name="T31" fmla="*/ 19048 h 20000"/>
                <a:gd name="T32" fmla="*/ 6250 w 20000"/>
                <a:gd name="T33" fmla="*/ 19048 h 20000"/>
                <a:gd name="T34" fmla="*/ 2500 w 20000"/>
                <a:gd name="T35" fmla="*/ 17143 h 20000"/>
                <a:gd name="T36" fmla="*/ 1667 w 20000"/>
                <a:gd name="T37" fmla="*/ 17143 h 20000"/>
                <a:gd name="T38" fmla="*/ 833 w 20000"/>
                <a:gd name="T39" fmla="*/ 16190 h 20000"/>
                <a:gd name="T40" fmla="*/ 833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833 w 20000"/>
                <a:gd name="T47" fmla="*/ 1905 h 20000"/>
                <a:gd name="T48" fmla="*/ 833 w 20000"/>
                <a:gd name="T49" fmla="*/ 1905 h 20000"/>
                <a:gd name="T50" fmla="*/ 1667 w 20000"/>
                <a:gd name="T51" fmla="*/ 0 h 20000"/>
                <a:gd name="T52" fmla="*/ 2500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500" y="0"/>
                  </a:moveTo>
                  <a:lnTo>
                    <a:pt x="6250" y="0"/>
                  </a:lnTo>
                  <a:lnTo>
                    <a:pt x="10000" y="1905"/>
                  </a:lnTo>
                  <a:lnTo>
                    <a:pt x="14167" y="0"/>
                  </a:lnTo>
                  <a:lnTo>
                    <a:pt x="17917" y="0"/>
                  </a:lnTo>
                  <a:lnTo>
                    <a:pt x="18750" y="0"/>
                  </a:lnTo>
                  <a:lnTo>
                    <a:pt x="19583" y="1905"/>
                  </a:lnTo>
                  <a:lnTo>
                    <a:pt x="19583" y="5714"/>
                  </a:lnTo>
                  <a:lnTo>
                    <a:pt x="19583" y="12381"/>
                  </a:lnTo>
                  <a:lnTo>
                    <a:pt x="19583" y="16190"/>
                  </a:lnTo>
                  <a:lnTo>
                    <a:pt x="18750" y="17143"/>
                  </a:lnTo>
                  <a:lnTo>
                    <a:pt x="17917" y="17143"/>
                  </a:lnTo>
                  <a:lnTo>
                    <a:pt x="14167" y="19048"/>
                  </a:lnTo>
                  <a:lnTo>
                    <a:pt x="10000" y="19048"/>
                  </a:lnTo>
                  <a:lnTo>
                    <a:pt x="6250" y="19048"/>
                  </a:lnTo>
                  <a:lnTo>
                    <a:pt x="2500" y="17143"/>
                  </a:lnTo>
                  <a:lnTo>
                    <a:pt x="1667" y="17143"/>
                  </a:lnTo>
                  <a:lnTo>
                    <a:pt x="833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833" y="1905"/>
                  </a:lnTo>
                  <a:lnTo>
                    <a:pt x="1667" y="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Freeform 793"/>
            <p:cNvSpPr>
              <a:spLocks/>
            </p:cNvSpPr>
            <p:nvPr/>
          </p:nvSpPr>
          <p:spPr bwMode="auto">
            <a:xfrm>
              <a:off x="2357" y="15186"/>
              <a:ext cx="1710" cy="521"/>
            </a:xfrm>
            <a:custGeom>
              <a:avLst/>
              <a:gdLst>
                <a:gd name="T0" fmla="*/ 0 w 20000"/>
                <a:gd name="T1" fmla="*/ 3810 h 20000"/>
                <a:gd name="T2" fmla="*/ 0 w 20000"/>
                <a:gd name="T3" fmla="*/ 14286 h 20000"/>
                <a:gd name="T4" fmla="*/ 0 w 20000"/>
                <a:gd name="T5" fmla="*/ 16190 h 20000"/>
                <a:gd name="T6" fmla="*/ 0 w 20000"/>
                <a:gd name="T7" fmla="*/ 16190 h 20000"/>
                <a:gd name="T8" fmla="*/ 732 w 20000"/>
                <a:gd name="T9" fmla="*/ 17143 h 20000"/>
                <a:gd name="T10" fmla="*/ 5366 w 20000"/>
                <a:gd name="T11" fmla="*/ 19048 h 20000"/>
                <a:gd name="T12" fmla="*/ 9756 w 20000"/>
                <a:gd name="T13" fmla="*/ 19048 h 20000"/>
                <a:gd name="T14" fmla="*/ 14390 w 20000"/>
                <a:gd name="T15" fmla="*/ 19048 h 20000"/>
                <a:gd name="T16" fmla="*/ 18780 w 20000"/>
                <a:gd name="T17" fmla="*/ 17143 h 20000"/>
                <a:gd name="T18" fmla="*/ 19268 w 20000"/>
                <a:gd name="T19" fmla="*/ 16190 h 20000"/>
                <a:gd name="T20" fmla="*/ 19756 w 20000"/>
                <a:gd name="T21" fmla="*/ 16190 h 20000"/>
                <a:gd name="T22" fmla="*/ 19756 w 20000"/>
                <a:gd name="T23" fmla="*/ 14286 h 20000"/>
                <a:gd name="T24" fmla="*/ 19756 w 20000"/>
                <a:gd name="T25" fmla="*/ 3810 h 20000"/>
                <a:gd name="T26" fmla="*/ 19756 w 20000"/>
                <a:gd name="T27" fmla="*/ 1905 h 20000"/>
                <a:gd name="T28" fmla="*/ 19268 w 20000"/>
                <a:gd name="T29" fmla="*/ 1905 h 20000"/>
                <a:gd name="T30" fmla="*/ 18780 w 20000"/>
                <a:gd name="T31" fmla="*/ 0 h 20000"/>
                <a:gd name="T32" fmla="*/ 18293 w 20000"/>
                <a:gd name="T33" fmla="*/ 0 h 20000"/>
                <a:gd name="T34" fmla="*/ 14390 w 20000"/>
                <a:gd name="T35" fmla="*/ 1905 h 20000"/>
                <a:gd name="T36" fmla="*/ 9756 w 20000"/>
                <a:gd name="T37" fmla="*/ 1905 h 20000"/>
                <a:gd name="T38" fmla="*/ 5366 w 20000"/>
                <a:gd name="T39" fmla="*/ 1905 h 20000"/>
                <a:gd name="T40" fmla="*/ 1220 w 20000"/>
                <a:gd name="T41" fmla="*/ 0 h 20000"/>
                <a:gd name="T42" fmla="*/ 244 w 20000"/>
                <a:gd name="T43" fmla="*/ 0 h 20000"/>
                <a:gd name="T44" fmla="*/ 0 w 20000"/>
                <a:gd name="T45" fmla="*/ 0 h 20000"/>
                <a:gd name="T46" fmla="*/ 0 w 20000"/>
                <a:gd name="T47" fmla="*/ 1905 h 20000"/>
                <a:gd name="T48" fmla="*/ 0 w 20000"/>
                <a:gd name="T49" fmla="*/ 381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00" h="20000">
                  <a:moveTo>
                    <a:pt x="0" y="3810"/>
                  </a:moveTo>
                  <a:lnTo>
                    <a:pt x="0" y="14286"/>
                  </a:lnTo>
                  <a:lnTo>
                    <a:pt x="0" y="16190"/>
                  </a:lnTo>
                  <a:lnTo>
                    <a:pt x="732" y="17143"/>
                  </a:lnTo>
                  <a:lnTo>
                    <a:pt x="5366" y="19048"/>
                  </a:lnTo>
                  <a:lnTo>
                    <a:pt x="9756" y="19048"/>
                  </a:lnTo>
                  <a:lnTo>
                    <a:pt x="14390" y="19048"/>
                  </a:lnTo>
                  <a:lnTo>
                    <a:pt x="18780" y="17143"/>
                  </a:lnTo>
                  <a:lnTo>
                    <a:pt x="19268" y="16190"/>
                  </a:lnTo>
                  <a:lnTo>
                    <a:pt x="19756" y="16190"/>
                  </a:lnTo>
                  <a:lnTo>
                    <a:pt x="19756" y="14286"/>
                  </a:lnTo>
                  <a:lnTo>
                    <a:pt x="19756" y="3810"/>
                  </a:lnTo>
                  <a:lnTo>
                    <a:pt x="19756" y="1905"/>
                  </a:lnTo>
                  <a:lnTo>
                    <a:pt x="19268" y="1905"/>
                  </a:lnTo>
                  <a:lnTo>
                    <a:pt x="18780" y="0"/>
                  </a:lnTo>
                  <a:lnTo>
                    <a:pt x="18293" y="0"/>
                  </a:lnTo>
                  <a:lnTo>
                    <a:pt x="14390" y="1905"/>
                  </a:lnTo>
                  <a:lnTo>
                    <a:pt x="9756" y="1905"/>
                  </a:lnTo>
                  <a:lnTo>
                    <a:pt x="5366" y="1905"/>
                  </a:lnTo>
                  <a:lnTo>
                    <a:pt x="1220" y="0"/>
                  </a:lnTo>
                  <a:lnTo>
                    <a:pt x="244" y="0"/>
                  </a:lnTo>
                  <a:lnTo>
                    <a:pt x="0" y="0"/>
                  </a:lnTo>
                  <a:lnTo>
                    <a:pt x="0" y="1905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Freeform 794"/>
            <p:cNvSpPr>
              <a:spLocks/>
            </p:cNvSpPr>
            <p:nvPr/>
          </p:nvSpPr>
          <p:spPr bwMode="auto">
            <a:xfrm>
              <a:off x="17247" y="15186"/>
              <a:ext cx="1710" cy="521"/>
            </a:xfrm>
            <a:custGeom>
              <a:avLst/>
              <a:gdLst>
                <a:gd name="T0" fmla="*/ 0 w 20000"/>
                <a:gd name="T1" fmla="*/ 3810 h 20000"/>
                <a:gd name="T2" fmla="*/ 0 w 20000"/>
                <a:gd name="T3" fmla="*/ 14286 h 20000"/>
                <a:gd name="T4" fmla="*/ 0 w 20000"/>
                <a:gd name="T5" fmla="*/ 16190 h 20000"/>
                <a:gd name="T6" fmla="*/ 488 w 20000"/>
                <a:gd name="T7" fmla="*/ 16190 h 20000"/>
                <a:gd name="T8" fmla="*/ 976 w 20000"/>
                <a:gd name="T9" fmla="*/ 17143 h 20000"/>
                <a:gd name="T10" fmla="*/ 5366 w 20000"/>
                <a:gd name="T11" fmla="*/ 19048 h 20000"/>
                <a:gd name="T12" fmla="*/ 10488 w 20000"/>
                <a:gd name="T13" fmla="*/ 19048 h 20000"/>
                <a:gd name="T14" fmla="*/ 14878 w 20000"/>
                <a:gd name="T15" fmla="*/ 19048 h 20000"/>
                <a:gd name="T16" fmla="*/ 19024 w 20000"/>
                <a:gd name="T17" fmla="*/ 17143 h 20000"/>
                <a:gd name="T18" fmla="*/ 19756 w 20000"/>
                <a:gd name="T19" fmla="*/ 16190 h 20000"/>
                <a:gd name="T20" fmla="*/ 19756 w 20000"/>
                <a:gd name="T21" fmla="*/ 16190 h 20000"/>
                <a:gd name="T22" fmla="*/ 19756 w 20000"/>
                <a:gd name="T23" fmla="*/ 14286 h 20000"/>
                <a:gd name="T24" fmla="*/ 19756 w 20000"/>
                <a:gd name="T25" fmla="*/ 3810 h 20000"/>
                <a:gd name="T26" fmla="*/ 19756 w 20000"/>
                <a:gd name="T27" fmla="*/ 1905 h 20000"/>
                <a:gd name="T28" fmla="*/ 19756 w 20000"/>
                <a:gd name="T29" fmla="*/ 1905 h 20000"/>
                <a:gd name="T30" fmla="*/ 19512 w 20000"/>
                <a:gd name="T31" fmla="*/ 0 h 20000"/>
                <a:gd name="T32" fmla="*/ 19024 w 20000"/>
                <a:gd name="T33" fmla="*/ 0 h 20000"/>
                <a:gd name="T34" fmla="*/ 14390 w 20000"/>
                <a:gd name="T35" fmla="*/ 1905 h 20000"/>
                <a:gd name="T36" fmla="*/ 10000 w 20000"/>
                <a:gd name="T37" fmla="*/ 1905 h 20000"/>
                <a:gd name="T38" fmla="*/ 5854 w 20000"/>
                <a:gd name="T39" fmla="*/ 1905 h 20000"/>
                <a:gd name="T40" fmla="*/ 1463 w 20000"/>
                <a:gd name="T41" fmla="*/ 0 h 20000"/>
                <a:gd name="T42" fmla="*/ 976 w 20000"/>
                <a:gd name="T43" fmla="*/ 0 h 20000"/>
                <a:gd name="T44" fmla="*/ 488 w 20000"/>
                <a:gd name="T45" fmla="*/ 0 h 20000"/>
                <a:gd name="T46" fmla="*/ 0 w 20000"/>
                <a:gd name="T47" fmla="*/ 1905 h 20000"/>
                <a:gd name="T48" fmla="*/ 0 w 20000"/>
                <a:gd name="T49" fmla="*/ 381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00" h="20000">
                  <a:moveTo>
                    <a:pt x="0" y="3810"/>
                  </a:moveTo>
                  <a:lnTo>
                    <a:pt x="0" y="14286"/>
                  </a:lnTo>
                  <a:lnTo>
                    <a:pt x="0" y="16190"/>
                  </a:lnTo>
                  <a:lnTo>
                    <a:pt x="488" y="16190"/>
                  </a:lnTo>
                  <a:lnTo>
                    <a:pt x="976" y="17143"/>
                  </a:lnTo>
                  <a:lnTo>
                    <a:pt x="5366" y="19048"/>
                  </a:lnTo>
                  <a:lnTo>
                    <a:pt x="10488" y="19048"/>
                  </a:lnTo>
                  <a:lnTo>
                    <a:pt x="14878" y="19048"/>
                  </a:lnTo>
                  <a:lnTo>
                    <a:pt x="19024" y="17143"/>
                  </a:lnTo>
                  <a:lnTo>
                    <a:pt x="19756" y="16190"/>
                  </a:lnTo>
                  <a:lnTo>
                    <a:pt x="19756" y="14286"/>
                  </a:lnTo>
                  <a:lnTo>
                    <a:pt x="19756" y="3810"/>
                  </a:lnTo>
                  <a:lnTo>
                    <a:pt x="19756" y="1905"/>
                  </a:lnTo>
                  <a:lnTo>
                    <a:pt x="19512" y="0"/>
                  </a:lnTo>
                  <a:lnTo>
                    <a:pt x="19024" y="0"/>
                  </a:lnTo>
                  <a:lnTo>
                    <a:pt x="14390" y="1905"/>
                  </a:lnTo>
                  <a:lnTo>
                    <a:pt x="10000" y="1905"/>
                  </a:lnTo>
                  <a:lnTo>
                    <a:pt x="5854" y="1905"/>
                  </a:lnTo>
                  <a:lnTo>
                    <a:pt x="1463" y="0"/>
                  </a:lnTo>
                  <a:lnTo>
                    <a:pt x="976" y="0"/>
                  </a:lnTo>
                  <a:lnTo>
                    <a:pt x="488" y="0"/>
                  </a:lnTo>
                  <a:lnTo>
                    <a:pt x="0" y="1905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Freeform 795"/>
            <p:cNvSpPr>
              <a:spLocks/>
            </p:cNvSpPr>
            <p:nvPr/>
          </p:nvSpPr>
          <p:spPr bwMode="auto">
            <a:xfrm>
              <a:off x="1001" y="16005"/>
              <a:ext cx="980" cy="521"/>
            </a:xfrm>
            <a:custGeom>
              <a:avLst/>
              <a:gdLst>
                <a:gd name="T0" fmla="*/ 1702 w 20000"/>
                <a:gd name="T1" fmla="*/ 0 h 20000"/>
                <a:gd name="T2" fmla="*/ 5532 w 20000"/>
                <a:gd name="T3" fmla="*/ 1905 h 20000"/>
                <a:gd name="T4" fmla="*/ 9362 w 20000"/>
                <a:gd name="T5" fmla="*/ 1905 h 20000"/>
                <a:gd name="T6" fmla="*/ 13191 w 20000"/>
                <a:gd name="T7" fmla="*/ 1905 h 20000"/>
                <a:gd name="T8" fmla="*/ 17447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1905 h 20000"/>
                <a:gd name="T14" fmla="*/ 19574 w 20000"/>
                <a:gd name="T15" fmla="*/ 3810 h 20000"/>
                <a:gd name="T16" fmla="*/ 19574 w 20000"/>
                <a:gd name="T17" fmla="*/ 5714 h 20000"/>
                <a:gd name="T18" fmla="*/ 19574 w 20000"/>
                <a:gd name="T19" fmla="*/ 14286 h 20000"/>
                <a:gd name="T20" fmla="*/ 19574 w 20000"/>
                <a:gd name="T21" fmla="*/ 16190 h 20000"/>
                <a:gd name="T22" fmla="*/ 18723 w 20000"/>
                <a:gd name="T23" fmla="*/ 18095 h 20000"/>
                <a:gd name="T24" fmla="*/ 17447 w 20000"/>
                <a:gd name="T25" fmla="*/ 19048 h 20000"/>
                <a:gd name="T26" fmla="*/ 13191 w 20000"/>
                <a:gd name="T27" fmla="*/ 19048 h 20000"/>
                <a:gd name="T28" fmla="*/ 9362 w 20000"/>
                <a:gd name="T29" fmla="*/ 19048 h 20000"/>
                <a:gd name="T30" fmla="*/ 5532 w 20000"/>
                <a:gd name="T31" fmla="*/ 19048 h 20000"/>
                <a:gd name="T32" fmla="*/ 1702 w 20000"/>
                <a:gd name="T33" fmla="*/ 19048 h 20000"/>
                <a:gd name="T34" fmla="*/ 851 w 20000"/>
                <a:gd name="T35" fmla="*/ 18095 h 20000"/>
                <a:gd name="T36" fmla="*/ 0 w 20000"/>
                <a:gd name="T37" fmla="*/ 18095 h 20000"/>
                <a:gd name="T38" fmla="*/ 0 w 20000"/>
                <a:gd name="T39" fmla="*/ 16190 h 20000"/>
                <a:gd name="T40" fmla="*/ 0 w 20000"/>
                <a:gd name="T41" fmla="*/ 14286 h 20000"/>
                <a:gd name="T42" fmla="*/ 0 w 20000"/>
                <a:gd name="T43" fmla="*/ 5714 h 20000"/>
                <a:gd name="T44" fmla="*/ 0 w 20000"/>
                <a:gd name="T45" fmla="*/ 3810 h 20000"/>
                <a:gd name="T46" fmla="*/ 0 w 20000"/>
                <a:gd name="T47" fmla="*/ 1905 h 20000"/>
                <a:gd name="T48" fmla="*/ 851 w 20000"/>
                <a:gd name="T49" fmla="*/ 1905 h 20000"/>
                <a:gd name="T50" fmla="*/ 1702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1702" y="0"/>
                  </a:moveTo>
                  <a:lnTo>
                    <a:pt x="5532" y="1905"/>
                  </a:lnTo>
                  <a:lnTo>
                    <a:pt x="9362" y="1905"/>
                  </a:lnTo>
                  <a:lnTo>
                    <a:pt x="13191" y="1905"/>
                  </a:lnTo>
                  <a:lnTo>
                    <a:pt x="17447" y="0"/>
                  </a:lnTo>
                  <a:lnTo>
                    <a:pt x="17872" y="0"/>
                  </a:lnTo>
                  <a:lnTo>
                    <a:pt x="18723" y="1905"/>
                  </a:lnTo>
                  <a:lnTo>
                    <a:pt x="19574" y="3810"/>
                  </a:lnTo>
                  <a:lnTo>
                    <a:pt x="19574" y="5714"/>
                  </a:lnTo>
                  <a:lnTo>
                    <a:pt x="19574" y="14286"/>
                  </a:lnTo>
                  <a:lnTo>
                    <a:pt x="19574" y="16190"/>
                  </a:lnTo>
                  <a:lnTo>
                    <a:pt x="18723" y="18095"/>
                  </a:lnTo>
                  <a:lnTo>
                    <a:pt x="17447" y="19048"/>
                  </a:lnTo>
                  <a:lnTo>
                    <a:pt x="13191" y="19048"/>
                  </a:lnTo>
                  <a:lnTo>
                    <a:pt x="9362" y="19048"/>
                  </a:lnTo>
                  <a:lnTo>
                    <a:pt x="5532" y="19048"/>
                  </a:lnTo>
                  <a:lnTo>
                    <a:pt x="1702" y="19048"/>
                  </a:lnTo>
                  <a:lnTo>
                    <a:pt x="851" y="18095"/>
                  </a:lnTo>
                  <a:lnTo>
                    <a:pt x="0" y="18095"/>
                  </a:lnTo>
                  <a:lnTo>
                    <a:pt x="0" y="16190"/>
                  </a:lnTo>
                  <a:lnTo>
                    <a:pt x="0" y="14286"/>
                  </a:lnTo>
                  <a:lnTo>
                    <a:pt x="0" y="5714"/>
                  </a:lnTo>
                  <a:lnTo>
                    <a:pt x="0" y="3810"/>
                  </a:lnTo>
                  <a:lnTo>
                    <a:pt x="0" y="1905"/>
                  </a:lnTo>
                  <a:lnTo>
                    <a:pt x="851" y="190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" name="Freeform 796"/>
            <p:cNvSpPr>
              <a:spLocks/>
            </p:cNvSpPr>
            <p:nvPr/>
          </p:nvSpPr>
          <p:spPr bwMode="auto">
            <a:xfrm>
              <a:off x="16747" y="16005"/>
              <a:ext cx="980" cy="521"/>
            </a:xfrm>
            <a:custGeom>
              <a:avLst/>
              <a:gdLst>
                <a:gd name="T0" fmla="*/ 2553 w 20000"/>
                <a:gd name="T1" fmla="*/ 0 h 20000"/>
                <a:gd name="T2" fmla="*/ 6383 w 20000"/>
                <a:gd name="T3" fmla="*/ 1905 h 20000"/>
                <a:gd name="T4" fmla="*/ 10213 w 20000"/>
                <a:gd name="T5" fmla="*/ 1905 h 20000"/>
                <a:gd name="T6" fmla="*/ 14043 w 20000"/>
                <a:gd name="T7" fmla="*/ 1905 h 20000"/>
                <a:gd name="T8" fmla="*/ 18298 w 20000"/>
                <a:gd name="T9" fmla="*/ 0 h 20000"/>
                <a:gd name="T10" fmla="*/ 19149 w 20000"/>
                <a:gd name="T11" fmla="*/ 0 h 20000"/>
                <a:gd name="T12" fmla="*/ 19574 w 20000"/>
                <a:gd name="T13" fmla="*/ 1905 h 20000"/>
                <a:gd name="T14" fmla="*/ 19574 w 20000"/>
                <a:gd name="T15" fmla="*/ 3810 h 20000"/>
                <a:gd name="T16" fmla="*/ 19574 w 20000"/>
                <a:gd name="T17" fmla="*/ 5714 h 20000"/>
                <a:gd name="T18" fmla="*/ 19574 w 20000"/>
                <a:gd name="T19" fmla="*/ 14286 h 20000"/>
                <a:gd name="T20" fmla="*/ 19574 w 20000"/>
                <a:gd name="T21" fmla="*/ 16190 h 20000"/>
                <a:gd name="T22" fmla="*/ 19574 w 20000"/>
                <a:gd name="T23" fmla="*/ 18095 h 20000"/>
                <a:gd name="T24" fmla="*/ 19149 w 20000"/>
                <a:gd name="T25" fmla="*/ 18095 h 20000"/>
                <a:gd name="T26" fmla="*/ 18298 w 20000"/>
                <a:gd name="T27" fmla="*/ 19048 h 20000"/>
                <a:gd name="T28" fmla="*/ 14043 w 20000"/>
                <a:gd name="T29" fmla="*/ 19048 h 20000"/>
                <a:gd name="T30" fmla="*/ 10213 w 20000"/>
                <a:gd name="T31" fmla="*/ 19048 h 20000"/>
                <a:gd name="T32" fmla="*/ 6383 w 20000"/>
                <a:gd name="T33" fmla="*/ 19048 h 20000"/>
                <a:gd name="T34" fmla="*/ 2553 w 20000"/>
                <a:gd name="T35" fmla="*/ 19048 h 20000"/>
                <a:gd name="T36" fmla="*/ 1702 w 20000"/>
                <a:gd name="T37" fmla="*/ 18095 h 20000"/>
                <a:gd name="T38" fmla="*/ 851 w 20000"/>
                <a:gd name="T39" fmla="*/ 18095 h 20000"/>
                <a:gd name="T40" fmla="*/ 851 w 20000"/>
                <a:gd name="T41" fmla="*/ 16190 h 20000"/>
                <a:gd name="T42" fmla="*/ 0 w 20000"/>
                <a:gd name="T43" fmla="*/ 14286 h 20000"/>
                <a:gd name="T44" fmla="*/ 0 w 20000"/>
                <a:gd name="T45" fmla="*/ 5714 h 20000"/>
                <a:gd name="T46" fmla="*/ 851 w 20000"/>
                <a:gd name="T47" fmla="*/ 3810 h 20000"/>
                <a:gd name="T48" fmla="*/ 851 w 20000"/>
                <a:gd name="T49" fmla="*/ 1905 h 20000"/>
                <a:gd name="T50" fmla="*/ 1702 w 20000"/>
                <a:gd name="T51" fmla="*/ 1905 h 20000"/>
                <a:gd name="T52" fmla="*/ 2553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553" y="0"/>
                  </a:moveTo>
                  <a:lnTo>
                    <a:pt x="6383" y="1905"/>
                  </a:lnTo>
                  <a:lnTo>
                    <a:pt x="10213" y="1905"/>
                  </a:lnTo>
                  <a:lnTo>
                    <a:pt x="14043" y="1905"/>
                  </a:lnTo>
                  <a:lnTo>
                    <a:pt x="18298" y="0"/>
                  </a:lnTo>
                  <a:lnTo>
                    <a:pt x="19149" y="0"/>
                  </a:lnTo>
                  <a:lnTo>
                    <a:pt x="19574" y="1905"/>
                  </a:lnTo>
                  <a:lnTo>
                    <a:pt x="19574" y="3810"/>
                  </a:lnTo>
                  <a:lnTo>
                    <a:pt x="19574" y="5714"/>
                  </a:lnTo>
                  <a:lnTo>
                    <a:pt x="19574" y="14286"/>
                  </a:lnTo>
                  <a:lnTo>
                    <a:pt x="19574" y="16190"/>
                  </a:lnTo>
                  <a:lnTo>
                    <a:pt x="19574" y="18095"/>
                  </a:lnTo>
                  <a:lnTo>
                    <a:pt x="19149" y="18095"/>
                  </a:lnTo>
                  <a:lnTo>
                    <a:pt x="18298" y="19048"/>
                  </a:lnTo>
                  <a:lnTo>
                    <a:pt x="14043" y="19048"/>
                  </a:lnTo>
                  <a:lnTo>
                    <a:pt x="10213" y="19048"/>
                  </a:lnTo>
                  <a:lnTo>
                    <a:pt x="6383" y="19048"/>
                  </a:lnTo>
                  <a:lnTo>
                    <a:pt x="2553" y="19048"/>
                  </a:lnTo>
                  <a:lnTo>
                    <a:pt x="1702" y="18095"/>
                  </a:lnTo>
                  <a:lnTo>
                    <a:pt x="851" y="18095"/>
                  </a:lnTo>
                  <a:lnTo>
                    <a:pt x="851" y="16190"/>
                  </a:lnTo>
                  <a:lnTo>
                    <a:pt x="0" y="14286"/>
                  </a:lnTo>
                  <a:lnTo>
                    <a:pt x="0" y="5714"/>
                  </a:lnTo>
                  <a:lnTo>
                    <a:pt x="851" y="3810"/>
                  </a:lnTo>
                  <a:lnTo>
                    <a:pt x="851" y="1905"/>
                  </a:lnTo>
                  <a:lnTo>
                    <a:pt x="1702" y="1905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Freeform 797"/>
            <p:cNvSpPr>
              <a:spLocks/>
            </p:cNvSpPr>
            <p:nvPr/>
          </p:nvSpPr>
          <p:spPr bwMode="auto">
            <a:xfrm>
              <a:off x="18060" y="16005"/>
              <a:ext cx="981" cy="521"/>
            </a:xfrm>
            <a:custGeom>
              <a:avLst/>
              <a:gdLst>
                <a:gd name="T0" fmla="*/ 2553 w 20000"/>
                <a:gd name="T1" fmla="*/ 0 h 20000"/>
                <a:gd name="T2" fmla="*/ 6383 w 20000"/>
                <a:gd name="T3" fmla="*/ 1905 h 20000"/>
                <a:gd name="T4" fmla="*/ 10213 w 20000"/>
                <a:gd name="T5" fmla="*/ 1905 h 20000"/>
                <a:gd name="T6" fmla="*/ 14043 w 20000"/>
                <a:gd name="T7" fmla="*/ 1905 h 20000"/>
                <a:gd name="T8" fmla="*/ 17447 w 20000"/>
                <a:gd name="T9" fmla="*/ 0 h 20000"/>
                <a:gd name="T10" fmla="*/ 18723 w 20000"/>
                <a:gd name="T11" fmla="*/ 0 h 20000"/>
                <a:gd name="T12" fmla="*/ 18723 w 20000"/>
                <a:gd name="T13" fmla="*/ 1905 h 20000"/>
                <a:gd name="T14" fmla="*/ 19574 w 20000"/>
                <a:gd name="T15" fmla="*/ 3810 h 20000"/>
                <a:gd name="T16" fmla="*/ 19574 w 20000"/>
                <a:gd name="T17" fmla="*/ 5714 h 20000"/>
                <a:gd name="T18" fmla="*/ 19574 w 20000"/>
                <a:gd name="T19" fmla="*/ 14286 h 20000"/>
                <a:gd name="T20" fmla="*/ 19574 w 20000"/>
                <a:gd name="T21" fmla="*/ 16190 h 20000"/>
                <a:gd name="T22" fmla="*/ 18723 w 20000"/>
                <a:gd name="T23" fmla="*/ 18095 h 20000"/>
                <a:gd name="T24" fmla="*/ 18723 w 20000"/>
                <a:gd name="T25" fmla="*/ 18095 h 20000"/>
                <a:gd name="T26" fmla="*/ 17447 w 20000"/>
                <a:gd name="T27" fmla="*/ 19048 h 20000"/>
                <a:gd name="T28" fmla="*/ 14043 w 20000"/>
                <a:gd name="T29" fmla="*/ 19048 h 20000"/>
                <a:gd name="T30" fmla="*/ 10213 w 20000"/>
                <a:gd name="T31" fmla="*/ 19048 h 20000"/>
                <a:gd name="T32" fmla="*/ 6383 w 20000"/>
                <a:gd name="T33" fmla="*/ 19048 h 20000"/>
                <a:gd name="T34" fmla="*/ 2553 w 20000"/>
                <a:gd name="T35" fmla="*/ 19048 h 20000"/>
                <a:gd name="T36" fmla="*/ 1702 w 20000"/>
                <a:gd name="T37" fmla="*/ 18095 h 20000"/>
                <a:gd name="T38" fmla="*/ 851 w 20000"/>
                <a:gd name="T39" fmla="*/ 18095 h 20000"/>
                <a:gd name="T40" fmla="*/ 0 w 20000"/>
                <a:gd name="T41" fmla="*/ 16190 h 20000"/>
                <a:gd name="T42" fmla="*/ 0 w 20000"/>
                <a:gd name="T43" fmla="*/ 14286 h 20000"/>
                <a:gd name="T44" fmla="*/ 0 w 20000"/>
                <a:gd name="T45" fmla="*/ 5714 h 20000"/>
                <a:gd name="T46" fmla="*/ 0 w 20000"/>
                <a:gd name="T47" fmla="*/ 3810 h 20000"/>
                <a:gd name="T48" fmla="*/ 851 w 20000"/>
                <a:gd name="T49" fmla="*/ 1905 h 20000"/>
                <a:gd name="T50" fmla="*/ 1702 w 20000"/>
                <a:gd name="T51" fmla="*/ 1905 h 20000"/>
                <a:gd name="T52" fmla="*/ 2553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553" y="0"/>
                  </a:moveTo>
                  <a:lnTo>
                    <a:pt x="6383" y="1905"/>
                  </a:lnTo>
                  <a:lnTo>
                    <a:pt x="10213" y="1905"/>
                  </a:lnTo>
                  <a:lnTo>
                    <a:pt x="14043" y="1905"/>
                  </a:lnTo>
                  <a:lnTo>
                    <a:pt x="17447" y="0"/>
                  </a:lnTo>
                  <a:lnTo>
                    <a:pt x="18723" y="0"/>
                  </a:lnTo>
                  <a:lnTo>
                    <a:pt x="18723" y="1905"/>
                  </a:lnTo>
                  <a:lnTo>
                    <a:pt x="19574" y="3810"/>
                  </a:lnTo>
                  <a:lnTo>
                    <a:pt x="19574" y="5714"/>
                  </a:lnTo>
                  <a:lnTo>
                    <a:pt x="19574" y="14286"/>
                  </a:lnTo>
                  <a:lnTo>
                    <a:pt x="19574" y="16190"/>
                  </a:lnTo>
                  <a:lnTo>
                    <a:pt x="18723" y="18095"/>
                  </a:lnTo>
                  <a:lnTo>
                    <a:pt x="17447" y="19048"/>
                  </a:lnTo>
                  <a:lnTo>
                    <a:pt x="14043" y="19048"/>
                  </a:lnTo>
                  <a:lnTo>
                    <a:pt x="10213" y="19048"/>
                  </a:lnTo>
                  <a:lnTo>
                    <a:pt x="6383" y="19048"/>
                  </a:lnTo>
                  <a:lnTo>
                    <a:pt x="2553" y="19048"/>
                  </a:lnTo>
                  <a:lnTo>
                    <a:pt x="1702" y="18095"/>
                  </a:lnTo>
                  <a:lnTo>
                    <a:pt x="851" y="18095"/>
                  </a:lnTo>
                  <a:lnTo>
                    <a:pt x="0" y="16190"/>
                  </a:lnTo>
                  <a:lnTo>
                    <a:pt x="0" y="14286"/>
                  </a:lnTo>
                  <a:lnTo>
                    <a:pt x="0" y="5714"/>
                  </a:lnTo>
                  <a:lnTo>
                    <a:pt x="0" y="3810"/>
                  </a:lnTo>
                  <a:lnTo>
                    <a:pt x="851" y="1905"/>
                  </a:lnTo>
                  <a:lnTo>
                    <a:pt x="1702" y="1905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Freeform 798"/>
            <p:cNvSpPr>
              <a:spLocks/>
            </p:cNvSpPr>
            <p:nvPr/>
          </p:nvSpPr>
          <p:spPr bwMode="auto">
            <a:xfrm>
              <a:off x="5360" y="16055"/>
              <a:ext cx="9989" cy="471"/>
            </a:xfrm>
            <a:custGeom>
              <a:avLst/>
              <a:gdLst>
                <a:gd name="T0" fmla="*/ 0 w 20000"/>
                <a:gd name="T1" fmla="*/ 13684 h 20000"/>
                <a:gd name="T2" fmla="*/ 0 w 20000"/>
                <a:gd name="T3" fmla="*/ 15789 h 20000"/>
                <a:gd name="T4" fmla="*/ 42 w 20000"/>
                <a:gd name="T5" fmla="*/ 17895 h 20000"/>
                <a:gd name="T6" fmla="*/ 42 w 20000"/>
                <a:gd name="T7" fmla="*/ 17895 h 20000"/>
                <a:gd name="T8" fmla="*/ 125 w 20000"/>
                <a:gd name="T9" fmla="*/ 18947 h 20000"/>
                <a:gd name="T10" fmla="*/ 19791 w 20000"/>
                <a:gd name="T11" fmla="*/ 18947 h 20000"/>
                <a:gd name="T12" fmla="*/ 19875 w 20000"/>
                <a:gd name="T13" fmla="*/ 17895 h 20000"/>
                <a:gd name="T14" fmla="*/ 19958 w 20000"/>
                <a:gd name="T15" fmla="*/ 17895 h 20000"/>
                <a:gd name="T16" fmla="*/ 19958 w 20000"/>
                <a:gd name="T17" fmla="*/ 15789 h 20000"/>
                <a:gd name="T18" fmla="*/ 19958 w 20000"/>
                <a:gd name="T19" fmla="*/ 13684 h 20000"/>
                <a:gd name="T20" fmla="*/ 19958 w 20000"/>
                <a:gd name="T21" fmla="*/ 4211 h 20000"/>
                <a:gd name="T22" fmla="*/ 19958 w 20000"/>
                <a:gd name="T23" fmla="*/ 2105 h 20000"/>
                <a:gd name="T24" fmla="*/ 19875 w 20000"/>
                <a:gd name="T25" fmla="*/ 0 h 20000"/>
                <a:gd name="T26" fmla="*/ 19708 w 20000"/>
                <a:gd name="T27" fmla="*/ 0 h 20000"/>
                <a:gd name="T28" fmla="*/ 209 w 20000"/>
                <a:gd name="T29" fmla="*/ 0 h 20000"/>
                <a:gd name="T30" fmla="*/ 125 w 20000"/>
                <a:gd name="T31" fmla="*/ 0 h 20000"/>
                <a:gd name="T32" fmla="*/ 42 w 20000"/>
                <a:gd name="T33" fmla="*/ 0 h 20000"/>
                <a:gd name="T34" fmla="*/ 0 w 20000"/>
                <a:gd name="T35" fmla="*/ 2105 h 20000"/>
                <a:gd name="T36" fmla="*/ 0 w 20000"/>
                <a:gd name="T37" fmla="*/ 4211 h 20000"/>
                <a:gd name="T38" fmla="*/ 0 w 20000"/>
                <a:gd name="T39" fmla="*/ 1368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00" h="20000">
                  <a:moveTo>
                    <a:pt x="0" y="13684"/>
                  </a:moveTo>
                  <a:lnTo>
                    <a:pt x="0" y="15789"/>
                  </a:lnTo>
                  <a:lnTo>
                    <a:pt x="42" y="17895"/>
                  </a:lnTo>
                  <a:lnTo>
                    <a:pt x="125" y="18947"/>
                  </a:lnTo>
                  <a:lnTo>
                    <a:pt x="19791" y="18947"/>
                  </a:lnTo>
                  <a:lnTo>
                    <a:pt x="19875" y="17895"/>
                  </a:lnTo>
                  <a:lnTo>
                    <a:pt x="19958" y="17895"/>
                  </a:lnTo>
                  <a:lnTo>
                    <a:pt x="19958" y="15789"/>
                  </a:lnTo>
                  <a:lnTo>
                    <a:pt x="19958" y="13684"/>
                  </a:lnTo>
                  <a:lnTo>
                    <a:pt x="19958" y="4211"/>
                  </a:lnTo>
                  <a:lnTo>
                    <a:pt x="19958" y="2105"/>
                  </a:lnTo>
                  <a:lnTo>
                    <a:pt x="19875" y="0"/>
                  </a:lnTo>
                  <a:lnTo>
                    <a:pt x="19708" y="0"/>
                  </a:lnTo>
                  <a:lnTo>
                    <a:pt x="209" y="0"/>
                  </a:lnTo>
                  <a:lnTo>
                    <a:pt x="125" y="0"/>
                  </a:lnTo>
                  <a:lnTo>
                    <a:pt x="42" y="0"/>
                  </a:lnTo>
                  <a:lnTo>
                    <a:pt x="0" y="2105"/>
                  </a:lnTo>
                  <a:lnTo>
                    <a:pt x="0" y="4211"/>
                  </a:lnTo>
                  <a:lnTo>
                    <a:pt x="0" y="136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1" name="Rectangle 18"/>
          <p:cNvSpPr>
            <a:spLocks noChangeArrowheads="1"/>
          </p:cNvSpPr>
          <p:nvPr/>
        </p:nvSpPr>
        <p:spPr bwMode="auto">
          <a:xfrm>
            <a:off x="6017008" y="4592329"/>
            <a:ext cx="192024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≈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MOS</a:t>
            </a:r>
            <a:r>
              <a:rPr lang="en-US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out</a:t>
            </a:r>
            <a:endParaRPr lang="en-US" baseline="-25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cxnSp>
        <p:nvCxnSpPr>
          <p:cNvPr id="1202" name="Straight Arrow Connector 1201"/>
          <p:cNvCxnSpPr/>
          <p:nvPr/>
        </p:nvCxnSpPr>
        <p:spPr bwMode="auto">
          <a:xfrm>
            <a:off x="6952510" y="2067629"/>
            <a:ext cx="0" cy="193111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722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2" name="Straight Arrow Connector 421"/>
          <p:cNvCxnSpPr/>
          <p:nvPr/>
        </p:nvCxnSpPr>
        <p:spPr bwMode="auto">
          <a:xfrm>
            <a:off x="2922685" y="2332745"/>
            <a:ext cx="0" cy="74596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" name="Straight Arrow Connector 416"/>
          <p:cNvCxnSpPr/>
          <p:nvPr/>
        </p:nvCxnSpPr>
        <p:spPr bwMode="auto">
          <a:xfrm>
            <a:off x="1185489" y="2370844"/>
            <a:ext cx="0" cy="118872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8" name="Straight Arrow Connector 417"/>
          <p:cNvCxnSpPr/>
          <p:nvPr/>
        </p:nvCxnSpPr>
        <p:spPr bwMode="auto">
          <a:xfrm>
            <a:off x="7955280" y="2370844"/>
            <a:ext cx="0" cy="118872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7F1B-FE56-4B35-8781-A1B81C137039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759" name="Group 413"/>
          <p:cNvGrpSpPr>
            <a:grpSpLocks noChangeAspect="1"/>
          </p:cNvGrpSpPr>
          <p:nvPr/>
        </p:nvGrpSpPr>
        <p:grpSpPr bwMode="auto">
          <a:xfrm>
            <a:off x="1671927" y="4036886"/>
            <a:ext cx="684181" cy="575215"/>
            <a:chOff x="0" y="1"/>
            <a:chExt cx="20000" cy="19999"/>
          </a:xfrm>
        </p:grpSpPr>
        <p:sp>
          <p:nvSpPr>
            <p:cNvPr id="2760" name="Freeform 414"/>
            <p:cNvSpPr>
              <a:spLocks/>
            </p:cNvSpPr>
            <p:nvPr/>
          </p:nvSpPr>
          <p:spPr bwMode="auto">
            <a:xfrm>
              <a:off x="0" y="9256"/>
              <a:ext cx="19958" cy="10744"/>
            </a:xfrm>
            <a:custGeom>
              <a:avLst/>
              <a:gdLst>
                <a:gd name="T0" fmla="*/ 19979 w 20000"/>
                <a:gd name="T1" fmla="*/ 15797 h 20000"/>
                <a:gd name="T2" fmla="*/ 19561 w 20000"/>
                <a:gd name="T3" fmla="*/ 19538 h 20000"/>
                <a:gd name="T4" fmla="*/ 19519 w 20000"/>
                <a:gd name="T5" fmla="*/ 19630 h 20000"/>
                <a:gd name="T6" fmla="*/ 19519 w 20000"/>
                <a:gd name="T7" fmla="*/ 19815 h 20000"/>
                <a:gd name="T8" fmla="*/ 19478 w 20000"/>
                <a:gd name="T9" fmla="*/ 19815 h 20000"/>
                <a:gd name="T10" fmla="*/ 19415 w 20000"/>
                <a:gd name="T11" fmla="*/ 19908 h 20000"/>
                <a:gd name="T12" fmla="*/ 19331 w 20000"/>
                <a:gd name="T13" fmla="*/ 19954 h 20000"/>
                <a:gd name="T14" fmla="*/ 19185 w 20000"/>
                <a:gd name="T15" fmla="*/ 19908 h 20000"/>
                <a:gd name="T16" fmla="*/ 857 w 20000"/>
                <a:gd name="T17" fmla="*/ 19908 h 20000"/>
                <a:gd name="T18" fmla="*/ 690 w 20000"/>
                <a:gd name="T19" fmla="*/ 19954 h 20000"/>
                <a:gd name="T20" fmla="*/ 606 w 20000"/>
                <a:gd name="T21" fmla="*/ 19908 h 20000"/>
                <a:gd name="T22" fmla="*/ 543 w 20000"/>
                <a:gd name="T23" fmla="*/ 19815 h 20000"/>
                <a:gd name="T24" fmla="*/ 502 w 20000"/>
                <a:gd name="T25" fmla="*/ 19815 h 20000"/>
                <a:gd name="T26" fmla="*/ 502 w 20000"/>
                <a:gd name="T27" fmla="*/ 19630 h 20000"/>
                <a:gd name="T28" fmla="*/ 460 w 20000"/>
                <a:gd name="T29" fmla="*/ 19538 h 20000"/>
                <a:gd name="T30" fmla="*/ 0 w 20000"/>
                <a:gd name="T31" fmla="*/ 15797 h 20000"/>
                <a:gd name="T32" fmla="*/ 690 w 20000"/>
                <a:gd name="T33" fmla="*/ 5081 h 20000"/>
                <a:gd name="T34" fmla="*/ 690 w 20000"/>
                <a:gd name="T35" fmla="*/ 2679 h 20000"/>
                <a:gd name="T36" fmla="*/ 920 w 20000"/>
                <a:gd name="T37" fmla="*/ 739 h 20000"/>
                <a:gd name="T38" fmla="*/ 9676 w 20000"/>
                <a:gd name="T39" fmla="*/ 831 h 20000"/>
                <a:gd name="T40" fmla="*/ 9676 w 20000"/>
                <a:gd name="T41" fmla="*/ 0 h 20000"/>
                <a:gd name="T42" fmla="*/ 10491 w 20000"/>
                <a:gd name="T43" fmla="*/ 0 h 20000"/>
                <a:gd name="T44" fmla="*/ 10491 w 20000"/>
                <a:gd name="T45" fmla="*/ 1755 h 20000"/>
                <a:gd name="T46" fmla="*/ 18370 w 20000"/>
                <a:gd name="T47" fmla="*/ 1755 h 20000"/>
                <a:gd name="T48" fmla="*/ 18370 w 20000"/>
                <a:gd name="T49" fmla="*/ 0 h 20000"/>
                <a:gd name="T50" fmla="*/ 19101 w 20000"/>
                <a:gd name="T51" fmla="*/ 0 h 20000"/>
                <a:gd name="T52" fmla="*/ 19331 w 20000"/>
                <a:gd name="T53" fmla="*/ 1940 h 20000"/>
                <a:gd name="T54" fmla="*/ 19331 w 20000"/>
                <a:gd name="T55" fmla="*/ 4988 h 20000"/>
                <a:gd name="T56" fmla="*/ 19979 w 20000"/>
                <a:gd name="T57" fmla="*/ 1579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00" h="20000">
                  <a:moveTo>
                    <a:pt x="19979" y="15797"/>
                  </a:moveTo>
                  <a:lnTo>
                    <a:pt x="19561" y="19538"/>
                  </a:lnTo>
                  <a:lnTo>
                    <a:pt x="19519" y="19630"/>
                  </a:lnTo>
                  <a:lnTo>
                    <a:pt x="19519" y="19815"/>
                  </a:lnTo>
                  <a:lnTo>
                    <a:pt x="19478" y="19815"/>
                  </a:lnTo>
                  <a:lnTo>
                    <a:pt x="19415" y="19908"/>
                  </a:lnTo>
                  <a:lnTo>
                    <a:pt x="19331" y="19954"/>
                  </a:lnTo>
                  <a:lnTo>
                    <a:pt x="19185" y="19908"/>
                  </a:lnTo>
                  <a:lnTo>
                    <a:pt x="857" y="19908"/>
                  </a:lnTo>
                  <a:lnTo>
                    <a:pt x="690" y="19954"/>
                  </a:lnTo>
                  <a:lnTo>
                    <a:pt x="606" y="19908"/>
                  </a:lnTo>
                  <a:lnTo>
                    <a:pt x="543" y="19815"/>
                  </a:lnTo>
                  <a:lnTo>
                    <a:pt x="502" y="19815"/>
                  </a:lnTo>
                  <a:lnTo>
                    <a:pt x="502" y="19630"/>
                  </a:lnTo>
                  <a:lnTo>
                    <a:pt x="460" y="19538"/>
                  </a:lnTo>
                  <a:lnTo>
                    <a:pt x="0" y="15797"/>
                  </a:lnTo>
                  <a:lnTo>
                    <a:pt x="690" y="5081"/>
                  </a:lnTo>
                  <a:lnTo>
                    <a:pt x="690" y="2679"/>
                  </a:lnTo>
                  <a:lnTo>
                    <a:pt x="920" y="739"/>
                  </a:lnTo>
                  <a:lnTo>
                    <a:pt x="9676" y="831"/>
                  </a:lnTo>
                  <a:lnTo>
                    <a:pt x="9676" y="0"/>
                  </a:lnTo>
                  <a:lnTo>
                    <a:pt x="10491" y="0"/>
                  </a:lnTo>
                  <a:lnTo>
                    <a:pt x="10491" y="1755"/>
                  </a:lnTo>
                  <a:lnTo>
                    <a:pt x="18370" y="1755"/>
                  </a:lnTo>
                  <a:lnTo>
                    <a:pt x="18370" y="0"/>
                  </a:lnTo>
                  <a:lnTo>
                    <a:pt x="19101" y="0"/>
                  </a:lnTo>
                  <a:lnTo>
                    <a:pt x="19331" y="1940"/>
                  </a:lnTo>
                  <a:lnTo>
                    <a:pt x="19331" y="4988"/>
                  </a:lnTo>
                  <a:lnTo>
                    <a:pt x="19979" y="15797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1" name="Freeform 415"/>
            <p:cNvSpPr>
              <a:spLocks/>
            </p:cNvSpPr>
            <p:nvPr/>
          </p:nvSpPr>
          <p:spPr bwMode="auto">
            <a:xfrm>
              <a:off x="18436" y="11936"/>
              <a:ext cx="1564" cy="6054"/>
            </a:xfrm>
            <a:custGeom>
              <a:avLst/>
              <a:gdLst>
                <a:gd name="T0" fmla="*/ 0 w 20000"/>
                <a:gd name="T1" fmla="*/ 18279 h 20000"/>
                <a:gd name="T2" fmla="*/ 0 w 20000"/>
                <a:gd name="T3" fmla="*/ 19918 h 20000"/>
                <a:gd name="T4" fmla="*/ 16267 w 20000"/>
                <a:gd name="T5" fmla="*/ 19918 h 20000"/>
                <a:gd name="T6" fmla="*/ 17333 w 20000"/>
                <a:gd name="T7" fmla="*/ 19918 h 20000"/>
                <a:gd name="T8" fmla="*/ 18400 w 20000"/>
                <a:gd name="T9" fmla="*/ 19918 h 20000"/>
                <a:gd name="T10" fmla="*/ 18933 w 20000"/>
                <a:gd name="T11" fmla="*/ 19836 h 20000"/>
                <a:gd name="T12" fmla="*/ 19200 w 20000"/>
                <a:gd name="T13" fmla="*/ 19672 h 20000"/>
                <a:gd name="T14" fmla="*/ 19200 w 20000"/>
                <a:gd name="T15" fmla="*/ 19508 h 20000"/>
                <a:gd name="T16" fmla="*/ 19733 w 20000"/>
                <a:gd name="T17" fmla="*/ 19344 h 20000"/>
                <a:gd name="T18" fmla="*/ 19733 w 20000"/>
                <a:gd name="T19" fmla="*/ 18770 h 20000"/>
                <a:gd name="T20" fmla="*/ 10933 w 20000"/>
                <a:gd name="T21" fmla="*/ 0 h 20000"/>
                <a:gd name="T22" fmla="*/ 0 w 20000"/>
                <a:gd name="T23" fmla="*/ 0 h 20000"/>
                <a:gd name="T24" fmla="*/ 0 w 20000"/>
                <a:gd name="T25" fmla="*/ 1230 h 20000"/>
                <a:gd name="T26" fmla="*/ 6133 w 20000"/>
                <a:gd name="T27" fmla="*/ 1230 h 20000"/>
                <a:gd name="T28" fmla="*/ 12000 w 20000"/>
                <a:gd name="T29" fmla="*/ 18279 h 20000"/>
                <a:gd name="T30" fmla="*/ 0 w 20000"/>
                <a:gd name="T31" fmla="*/ 1827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00" h="20000">
                  <a:moveTo>
                    <a:pt x="0" y="18279"/>
                  </a:moveTo>
                  <a:lnTo>
                    <a:pt x="0" y="19918"/>
                  </a:lnTo>
                  <a:lnTo>
                    <a:pt x="16267" y="19918"/>
                  </a:lnTo>
                  <a:lnTo>
                    <a:pt x="17333" y="19918"/>
                  </a:lnTo>
                  <a:lnTo>
                    <a:pt x="18400" y="19918"/>
                  </a:lnTo>
                  <a:lnTo>
                    <a:pt x="18933" y="19836"/>
                  </a:lnTo>
                  <a:lnTo>
                    <a:pt x="19200" y="19672"/>
                  </a:lnTo>
                  <a:lnTo>
                    <a:pt x="19200" y="19508"/>
                  </a:lnTo>
                  <a:lnTo>
                    <a:pt x="19733" y="19344"/>
                  </a:lnTo>
                  <a:lnTo>
                    <a:pt x="19733" y="18770"/>
                  </a:lnTo>
                  <a:lnTo>
                    <a:pt x="10933" y="0"/>
                  </a:lnTo>
                  <a:lnTo>
                    <a:pt x="0" y="0"/>
                  </a:lnTo>
                  <a:lnTo>
                    <a:pt x="0" y="1230"/>
                  </a:lnTo>
                  <a:lnTo>
                    <a:pt x="6133" y="1230"/>
                  </a:lnTo>
                  <a:lnTo>
                    <a:pt x="12000" y="18279"/>
                  </a:lnTo>
                  <a:lnTo>
                    <a:pt x="0" y="18279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2" name="Freeform 416"/>
            <p:cNvSpPr>
              <a:spLocks/>
            </p:cNvSpPr>
            <p:nvPr/>
          </p:nvSpPr>
          <p:spPr bwMode="auto">
            <a:xfrm>
              <a:off x="18436" y="10745"/>
              <a:ext cx="104" cy="54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9091 h 20000"/>
                <a:gd name="T4" fmla="*/ 16000 w 20000"/>
                <a:gd name="T5" fmla="*/ 19091 h 20000"/>
                <a:gd name="T6" fmla="*/ 0 w 20000"/>
                <a:gd name="T7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091"/>
                  </a:lnTo>
                  <a:lnTo>
                    <a:pt x="16000" y="19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3" name="Freeform 417"/>
            <p:cNvSpPr>
              <a:spLocks/>
            </p:cNvSpPr>
            <p:nvPr/>
          </p:nvSpPr>
          <p:spPr bwMode="auto">
            <a:xfrm>
              <a:off x="18436" y="9256"/>
              <a:ext cx="876" cy="106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9302 h 20000"/>
                <a:gd name="T4" fmla="*/ 1905 w 20000"/>
                <a:gd name="T5" fmla="*/ 19535 h 20000"/>
                <a:gd name="T6" fmla="*/ 19524 w 20000"/>
                <a:gd name="T7" fmla="*/ 19535 h 20000"/>
                <a:gd name="T8" fmla="*/ 14286 w 20000"/>
                <a:gd name="T9" fmla="*/ 0 h 20000"/>
                <a:gd name="T10" fmla="*/ 0 w 20000"/>
                <a:gd name="T1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9302"/>
                  </a:lnTo>
                  <a:lnTo>
                    <a:pt x="1905" y="19535"/>
                  </a:lnTo>
                  <a:lnTo>
                    <a:pt x="19524" y="19535"/>
                  </a:lnTo>
                  <a:lnTo>
                    <a:pt x="14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4" name="Freeform 418"/>
            <p:cNvSpPr>
              <a:spLocks/>
            </p:cNvSpPr>
            <p:nvPr/>
          </p:nvSpPr>
          <p:spPr bwMode="auto">
            <a:xfrm>
              <a:off x="18332" y="9256"/>
              <a:ext cx="125" cy="521"/>
            </a:xfrm>
            <a:custGeom>
              <a:avLst/>
              <a:gdLst>
                <a:gd name="T0" fmla="*/ 16667 w 20000"/>
                <a:gd name="T1" fmla="*/ 19048 h 20000"/>
                <a:gd name="T2" fmla="*/ 16667 w 20000"/>
                <a:gd name="T3" fmla="*/ 0 h 20000"/>
                <a:gd name="T4" fmla="*/ 0 w 20000"/>
                <a:gd name="T5" fmla="*/ 0 h 20000"/>
                <a:gd name="T6" fmla="*/ 16667 w 20000"/>
                <a:gd name="T7" fmla="*/ 1904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16667" y="19048"/>
                  </a:moveTo>
                  <a:lnTo>
                    <a:pt x="16667" y="0"/>
                  </a:lnTo>
                  <a:lnTo>
                    <a:pt x="0" y="0"/>
                  </a:lnTo>
                  <a:lnTo>
                    <a:pt x="16667" y="1904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" name="Freeform 419"/>
            <p:cNvSpPr>
              <a:spLocks/>
            </p:cNvSpPr>
            <p:nvPr/>
          </p:nvSpPr>
          <p:spPr bwMode="auto">
            <a:xfrm>
              <a:off x="10469" y="10199"/>
              <a:ext cx="7988" cy="1092"/>
            </a:xfrm>
            <a:custGeom>
              <a:avLst/>
              <a:gdLst>
                <a:gd name="T0" fmla="*/ 19948 w 20000"/>
                <a:gd name="T1" fmla="*/ 19545 h 20000"/>
                <a:gd name="T2" fmla="*/ 19948 w 20000"/>
                <a:gd name="T3" fmla="*/ 10000 h 20000"/>
                <a:gd name="T4" fmla="*/ 19687 w 20000"/>
                <a:gd name="T5" fmla="*/ 0 h 20000"/>
                <a:gd name="T6" fmla="*/ 0 w 20000"/>
                <a:gd name="T7" fmla="*/ 0 h 20000"/>
                <a:gd name="T8" fmla="*/ 0 w 20000"/>
                <a:gd name="T9" fmla="*/ 19545 h 20000"/>
                <a:gd name="T10" fmla="*/ 19948 w 20000"/>
                <a:gd name="T11" fmla="*/ 1954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9948" y="19545"/>
                  </a:moveTo>
                  <a:lnTo>
                    <a:pt x="19948" y="10000"/>
                  </a:lnTo>
                  <a:lnTo>
                    <a:pt x="19687" y="0"/>
                  </a:lnTo>
                  <a:lnTo>
                    <a:pt x="0" y="0"/>
                  </a:lnTo>
                  <a:lnTo>
                    <a:pt x="0" y="19545"/>
                  </a:lnTo>
                  <a:lnTo>
                    <a:pt x="19948" y="1954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" name="Freeform 420"/>
            <p:cNvSpPr>
              <a:spLocks/>
            </p:cNvSpPr>
            <p:nvPr/>
          </p:nvSpPr>
          <p:spPr bwMode="auto">
            <a:xfrm>
              <a:off x="0" y="11936"/>
              <a:ext cx="18457" cy="6054"/>
            </a:xfrm>
            <a:custGeom>
              <a:avLst/>
              <a:gdLst>
                <a:gd name="T0" fmla="*/ 19977 w 20000"/>
                <a:gd name="T1" fmla="*/ 1230 h 20000"/>
                <a:gd name="T2" fmla="*/ 19977 w 20000"/>
                <a:gd name="T3" fmla="*/ 0 h 20000"/>
                <a:gd name="T4" fmla="*/ 746 w 20000"/>
                <a:gd name="T5" fmla="*/ 0 h 20000"/>
                <a:gd name="T6" fmla="*/ 0 w 20000"/>
                <a:gd name="T7" fmla="*/ 18770 h 20000"/>
                <a:gd name="T8" fmla="*/ 0 w 20000"/>
                <a:gd name="T9" fmla="*/ 19344 h 20000"/>
                <a:gd name="T10" fmla="*/ 45 w 20000"/>
                <a:gd name="T11" fmla="*/ 19508 h 20000"/>
                <a:gd name="T12" fmla="*/ 45 w 20000"/>
                <a:gd name="T13" fmla="*/ 19672 h 20000"/>
                <a:gd name="T14" fmla="*/ 90 w 20000"/>
                <a:gd name="T15" fmla="*/ 19836 h 20000"/>
                <a:gd name="T16" fmla="*/ 113 w 20000"/>
                <a:gd name="T17" fmla="*/ 19918 h 20000"/>
                <a:gd name="T18" fmla="*/ 203 w 20000"/>
                <a:gd name="T19" fmla="*/ 19918 h 20000"/>
                <a:gd name="T20" fmla="*/ 294 w 20000"/>
                <a:gd name="T21" fmla="*/ 19918 h 20000"/>
                <a:gd name="T22" fmla="*/ 19977 w 20000"/>
                <a:gd name="T23" fmla="*/ 19918 h 20000"/>
                <a:gd name="T24" fmla="*/ 19977 w 20000"/>
                <a:gd name="T25" fmla="*/ 18279 h 20000"/>
                <a:gd name="T26" fmla="*/ 17944 w 20000"/>
                <a:gd name="T27" fmla="*/ 18279 h 20000"/>
                <a:gd name="T28" fmla="*/ 17944 w 20000"/>
                <a:gd name="T29" fmla="*/ 15410 h 20000"/>
                <a:gd name="T30" fmla="*/ 16904 w 20000"/>
                <a:gd name="T31" fmla="*/ 15410 h 20000"/>
                <a:gd name="T32" fmla="*/ 16904 w 20000"/>
                <a:gd name="T33" fmla="*/ 18279 h 20000"/>
                <a:gd name="T34" fmla="*/ 5582 w 20000"/>
                <a:gd name="T35" fmla="*/ 18279 h 20000"/>
                <a:gd name="T36" fmla="*/ 5582 w 20000"/>
                <a:gd name="T37" fmla="*/ 15410 h 20000"/>
                <a:gd name="T38" fmla="*/ 2373 w 20000"/>
                <a:gd name="T39" fmla="*/ 15410 h 20000"/>
                <a:gd name="T40" fmla="*/ 2373 w 20000"/>
                <a:gd name="T41" fmla="*/ 18279 h 20000"/>
                <a:gd name="T42" fmla="*/ 791 w 20000"/>
                <a:gd name="T43" fmla="*/ 18279 h 20000"/>
                <a:gd name="T44" fmla="*/ 1243 w 20000"/>
                <a:gd name="T45" fmla="*/ 1230 h 20000"/>
                <a:gd name="T46" fmla="*/ 8768 w 20000"/>
                <a:gd name="T47" fmla="*/ 1230 h 20000"/>
                <a:gd name="T48" fmla="*/ 8768 w 20000"/>
                <a:gd name="T49" fmla="*/ 3607 h 20000"/>
                <a:gd name="T50" fmla="*/ 9220 w 20000"/>
                <a:gd name="T51" fmla="*/ 3607 h 20000"/>
                <a:gd name="T52" fmla="*/ 9220 w 20000"/>
                <a:gd name="T53" fmla="*/ 1230 h 20000"/>
                <a:gd name="T54" fmla="*/ 15480 w 20000"/>
                <a:gd name="T55" fmla="*/ 1230 h 20000"/>
                <a:gd name="T56" fmla="*/ 15480 w 20000"/>
                <a:gd name="T57" fmla="*/ 3607 h 20000"/>
                <a:gd name="T58" fmla="*/ 16655 w 20000"/>
                <a:gd name="T59" fmla="*/ 3607 h 20000"/>
                <a:gd name="T60" fmla="*/ 16655 w 20000"/>
                <a:gd name="T61" fmla="*/ 1230 h 20000"/>
                <a:gd name="T62" fmla="*/ 19977 w 20000"/>
                <a:gd name="T63" fmla="*/ 123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19977" y="1230"/>
                  </a:moveTo>
                  <a:lnTo>
                    <a:pt x="19977" y="0"/>
                  </a:lnTo>
                  <a:lnTo>
                    <a:pt x="746" y="0"/>
                  </a:lnTo>
                  <a:lnTo>
                    <a:pt x="0" y="18770"/>
                  </a:lnTo>
                  <a:lnTo>
                    <a:pt x="0" y="19344"/>
                  </a:lnTo>
                  <a:lnTo>
                    <a:pt x="45" y="19508"/>
                  </a:lnTo>
                  <a:lnTo>
                    <a:pt x="45" y="19672"/>
                  </a:lnTo>
                  <a:lnTo>
                    <a:pt x="90" y="19836"/>
                  </a:lnTo>
                  <a:lnTo>
                    <a:pt x="113" y="19918"/>
                  </a:lnTo>
                  <a:lnTo>
                    <a:pt x="203" y="19918"/>
                  </a:lnTo>
                  <a:lnTo>
                    <a:pt x="294" y="19918"/>
                  </a:lnTo>
                  <a:lnTo>
                    <a:pt x="19977" y="19918"/>
                  </a:lnTo>
                  <a:lnTo>
                    <a:pt x="19977" y="18279"/>
                  </a:lnTo>
                  <a:lnTo>
                    <a:pt x="17944" y="18279"/>
                  </a:lnTo>
                  <a:lnTo>
                    <a:pt x="17944" y="15410"/>
                  </a:lnTo>
                  <a:lnTo>
                    <a:pt x="16904" y="15410"/>
                  </a:lnTo>
                  <a:lnTo>
                    <a:pt x="16904" y="18279"/>
                  </a:lnTo>
                  <a:lnTo>
                    <a:pt x="5582" y="18279"/>
                  </a:lnTo>
                  <a:lnTo>
                    <a:pt x="5582" y="15410"/>
                  </a:lnTo>
                  <a:lnTo>
                    <a:pt x="2373" y="15410"/>
                  </a:lnTo>
                  <a:lnTo>
                    <a:pt x="2373" y="18279"/>
                  </a:lnTo>
                  <a:lnTo>
                    <a:pt x="791" y="18279"/>
                  </a:lnTo>
                  <a:lnTo>
                    <a:pt x="1243" y="1230"/>
                  </a:lnTo>
                  <a:lnTo>
                    <a:pt x="8768" y="1230"/>
                  </a:lnTo>
                  <a:lnTo>
                    <a:pt x="8768" y="3607"/>
                  </a:lnTo>
                  <a:lnTo>
                    <a:pt x="9220" y="3607"/>
                  </a:lnTo>
                  <a:lnTo>
                    <a:pt x="9220" y="1230"/>
                  </a:lnTo>
                  <a:lnTo>
                    <a:pt x="15480" y="1230"/>
                  </a:lnTo>
                  <a:lnTo>
                    <a:pt x="15480" y="3607"/>
                  </a:lnTo>
                  <a:lnTo>
                    <a:pt x="16655" y="3607"/>
                  </a:lnTo>
                  <a:lnTo>
                    <a:pt x="16655" y="1230"/>
                  </a:lnTo>
                  <a:lnTo>
                    <a:pt x="19977" y="123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" name="Freeform 421"/>
            <p:cNvSpPr>
              <a:spLocks/>
            </p:cNvSpPr>
            <p:nvPr/>
          </p:nvSpPr>
          <p:spPr bwMode="auto">
            <a:xfrm>
              <a:off x="688" y="9256"/>
              <a:ext cx="9802" cy="1464"/>
            </a:xfrm>
            <a:custGeom>
              <a:avLst/>
              <a:gdLst>
                <a:gd name="T0" fmla="*/ 0 w 20000"/>
                <a:gd name="T1" fmla="*/ 19661 h 20000"/>
                <a:gd name="T2" fmla="*/ 468 w 20000"/>
                <a:gd name="T3" fmla="*/ 6102 h 20000"/>
                <a:gd name="T4" fmla="*/ 18298 w 20000"/>
                <a:gd name="T5" fmla="*/ 6102 h 20000"/>
                <a:gd name="T6" fmla="*/ 18298 w 20000"/>
                <a:gd name="T7" fmla="*/ 0 h 20000"/>
                <a:gd name="T8" fmla="*/ 19957 w 20000"/>
                <a:gd name="T9" fmla="*/ 0 h 20000"/>
                <a:gd name="T10" fmla="*/ 19957 w 20000"/>
                <a:gd name="T11" fmla="*/ 14237 h 20000"/>
                <a:gd name="T12" fmla="*/ 18255 w 20000"/>
                <a:gd name="T13" fmla="*/ 14237 h 20000"/>
                <a:gd name="T14" fmla="*/ 18255 w 20000"/>
                <a:gd name="T15" fmla="*/ 19661 h 20000"/>
                <a:gd name="T16" fmla="*/ 0 w 20000"/>
                <a:gd name="T17" fmla="*/ 1966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0" y="19661"/>
                  </a:moveTo>
                  <a:lnTo>
                    <a:pt x="468" y="6102"/>
                  </a:lnTo>
                  <a:lnTo>
                    <a:pt x="18298" y="6102"/>
                  </a:lnTo>
                  <a:lnTo>
                    <a:pt x="18298" y="0"/>
                  </a:lnTo>
                  <a:lnTo>
                    <a:pt x="19957" y="0"/>
                  </a:lnTo>
                  <a:lnTo>
                    <a:pt x="19957" y="14237"/>
                  </a:lnTo>
                  <a:lnTo>
                    <a:pt x="18255" y="14237"/>
                  </a:lnTo>
                  <a:lnTo>
                    <a:pt x="18255" y="19661"/>
                  </a:lnTo>
                  <a:lnTo>
                    <a:pt x="0" y="1966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" name="Freeform 422"/>
            <p:cNvSpPr>
              <a:spLocks/>
            </p:cNvSpPr>
            <p:nvPr/>
          </p:nvSpPr>
          <p:spPr bwMode="auto">
            <a:xfrm>
              <a:off x="18332" y="9256"/>
              <a:ext cx="980" cy="1067"/>
            </a:xfrm>
            <a:custGeom>
              <a:avLst/>
              <a:gdLst>
                <a:gd name="T0" fmla="*/ 0 w 20000"/>
                <a:gd name="T1" fmla="*/ 0 h 20000"/>
                <a:gd name="T2" fmla="*/ 3830 w 20000"/>
                <a:gd name="T3" fmla="*/ 19535 h 20000"/>
                <a:gd name="T4" fmla="*/ 19574 w 20000"/>
                <a:gd name="T5" fmla="*/ 19535 h 20000"/>
                <a:gd name="T6" fmla="*/ 14894 w 20000"/>
                <a:gd name="T7" fmla="*/ 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3830" y="19535"/>
                  </a:lnTo>
                  <a:lnTo>
                    <a:pt x="19574" y="19535"/>
                  </a:lnTo>
                  <a:lnTo>
                    <a:pt x="1489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" name="Freeform 423"/>
            <p:cNvSpPr>
              <a:spLocks/>
            </p:cNvSpPr>
            <p:nvPr/>
          </p:nvSpPr>
          <p:spPr bwMode="auto">
            <a:xfrm>
              <a:off x="10469" y="10199"/>
              <a:ext cx="8071" cy="109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9545 h 20000"/>
                <a:gd name="T4" fmla="*/ 19948 w 20000"/>
                <a:gd name="T5" fmla="*/ 19545 h 20000"/>
                <a:gd name="T6" fmla="*/ 19483 w 20000"/>
                <a:gd name="T7" fmla="*/ 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545"/>
                  </a:lnTo>
                  <a:lnTo>
                    <a:pt x="19948" y="19545"/>
                  </a:lnTo>
                  <a:lnTo>
                    <a:pt x="1948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" name="Freeform 424"/>
            <p:cNvSpPr>
              <a:spLocks/>
            </p:cNvSpPr>
            <p:nvPr/>
          </p:nvSpPr>
          <p:spPr bwMode="auto">
            <a:xfrm>
              <a:off x="688" y="9256"/>
              <a:ext cx="9802" cy="1464"/>
            </a:xfrm>
            <a:custGeom>
              <a:avLst/>
              <a:gdLst>
                <a:gd name="T0" fmla="*/ 0 w 20000"/>
                <a:gd name="T1" fmla="*/ 19661 h 20000"/>
                <a:gd name="T2" fmla="*/ 468 w 20000"/>
                <a:gd name="T3" fmla="*/ 6102 h 20000"/>
                <a:gd name="T4" fmla="*/ 18298 w 20000"/>
                <a:gd name="T5" fmla="*/ 6102 h 20000"/>
                <a:gd name="T6" fmla="*/ 18298 w 20000"/>
                <a:gd name="T7" fmla="*/ 0 h 20000"/>
                <a:gd name="T8" fmla="*/ 19957 w 20000"/>
                <a:gd name="T9" fmla="*/ 0 h 20000"/>
                <a:gd name="T10" fmla="*/ 19957 w 20000"/>
                <a:gd name="T11" fmla="*/ 14237 h 20000"/>
                <a:gd name="T12" fmla="*/ 18255 w 20000"/>
                <a:gd name="T13" fmla="*/ 14237 h 20000"/>
                <a:gd name="T14" fmla="*/ 18255 w 20000"/>
                <a:gd name="T15" fmla="*/ 19661 h 20000"/>
                <a:gd name="T16" fmla="*/ 0 w 20000"/>
                <a:gd name="T17" fmla="*/ 1966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0" y="19661"/>
                  </a:moveTo>
                  <a:lnTo>
                    <a:pt x="468" y="6102"/>
                  </a:lnTo>
                  <a:lnTo>
                    <a:pt x="18298" y="6102"/>
                  </a:lnTo>
                  <a:lnTo>
                    <a:pt x="18298" y="0"/>
                  </a:lnTo>
                  <a:lnTo>
                    <a:pt x="19957" y="0"/>
                  </a:lnTo>
                  <a:lnTo>
                    <a:pt x="19957" y="14237"/>
                  </a:lnTo>
                  <a:lnTo>
                    <a:pt x="18255" y="14237"/>
                  </a:lnTo>
                  <a:lnTo>
                    <a:pt x="18255" y="19661"/>
                  </a:lnTo>
                  <a:lnTo>
                    <a:pt x="0" y="19661"/>
                  </a:lnTo>
                  <a:close/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" name="Freeform 425"/>
            <p:cNvSpPr>
              <a:spLocks/>
            </p:cNvSpPr>
            <p:nvPr/>
          </p:nvSpPr>
          <p:spPr bwMode="auto">
            <a:xfrm>
              <a:off x="0" y="11936"/>
              <a:ext cx="20000" cy="6054"/>
            </a:xfrm>
            <a:custGeom>
              <a:avLst/>
              <a:gdLst>
                <a:gd name="T0" fmla="*/ 19708 w 20000"/>
                <a:gd name="T1" fmla="*/ 19918 h 20000"/>
                <a:gd name="T2" fmla="*/ 19791 w 20000"/>
                <a:gd name="T3" fmla="*/ 19918 h 20000"/>
                <a:gd name="T4" fmla="*/ 19875 w 20000"/>
                <a:gd name="T5" fmla="*/ 19918 h 20000"/>
                <a:gd name="T6" fmla="*/ 19917 w 20000"/>
                <a:gd name="T7" fmla="*/ 19836 h 20000"/>
                <a:gd name="T8" fmla="*/ 19937 w 20000"/>
                <a:gd name="T9" fmla="*/ 19672 h 20000"/>
                <a:gd name="T10" fmla="*/ 19937 w 20000"/>
                <a:gd name="T11" fmla="*/ 19508 h 20000"/>
                <a:gd name="T12" fmla="*/ 19979 w 20000"/>
                <a:gd name="T13" fmla="*/ 19344 h 20000"/>
                <a:gd name="T14" fmla="*/ 19979 w 20000"/>
                <a:gd name="T15" fmla="*/ 18770 h 20000"/>
                <a:gd name="T16" fmla="*/ 19291 w 20000"/>
                <a:gd name="T17" fmla="*/ 0 h 20000"/>
                <a:gd name="T18" fmla="*/ 688 w 20000"/>
                <a:gd name="T19" fmla="*/ 0 h 20000"/>
                <a:gd name="T20" fmla="*/ 0 w 20000"/>
                <a:gd name="T21" fmla="*/ 18770 h 20000"/>
                <a:gd name="T22" fmla="*/ 0 w 20000"/>
                <a:gd name="T23" fmla="*/ 19344 h 20000"/>
                <a:gd name="T24" fmla="*/ 42 w 20000"/>
                <a:gd name="T25" fmla="*/ 19508 h 20000"/>
                <a:gd name="T26" fmla="*/ 42 w 20000"/>
                <a:gd name="T27" fmla="*/ 19672 h 20000"/>
                <a:gd name="T28" fmla="*/ 83 w 20000"/>
                <a:gd name="T29" fmla="*/ 19836 h 20000"/>
                <a:gd name="T30" fmla="*/ 104 w 20000"/>
                <a:gd name="T31" fmla="*/ 19918 h 20000"/>
                <a:gd name="T32" fmla="*/ 188 w 20000"/>
                <a:gd name="T33" fmla="*/ 19918 h 20000"/>
                <a:gd name="T34" fmla="*/ 271 w 20000"/>
                <a:gd name="T35" fmla="*/ 19918 h 20000"/>
                <a:gd name="T36" fmla="*/ 19708 w 20000"/>
                <a:gd name="T37" fmla="*/ 1991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00" h="20000">
                  <a:moveTo>
                    <a:pt x="19708" y="19918"/>
                  </a:moveTo>
                  <a:lnTo>
                    <a:pt x="19791" y="19918"/>
                  </a:lnTo>
                  <a:lnTo>
                    <a:pt x="19875" y="19918"/>
                  </a:lnTo>
                  <a:lnTo>
                    <a:pt x="19917" y="19836"/>
                  </a:lnTo>
                  <a:lnTo>
                    <a:pt x="19937" y="19672"/>
                  </a:lnTo>
                  <a:lnTo>
                    <a:pt x="19937" y="19508"/>
                  </a:lnTo>
                  <a:lnTo>
                    <a:pt x="19979" y="19344"/>
                  </a:lnTo>
                  <a:lnTo>
                    <a:pt x="19979" y="18770"/>
                  </a:lnTo>
                  <a:lnTo>
                    <a:pt x="19291" y="0"/>
                  </a:lnTo>
                  <a:lnTo>
                    <a:pt x="688" y="0"/>
                  </a:lnTo>
                  <a:lnTo>
                    <a:pt x="0" y="18770"/>
                  </a:lnTo>
                  <a:lnTo>
                    <a:pt x="0" y="19344"/>
                  </a:lnTo>
                  <a:lnTo>
                    <a:pt x="42" y="19508"/>
                  </a:lnTo>
                  <a:lnTo>
                    <a:pt x="42" y="19672"/>
                  </a:lnTo>
                  <a:lnTo>
                    <a:pt x="83" y="19836"/>
                  </a:lnTo>
                  <a:lnTo>
                    <a:pt x="104" y="19918"/>
                  </a:lnTo>
                  <a:lnTo>
                    <a:pt x="188" y="19918"/>
                  </a:lnTo>
                  <a:lnTo>
                    <a:pt x="271" y="19918"/>
                  </a:lnTo>
                  <a:lnTo>
                    <a:pt x="19708" y="19918"/>
                  </a:lnTo>
                  <a:close/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" name="Freeform 426"/>
            <p:cNvSpPr>
              <a:spLocks/>
            </p:cNvSpPr>
            <p:nvPr/>
          </p:nvSpPr>
          <p:spPr bwMode="auto">
            <a:xfrm>
              <a:off x="730" y="12308"/>
              <a:ext cx="18665" cy="5186"/>
            </a:xfrm>
            <a:custGeom>
              <a:avLst/>
              <a:gdLst>
                <a:gd name="T0" fmla="*/ 447 w 20000"/>
                <a:gd name="T1" fmla="*/ 0 h 20000"/>
                <a:gd name="T2" fmla="*/ 0 w 20000"/>
                <a:gd name="T3" fmla="*/ 19904 h 20000"/>
                <a:gd name="T4" fmla="*/ 1564 w 20000"/>
                <a:gd name="T5" fmla="*/ 19904 h 20000"/>
                <a:gd name="T6" fmla="*/ 1564 w 20000"/>
                <a:gd name="T7" fmla="*/ 16555 h 20000"/>
                <a:gd name="T8" fmla="*/ 4737 w 20000"/>
                <a:gd name="T9" fmla="*/ 16555 h 20000"/>
                <a:gd name="T10" fmla="*/ 4737 w 20000"/>
                <a:gd name="T11" fmla="*/ 19904 h 20000"/>
                <a:gd name="T12" fmla="*/ 15933 w 20000"/>
                <a:gd name="T13" fmla="*/ 19904 h 20000"/>
                <a:gd name="T14" fmla="*/ 15933 w 20000"/>
                <a:gd name="T15" fmla="*/ 16555 h 20000"/>
                <a:gd name="T16" fmla="*/ 16961 w 20000"/>
                <a:gd name="T17" fmla="*/ 16555 h 20000"/>
                <a:gd name="T18" fmla="*/ 16961 w 20000"/>
                <a:gd name="T19" fmla="*/ 19904 h 20000"/>
                <a:gd name="T20" fmla="*/ 19978 w 20000"/>
                <a:gd name="T21" fmla="*/ 19904 h 20000"/>
                <a:gd name="T22" fmla="*/ 19486 w 20000"/>
                <a:gd name="T23" fmla="*/ 0 h 20000"/>
                <a:gd name="T24" fmla="*/ 15687 w 20000"/>
                <a:gd name="T25" fmla="*/ 0 h 20000"/>
                <a:gd name="T26" fmla="*/ 15687 w 20000"/>
                <a:gd name="T27" fmla="*/ 2775 h 20000"/>
                <a:gd name="T28" fmla="*/ 14525 w 20000"/>
                <a:gd name="T29" fmla="*/ 2775 h 20000"/>
                <a:gd name="T30" fmla="*/ 14525 w 20000"/>
                <a:gd name="T31" fmla="*/ 0 h 20000"/>
                <a:gd name="T32" fmla="*/ 8335 w 20000"/>
                <a:gd name="T33" fmla="*/ 0 h 20000"/>
                <a:gd name="T34" fmla="*/ 8335 w 20000"/>
                <a:gd name="T35" fmla="*/ 2775 h 20000"/>
                <a:gd name="T36" fmla="*/ 7888 w 20000"/>
                <a:gd name="T37" fmla="*/ 2775 h 20000"/>
                <a:gd name="T38" fmla="*/ 7888 w 20000"/>
                <a:gd name="T39" fmla="*/ 0 h 20000"/>
                <a:gd name="T40" fmla="*/ 447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447" y="0"/>
                  </a:moveTo>
                  <a:lnTo>
                    <a:pt x="0" y="19904"/>
                  </a:lnTo>
                  <a:lnTo>
                    <a:pt x="1564" y="19904"/>
                  </a:lnTo>
                  <a:lnTo>
                    <a:pt x="1564" y="16555"/>
                  </a:lnTo>
                  <a:lnTo>
                    <a:pt x="4737" y="16555"/>
                  </a:lnTo>
                  <a:lnTo>
                    <a:pt x="4737" y="19904"/>
                  </a:lnTo>
                  <a:lnTo>
                    <a:pt x="15933" y="19904"/>
                  </a:lnTo>
                  <a:lnTo>
                    <a:pt x="15933" y="16555"/>
                  </a:lnTo>
                  <a:lnTo>
                    <a:pt x="16961" y="16555"/>
                  </a:lnTo>
                  <a:lnTo>
                    <a:pt x="16961" y="19904"/>
                  </a:lnTo>
                  <a:lnTo>
                    <a:pt x="19978" y="19904"/>
                  </a:lnTo>
                  <a:lnTo>
                    <a:pt x="19486" y="0"/>
                  </a:lnTo>
                  <a:lnTo>
                    <a:pt x="15687" y="0"/>
                  </a:lnTo>
                  <a:lnTo>
                    <a:pt x="15687" y="2775"/>
                  </a:lnTo>
                  <a:lnTo>
                    <a:pt x="14525" y="2775"/>
                  </a:lnTo>
                  <a:lnTo>
                    <a:pt x="14525" y="0"/>
                  </a:lnTo>
                  <a:lnTo>
                    <a:pt x="8335" y="0"/>
                  </a:lnTo>
                  <a:lnTo>
                    <a:pt x="8335" y="2775"/>
                  </a:lnTo>
                  <a:lnTo>
                    <a:pt x="7888" y="2775"/>
                  </a:lnTo>
                  <a:lnTo>
                    <a:pt x="7888" y="0"/>
                  </a:lnTo>
                  <a:lnTo>
                    <a:pt x="447" y="0"/>
                  </a:lnTo>
                  <a:close/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" name="Freeform 427"/>
            <p:cNvSpPr>
              <a:spLocks/>
            </p:cNvSpPr>
            <p:nvPr/>
          </p:nvSpPr>
          <p:spPr bwMode="auto">
            <a:xfrm>
              <a:off x="772" y="10695"/>
              <a:ext cx="8884" cy="25"/>
            </a:xfrm>
            <a:custGeom>
              <a:avLst/>
              <a:gdLst>
                <a:gd name="T0" fmla="*/ 0 w 20000"/>
                <a:gd name="T1" fmla="*/ 0 h 20000"/>
                <a:gd name="T2" fmla="*/ 1995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53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" name="Freeform 428"/>
            <p:cNvSpPr>
              <a:spLocks/>
            </p:cNvSpPr>
            <p:nvPr/>
          </p:nvSpPr>
          <p:spPr bwMode="auto">
            <a:xfrm>
              <a:off x="9656" y="10298"/>
              <a:ext cx="834" cy="25"/>
            </a:xfrm>
            <a:custGeom>
              <a:avLst/>
              <a:gdLst>
                <a:gd name="T0" fmla="*/ 0 w 20000"/>
                <a:gd name="T1" fmla="*/ 0 h 20000"/>
                <a:gd name="T2" fmla="*/ 19500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500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" name="Freeform 429"/>
            <p:cNvSpPr>
              <a:spLocks/>
            </p:cNvSpPr>
            <p:nvPr/>
          </p:nvSpPr>
          <p:spPr bwMode="auto">
            <a:xfrm>
              <a:off x="10511" y="10298"/>
              <a:ext cx="8759" cy="993"/>
            </a:xfrm>
            <a:custGeom>
              <a:avLst/>
              <a:gdLst>
                <a:gd name="T0" fmla="*/ 0 w 20000"/>
                <a:gd name="T1" fmla="*/ 19500 h 20000"/>
                <a:gd name="T2" fmla="*/ 18381 w 20000"/>
                <a:gd name="T3" fmla="*/ 19500 h 20000"/>
                <a:gd name="T4" fmla="*/ 18286 w 20000"/>
                <a:gd name="T5" fmla="*/ 0 h 20000"/>
                <a:gd name="T6" fmla="*/ 19952 w 20000"/>
                <a:gd name="T7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0" y="19500"/>
                  </a:moveTo>
                  <a:lnTo>
                    <a:pt x="18381" y="19500"/>
                  </a:lnTo>
                  <a:lnTo>
                    <a:pt x="18286" y="0"/>
                  </a:lnTo>
                  <a:lnTo>
                    <a:pt x="19952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" name="Freeform 430"/>
            <p:cNvSpPr>
              <a:spLocks/>
            </p:cNvSpPr>
            <p:nvPr/>
          </p:nvSpPr>
          <p:spPr bwMode="auto">
            <a:xfrm>
              <a:off x="772" y="10695"/>
              <a:ext cx="8884" cy="25"/>
            </a:xfrm>
            <a:custGeom>
              <a:avLst/>
              <a:gdLst>
                <a:gd name="T0" fmla="*/ 0 w 20000"/>
                <a:gd name="T1" fmla="*/ 0 h 20000"/>
                <a:gd name="T2" fmla="*/ 1995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53" y="0"/>
                  </a:lnTo>
                </a:path>
              </a:pathLst>
            </a:custGeom>
            <a:noFill/>
            <a:ln w="127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" name="Freeform 431"/>
            <p:cNvSpPr>
              <a:spLocks/>
            </p:cNvSpPr>
            <p:nvPr/>
          </p:nvSpPr>
          <p:spPr bwMode="auto">
            <a:xfrm>
              <a:off x="9656" y="10298"/>
              <a:ext cx="834" cy="25"/>
            </a:xfrm>
            <a:custGeom>
              <a:avLst/>
              <a:gdLst>
                <a:gd name="T0" fmla="*/ 0 w 20000"/>
                <a:gd name="T1" fmla="*/ 0 h 20000"/>
                <a:gd name="T2" fmla="*/ 19500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500" y="0"/>
                  </a:lnTo>
                </a:path>
              </a:pathLst>
            </a:custGeom>
            <a:noFill/>
            <a:ln w="127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" name="Freeform 432"/>
            <p:cNvSpPr>
              <a:spLocks/>
            </p:cNvSpPr>
            <p:nvPr/>
          </p:nvSpPr>
          <p:spPr bwMode="auto">
            <a:xfrm>
              <a:off x="10511" y="10298"/>
              <a:ext cx="8759" cy="993"/>
            </a:xfrm>
            <a:custGeom>
              <a:avLst/>
              <a:gdLst>
                <a:gd name="T0" fmla="*/ 0 w 20000"/>
                <a:gd name="T1" fmla="*/ 19500 h 20000"/>
                <a:gd name="T2" fmla="*/ 18381 w 20000"/>
                <a:gd name="T3" fmla="*/ 19500 h 20000"/>
                <a:gd name="T4" fmla="*/ 18286 w 20000"/>
                <a:gd name="T5" fmla="*/ 0 h 20000"/>
                <a:gd name="T6" fmla="*/ 19952 w 20000"/>
                <a:gd name="T7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0" y="19500"/>
                  </a:moveTo>
                  <a:lnTo>
                    <a:pt x="18381" y="19500"/>
                  </a:lnTo>
                  <a:lnTo>
                    <a:pt x="18286" y="0"/>
                  </a:lnTo>
                  <a:lnTo>
                    <a:pt x="19952" y="0"/>
                  </a:lnTo>
                </a:path>
              </a:pathLst>
            </a:custGeom>
            <a:noFill/>
            <a:ln w="127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" name="Freeform 433"/>
            <p:cNvSpPr>
              <a:spLocks/>
            </p:cNvSpPr>
            <p:nvPr/>
          </p:nvSpPr>
          <p:spPr bwMode="auto">
            <a:xfrm>
              <a:off x="5652" y="10397"/>
              <a:ext cx="459" cy="199"/>
            </a:xfrm>
            <a:custGeom>
              <a:avLst/>
              <a:gdLst>
                <a:gd name="T0" fmla="*/ 0 w 20000"/>
                <a:gd name="T1" fmla="*/ 0 h 20000"/>
                <a:gd name="T2" fmla="*/ 19091 w 20000"/>
                <a:gd name="T3" fmla="*/ 0 h 20000"/>
                <a:gd name="T4" fmla="*/ 19091 w 20000"/>
                <a:gd name="T5" fmla="*/ 17500 h 20000"/>
                <a:gd name="T6" fmla="*/ 0 w 20000"/>
                <a:gd name="T7" fmla="*/ 1750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091" y="0"/>
                  </a:lnTo>
                  <a:lnTo>
                    <a:pt x="19091" y="17500"/>
                  </a:lnTo>
                  <a:lnTo>
                    <a:pt x="0" y="17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" name="Freeform 434"/>
            <p:cNvSpPr>
              <a:spLocks/>
            </p:cNvSpPr>
            <p:nvPr/>
          </p:nvSpPr>
          <p:spPr bwMode="auto">
            <a:xfrm>
              <a:off x="6507" y="10397"/>
              <a:ext cx="438" cy="199"/>
            </a:xfrm>
            <a:custGeom>
              <a:avLst/>
              <a:gdLst>
                <a:gd name="T0" fmla="*/ 0 w 20000"/>
                <a:gd name="T1" fmla="*/ 0 h 20000"/>
                <a:gd name="T2" fmla="*/ 19048 w 20000"/>
                <a:gd name="T3" fmla="*/ 0 h 20000"/>
                <a:gd name="T4" fmla="*/ 19048 w 20000"/>
                <a:gd name="T5" fmla="*/ 17500 h 20000"/>
                <a:gd name="T6" fmla="*/ 0 w 20000"/>
                <a:gd name="T7" fmla="*/ 1750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048" y="0"/>
                  </a:lnTo>
                  <a:lnTo>
                    <a:pt x="19048" y="17500"/>
                  </a:lnTo>
                  <a:lnTo>
                    <a:pt x="0" y="17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" name="Freeform 435"/>
            <p:cNvSpPr>
              <a:spLocks/>
            </p:cNvSpPr>
            <p:nvPr/>
          </p:nvSpPr>
          <p:spPr bwMode="auto">
            <a:xfrm>
              <a:off x="8968" y="10397"/>
              <a:ext cx="458" cy="199"/>
            </a:xfrm>
            <a:custGeom>
              <a:avLst/>
              <a:gdLst>
                <a:gd name="T0" fmla="*/ 0 w 20000"/>
                <a:gd name="T1" fmla="*/ 0 h 20000"/>
                <a:gd name="T2" fmla="*/ 19091 w 20000"/>
                <a:gd name="T3" fmla="*/ 0 h 20000"/>
                <a:gd name="T4" fmla="*/ 19091 w 20000"/>
                <a:gd name="T5" fmla="*/ 17500 h 20000"/>
                <a:gd name="T6" fmla="*/ 0 w 20000"/>
                <a:gd name="T7" fmla="*/ 1750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091" y="0"/>
                  </a:lnTo>
                  <a:lnTo>
                    <a:pt x="19091" y="17500"/>
                  </a:lnTo>
                  <a:lnTo>
                    <a:pt x="0" y="17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" name="Freeform 436"/>
            <p:cNvSpPr>
              <a:spLocks/>
            </p:cNvSpPr>
            <p:nvPr/>
          </p:nvSpPr>
          <p:spPr bwMode="auto">
            <a:xfrm>
              <a:off x="5652" y="10397"/>
              <a:ext cx="459" cy="199"/>
            </a:xfrm>
            <a:custGeom>
              <a:avLst/>
              <a:gdLst>
                <a:gd name="T0" fmla="*/ 0 w 20000"/>
                <a:gd name="T1" fmla="*/ 0 h 20000"/>
                <a:gd name="T2" fmla="*/ 19091 w 20000"/>
                <a:gd name="T3" fmla="*/ 0 h 20000"/>
                <a:gd name="T4" fmla="*/ 19091 w 20000"/>
                <a:gd name="T5" fmla="*/ 17500 h 20000"/>
                <a:gd name="T6" fmla="*/ 0 w 20000"/>
                <a:gd name="T7" fmla="*/ 1750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091" y="0"/>
                  </a:lnTo>
                  <a:lnTo>
                    <a:pt x="19091" y="17500"/>
                  </a:lnTo>
                  <a:lnTo>
                    <a:pt x="0" y="175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" name="Freeform 437"/>
            <p:cNvSpPr>
              <a:spLocks/>
            </p:cNvSpPr>
            <p:nvPr/>
          </p:nvSpPr>
          <p:spPr bwMode="auto">
            <a:xfrm>
              <a:off x="6507" y="10397"/>
              <a:ext cx="438" cy="199"/>
            </a:xfrm>
            <a:custGeom>
              <a:avLst/>
              <a:gdLst>
                <a:gd name="T0" fmla="*/ 0 w 20000"/>
                <a:gd name="T1" fmla="*/ 0 h 20000"/>
                <a:gd name="T2" fmla="*/ 19048 w 20000"/>
                <a:gd name="T3" fmla="*/ 0 h 20000"/>
                <a:gd name="T4" fmla="*/ 19048 w 20000"/>
                <a:gd name="T5" fmla="*/ 17500 h 20000"/>
                <a:gd name="T6" fmla="*/ 0 w 20000"/>
                <a:gd name="T7" fmla="*/ 1750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048" y="0"/>
                  </a:lnTo>
                  <a:lnTo>
                    <a:pt x="19048" y="17500"/>
                  </a:lnTo>
                  <a:lnTo>
                    <a:pt x="0" y="175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" name="Freeform 438"/>
            <p:cNvSpPr>
              <a:spLocks/>
            </p:cNvSpPr>
            <p:nvPr/>
          </p:nvSpPr>
          <p:spPr bwMode="auto">
            <a:xfrm>
              <a:off x="8968" y="10397"/>
              <a:ext cx="458" cy="199"/>
            </a:xfrm>
            <a:custGeom>
              <a:avLst/>
              <a:gdLst>
                <a:gd name="T0" fmla="*/ 0 w 20000"/>
                <a:gd name="T1" fmla="*/ 0 h 20000"/>
                <a:gd name="T2" fmla="*/ 19091 w 20000"/>
                <a:gd name="T3" fmla="*/ 0 h 20000"/>
                <a:gd name="T4" fmla="*/ 19091 w 20000"/>
                <a:gd name="T5" fmla="*/ 17500 h 20000"/>
                <a:gd name="T6" fmla="*/ 0 w 20000"/>
                <a:gd name="T7" fmla="*/ 1750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091" y="0"/>
                  </a:lnTo>
                  <a:lnTo>
                    <a:pt x="19091" y="17500"/>
                  </a:lnTo>
                  <a:lnTo>
                    <a:pt x="0" y="175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" name="Freeform 439"/>
            <p:cNvSpPr>
              <a:spLocks/>
            </p:cNvSpPr>
            <p:nvPr/>
          </p:nvSpPr>
          <p:spPr bwMode="auto">
            <a:xfrm>
              <a:off x="918" y="1"/>
              <a:ext cx="18290" cy="10818"/>
            </a:xfrm>
            <a:custGeom>
              <a:avLst/>
              <a:gdLst>
                <a:gd name="T0" fmla="*/ 10582 w 20000"/>
                <a:gd name="T1" fmla="*/ 19954 h 20000"/>
                <a:gd name="T2" fmla="*/ 10582 w 20000"/>
                <a:gd name="T3" fmla="*/ 18119 h 20000"/>
                <a:gd name="T4" fmla="*/ 0 w 20000"/>
                <a:gd name="T5" fmla="*/ 18119 h 20000"/>
                <a:gd name="T6" fmla="*/ 0 w 20000"/>
                <a:gd name="T7" fmla="*/ 1101 h 20000"/>
                <a:gd name="T8" fmla="*/ 0 w 20000"/>
                <a:gd name="T9" fmla="*/ 963 h 20000"/>
                <a:gd name="T10" fmla="*/ 46 w 20000"/>
                <a:gd name="T11" fmla="*/ 688 h 20000"/>
                <a:gd name="T12" fmla="*/ 91 w 20000"/>
                <a:gd name="T13" fmla="*/ 505 h 20000"/>
                <a:gd name="T14" fmla="*/ 137 w 20000"/>
                <a:gd name="T15" fmla="*/ 367 h 20000"/>
                <a:gd name="T16" fmla="*/ 205 w 20000"/>
                <a:gd name="T17" fmla="*/ 183 h 20000"/>
                <a:gd name="T18" fmla="*/ 296 w 20000"/>
                <a:gd name="T19" fmla="*/ 92 h 20000"/>
                <a:gd name="T20" fmla="*/ 388 w 20000"/>
                <a:gd name="T21" fmla="*/ 0 h 20000"/>
                <a:gd name="T22" fmla="*/ 433 w 20000"/>
                <a:gd name="T23" fmla="*/ 0 h 20000"/>
                <a:gd name="T24" fmla="*/ 479 w 20000"/>
                <a:gd name="T25" fmla="*/ 0 h 20000"/>
                <a:gd name="T26" fmla="*/ 19293 w 20000"/>
                <a:gd name="T27" fmla="*/ 0 h 20000"/>
                <a:gd name="T28" fmla="*/ 19453 w 20000"/>
                <a:gd name="T29" fmla="*/ 0 h 20000"/>
                <a:gd name="T30" fmla="*/ 19590 w 20000"/>
                <a:gd name="T31" fmla="*/ 92 h 20000"/>
                <a:gd name="T32" fmla="*/ 19704 w 20000"/>
                <a:gd name="T33" fmla="*/ 183 h 20000"/>
                <a:gd name="T34" fmla="*/ 19795 w 20000"/>
                <a:gd name="T35" fmla="*/ 275 h 20000"/>
                <a:gd name="T36" fmla="*/ 19840 w 20000"/>
                <a:gd name="T37" fmla="*/ 459 h 20000"/>
                <a:gd name="T38" fmla="*/ 19932 w 20000"/>
                <a:gd name="T39" fmla="*/ 596 h 20000"/>
                <a:gd name="T40" fmla="*/ 19932 w 20000"/>
                <a:gd name="T41" fmla="*/ 780 h 20000"/>
                <a:gd name="T42" fmla="*/ 19977 w 20000"/>
                <a:gd name="T43" fmla="*/ 1009 h 20000"/>
                <a:gd name="T44" fmla="*/ 19977 w 20000"/>
                <a:gd name="T45" fmla="*/ 17844 h 20000"/>
                <a:gd name="T46" fmla="*/ 19042 w 20000"/>
                <a:gd name="T47" fmla="*/ 17844 h 20000"/>
                <a:gd name="T48" fmla="*/ 19042 w 20000"/>
                <a:gd name="T49" fmla="*/ 19954 h 20000"/>
                <a:gd name="T50" fmla="*/ 10582 w 20000"/>
                <a:gd name="T51" fmla="*/ 1995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10582" y="19954"/>
                  </a:moveTo>
                  <a:lnTo>
                    <a:pt x="10582" y="18119"/>
                  </a:lnTo>
                  <a:lnTo>
                    <a:pt x="0" y="18119"/>
                  </a:lnTo>
                  <a:lnTo>
                    <a:pt x="0" y="1101"/>
                  </a:lnTo>
                  <a:lnTo>
                    <a:pt x="0" y="963"/>
                  </a:lnTo>
                  <a:lnTo>
                    <a:pt x="46" y="688"/>
                  </a:lnTo>
                  <a:lnTo>
                    <a:pt x="91" y="505"/>
                  </a:lnTo>
                  <a:lnTo>
                    <a:pt x="137" y="367"/>
                  </a:lnTo>
                  <a:lnTo>
                    <a:pt x="205" y="183"/>
                  </a:lnTo>
                  <a:lnTo>
                    <a:pt x="296" y="92"/>
                  </a:lnTo>
                  <a:lnTo>
                    <a:pt x="388" y="0"/>
                  </a:lnTo>
                  <a:lnTo>
                    <a:pt x="433" y="0"/>
                  </a:lnTo>
                  <a:lnTo>
                    <a:pt x="479" y="0"/>
                  </a:lnTo>
                  <a:lnTo>
                    <a:pt x="19293" y="0"/>
                  </a:lnTo>
                  <a:lnTo>
                    <a:pt x="19453" y="0"/>
                  </a:lnTo>
                  <a:lnTo>
                    <a:pt x="19590" y="92"/>
                  </a:lnTo>
                  <a:lnTo>
                    <a:pt x="19704" y="183"/>
                  </a:lnTo>
                  <a:lnTo>
                    <a:pt x="19795" y="275"/>
                  </a:lnTo>
                  <a:lnTo>
                    <a:pt x="19840" y="459"/>
                  </a:lnTo>
                  <a:lnTo>
                    <a:pt x="19932" y="596"/>
                  </a:lnTo>
                  <a:lnTo>
                    <a:pt x="19932" y="780"/>
                  </a:lnTo>
                  <a:lnTo>
                    <a:pt x="19977" y="1009"/>
                  </a:lnTo>
                  <a:lnTo>
                    <a:pt x="19977" y="17844"/>
                  </a:lnTo>
                  <a:lnTo>
                    <a:pt x="19042" y="17844"/>
                  </a:lnTo>
                  <a:lnTo>
                    <a:pt x="19042" y="19954"/>
                  </a:lnTo>
                  <a:lnTo>
                    <a:pt x="10582" y="19954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" name="Freeform 440"/>
            <p:cNvSpPr>
              <a:spLocks/>
            </p:cNvSpPr>
            <p:nvPr/>
          </p:nvSpPr>
          <p:spPr bwMode="auto">
            <a:xfrm>
              <a:off x="1648" y="646"/>
              <a:ext cx="16704" cy="7940"/>
            </a:xfrm>
            <a:custGeom>
              <a:avLst/>
              <a:gdLst>
                <a:gd name="T0" fmla="*/ 0 w 20000"/>
                <a:gd name="T1" fmla="*/ 813 h 20000"/>
                <a:gd name="T2" fmla="*/ 50 w 20000"/>
                <a:gd name="T3" fmla="*/ 500 h 20000"/>
                <a:gd name="T4" fmla="*/ 50 w 20000"/>
                <a:gd name="T5" fmla="*/ 375 h 20000"/>
                <a:gd name="T6" fmla="*/ 150 w 20000"/>
                <a:gd name="T7" fmla="*/ 125 h 20000"/>
                <a:gd name="T8" fmla="*/ 200 w 20000"/>
                <a:gd name="T9" fmla="*/ 0 h 20000"/>
                <a:gd name="T10" fmla="*/ 799 w 20000"/>
                <a:gd name="T11" fmla="*/ 1750 h 20000"/>
                <a:gd name="T12" fmla="*/ 849 w 20000"/>
                <a:gd name="T13" fmla="*/ 18063 h 20000"/>
                <a:gd name="T14" fmla="*/ 849 w 20000"/>
                <a:gd name="T15" fmla="*/ 18313 h 20000"/>
                <a:gd name="T16" fmla="*/ 849 w 20000"/>
                <a:gd name="T17" fmla="*/ 18563 h 20000"/>
                <a:gd name="T18" fmla="*/ 874 w 20000"/>
                <a:gd name="T19" fmla="*/ 18688 h 20000"/>
                <a:gd name="T20" fmla="*/ 924 w 20000"/>
                <a:gd name="T21" fmla="*/ 18750 h 20000"/>
                <a:gd name="T22" fmla="*/ 1074 w 20000"/>
                <a:gd name="T23" fmla="*/ 19000 h 20000"/>
                <a:gd name="T24" fmla="*/ 1174 w 20000"/>
                <a:gd name="T25" fmla="*/ 19125 h 20000"/>
                <a:gd name="T26" fmla="*/ 1199 w 20000"/>
                <a:gd name="T27" fmla="*/ 19125 h 20000"/>
                <a:gd name="T28" fmla="*/ 18826 w 20000"/>
                <a:gd name="T29" fmla="*/ 19125 h 20000"/>
                <a:gd name="T30" fmla="*/ 18901 w 20000"/>
                <a:gd name="T31" fmla="*/ 19125 h 20000"/>
                <a:gd name="T32" fmla="*/ 19051 w 20000"/>
                <a:gd name="T33" fmla="*/ 19000 h 20000"/>
                <a:gd name="T34" fmla="*/ 19151 w 20000"/>
                <a:gd name="T35" fmla="*/ 18875 h 20000"/>
                <a:gd name="T36" fmla="*/ 19201 w 20000"/>
                <a:gd name="T37" fmla="*/ 18688 h 20000"/>
                <a:gd name="T38" fmla="*/ 19975 w 20000"/>
                <a:gd name="T39" fmla="*/ 19563 h 20000"/>
                <a:gd name="T40" fmla="*/ 19825 w 20000"/>
                <a:gd name="T41" fmla="*/ 19813 h 20000"/>
                <a:gd name="T42" fmla="*/ 19700 w 20000"/>
                <a:gd name="T43" fmla="*/ 19938 h 20000"/>
                <a:gd name="T44" fmla="*/ 524 w 20000"/>
                <a:gd name="T45" fmla="*/ 19938 h 20000"/>
                <a:gd name="T46" fmla="*/ 424 w 20000"/>
                <a:gd name="T47" fmla="*/ 19938 h 20000"/>
                <a:gd name="T48" fmla="*/ 325 w 20000"/>
                <a:gd name="T49" fmla="*/ 19813 h 20000"/>
                <a:gd name="T50" fmla="*/ 150 w 20000"/>
                <a:gd name="T51" fmla="*/ 19563 h 20000"/>
                <a:gd name="T52" fmla="*/ 100 w 20000"/>
                <a:gd name="T53" fmla="*/ 19500 h 20000"/>
                <a:gd name="T54" fmla="*/ 50 w 20000"/>
                <a:gd name="T55" fmla="*/ 19250 h 20000"/>
                <a:gd name="T56" fmla="*/ 0 w 20000"/>
                <a:gd name="T57" fmla="*/ 19000 h 20000"/>
                <a:gd name="T58" fmla="*/ 0 w 20000"/>
                <a:gd name="T59" fmla="*/ 18750 h 20000"/>
                <a:gd name="T60" fmla="*/ 0 w 20000"/>
                <a:gd name="T61" fmla="*/ 8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00" h="20000">
                  <a:moveTo>
                    <a:pt x="0" y="813"/>
                  </a:moveTo>
                  <a:lnTo>
                    <a:pt x="50" y="500"/>
                  </a:lnTo>
                  <a:lnTo>
                    <a:pt x="50" y="375"/>
                  </a:lnTo>
                  <a:lnTo>
                    <a:pt x="150" y="125"/>
                  </a:lnTo>
                  <a:lnTo>
                    <a:pt x="200" y="0"/>
                  </a:lnTo>
                  <a:lnTo>
                    <a:pt x="799" y="1750"/>
                  </a:lnTo>
                  <a:lnTo>
                    <a:pt x="849" y="18063"/>
                  </a:lnTo>
                  <a:lnTo>
                    <a:pt x="849" y="18313"/>
                  </a:lnTo>
                  <a:lnTo>
                    <a:pt x="849" y="18563"/>
                  </a:lnTo>
                  <a:lnTo>
                    <a:pt x="874" y="18688"/>
                  </a:lnTo>
                  <a:lnTo>
                    <a:pt x="924" y="18750"/>
                  </a:lnTo>
                  <a:lnTo>
                    <a:pt x="1074" y="19000"/>
                  </a:lnTo>
                  <a:lnTo>
                    <a:pt x="1174" y="19125"/>
                  </a:lnTo>
                  <a:lnTo>
                    <a:pt x="1199" y="19125"/>
                  </a:lnTo>
                  <a:lnTo>
                    <a:pt x="18826" y="19125"/>
                  </a:lnTo>
                  <a:lnTo>
                    <a:pt x="18901" y="19125"/>
                  </a:lnTo>
                  <a:lnTo>
                    <a:pt x="19051" y="19000"/>
                  </a:lnTo>
                  <a:lnTo>
                    <a:pt x="19151" y="18875"/>
                  </a:lnTo>
                  <a:lnTo>
                    <a:pt x="19201" y="18688"/>
                  </a:lnTo>
                  <a:lnTo>
                    <a:pt x="19975" y="19563"/>
                  </a:lnTo>
                  <a:lnTo>
                    <a:pt x="19825" y="19813"/>
                  </a:lnTo>
                  <a:lnTo>
                    <a:pt x="19700" y="19938"/>
                  </a:lnTo>
                  <a:lnTo>
                    <a:pt x="524" y="19938"/>
                  </a:lnTo>
                  <a:lnTo>
                    <a:pt x="424" y="19938"/>
                  </a:lnTo>
                  <a:lnTo>
                    <a:pt x="325" y="19813"/>
                  </a:lnTo>
                  <a:lnTo>
                    <a:pt x="150" y="19563"/>
                  </a:lnTo>
                  <a:lnTo>
                    <a:pt x="100" y="19500"/>
                  </a:lnTo>
                  <a:lnTo>
                    <a:pt x="50" y="19250"/>
                  </a:lnTo>
                  <a:lnTo>
                    <a:pt x="0" y="19000"/>
                  </a:lnTo>
                  <a:lnTo>
                    <a:pt x="0" y="18750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" name="Freeform 441"/>
            <p:cNvSpPr>
              <a:spLocks/>
            </p:cNvSpPr>
            <p:nvPr/>
          </p:nvSpPr>
          <p:spPr bwMode="auto">
            <a:xfrm>
              <a:off x="4004" y="1465"/>
              <a:ext cx="12034" cy="6377"/>
            </a:xfrm>
            <a:custGeom>
              <a:avLst/>
              <a:gdLst>
                <a:gd name="T0" fmla="*/ 0 w 20000"/>
                <a:gd name="T1" fmla="*/ 0 h 20000"/>
                <a:gd name="T2" fmla="*/ 19965 w 20000"/>
                <a:gd name="T3" fmla="*/ 0 h 20000"/>
                <a:gd name="T4" fmla="*/ 19965 w 20000"/>
                <a:gd name="T5" fmla="*/ 19922 h 20000"/>
                <a:gd name="T6" fmla="*/ 0 w 20000"/>
                <a:gd name="T7" fmla="*/ 19922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65" y="0"/>
                  </a:lnTo>
                  <a:lnTo>
                    <a:pt x="19965" y="19922"/>
                  </a:lnTo>
                  <a:lnTo>
                    <a:pt x="0" y="19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FFF"/>
            </a:solidFill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" name="Freeform 442"/>
            <p:cNvSpPr>
              <a:spLocks/>
            </p:cNvSpPr>
            <p:nvPr/>
          </p:nvSpPr>
          <p:spPr bwMode="auto">
            <a:xfrm>
              <a:off x="2544" y="7817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" name="Freeform 443"/>
            <p:cNvSpPr>
              <a:spLocks/>
            </p:cNvSpPr>
            <p:nvPr/>
          </p:nvSpPr>
          <p:spPr bwMode="auto">
            <a:xfrm>
              <a:off x="2544" y="7544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" name="Freeform 444"/>
            <p:cNvSpPr>
              <a:spLocks/>
            </p:cNvSpPr>
            <p:nvPr/>
          </p:nvSpPr>
          <p:spPr bwMode="auto">
            <a:xfrm>
              <a:off x="2544" y="7221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" name="Freeform 445"/>
            <p:cNvSpPr>
              <a:spLocks/>
            </p:cNvSpPr>
            <p:nvPr/>
          </p:nvSpPr>
          <p:spPr bwMode="auto">
            <a:xfrm>
              <a:off x="2544" y="6924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" name="Freeform 446"/>
            <p:cNvSpPr>
              <a:spLocks/>
            </p:cNvSpPr>
            <p:nvPr/>
          </p:nvSpPr>
          <p:spPr bwMode="auto">
            <a:xfrm>
              <a:off x="2544" y="6601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" name="Freeform 447"/>
            <p:cNvSpPr>
              <a:spLocks/>
            </p:cNvSpPr>
            <p:nvPr/>
          </p:nvSpPr>
          <p:spPr bwMode="auto">
            <a:xfrm>
              <a:off x="2544" y="6328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" name="Freeform 448"/>
            <p:cNvSpPr>
              <a:spLocks/>
            </p:cNvSpPr>
            <p:nvPr/>
          </p:nvSpPr>
          <p:spPr bwMode="auto">
            <a:xfrm>
              <a:off x="2544" y="6006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" name="Freeform 449"/>
            <p:cNvSpPr>
              <a:spLocks/>
            </p:cNvSpPr>
            <p:nvPr/>
          </p:nvSpPr>
          <p:spPr bwMode="auto">
            <a:xfrm>
              <a:off x="2544" y="5683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" name="Freeform 450"/>
            <p:cNvSpPr>
              <a:spLocks/>
            </p:cNvSpPr>
            <p:nvPr/>
          </p:nvSpPr>
          <p:spPr bwMode="auto">
            <a:xfrm>
              <a:off x="2544" y="5361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" name="Freeform 451"/>
            <p:cNvSpPr>
              <a:spLocks/>
            </p:cNvSpPr>
            <p:nvPr/>
          </p:nvSpPr>
          <p:spPr bwMode="auto">
            <a:xfrm>
              <a:off x="2544" y="5088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" name="Freeform 452"/>
            <p:cNvSpPr>
              <a:spLocks/>
            </p:cNvSpPr>
            <p:nvPr/>
          </p:nvSpPr>
          <p:spPr bwMode="auto">
            <a:xfrm>
              <a:off x="2544" y="4765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9" name="Freeform 453"/>
            <p:cNvSpPr>
              <a:spLocks/>
            </p:cNvSpPr>
            <p:nvPr/>
          </p:nvSpPr>
          <p:spPr bwMode="auto">
            <a:xfrm>
              <a:off x="2544" y="4442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0" name="Freeform 454"/>
            <p:cNvSpPr>
              <a:spLocks/>
            </p:cNvSpPr>
            <p:nvPr/>
          </p:nvSpPr>
          <p:spPr bwMode="auto">
            <a:xfrm>
              <a:off x="2544" y="4170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1" name="Freeform 455"/>
            <p:cNvSpPr>
              <a:spLocks/>
            </p:cNvSpPr>
            <p:nvPr/>
          </p:nvSpPr>
          <p:spPr bwMode="auto">
            <a:xfrm>
              <a:off x="2544" y="3847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2" name="Freeform 456"/>
            <p:cNvSpPr>
              <a:spLocks/>
            </p:cNvSpPr>
            <p:nvPr/>
          </p:nvSpPr>
          <p:spPr bwMode="auto">
            <a:xfrm>
              <a:off x="2544" y="3524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3" name="Freeform 457"/>
            <p:cNvSpPr>
              <a:spLocks/>
            </p:cNvSpPr>
            <p:nvPr/>
          </p:nvSpPr>
          <p:spPr bwMode="auto">
            <a:xfrm>
              <a:off x="2544" y="3202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4" name="Freeform 458"/>
            <p:cNvSpPr>
              <a:spLocks/>
            </p:cNvSpPr>
            <p:nvPr/>
          </p:nvSpPr>
          <p:spPr bwMode="auto">
            <a:xfrm>
              <a:off x="2544" y="2929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5" name="Freeform 459"/>
            <p:cNvSpPr>
              <a:spLocks/>
            </p:cNvSpPr>
            <p:nvPr/>
          </p:nvSpPr>
          <p:spPr bwMode="auto">
            <a:xfrm>
              <a:off x="2544" y="2606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6" name="Freeform 460"/>
            <p:cNvSpPr>
              <a:spLocks/>
            </p:cNvSpPr>
            <p:nvPr/>
          </p:nvSpPr>
          <p:spPr bwMode="auto">
            <a:xfrm>
              <a:off x="2544" y="2284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7" name="Freeform 461"/>
            <p:cNvSpPr>
              <a:spLocks/>
            </p:cNvSpPr>
            <p:nvPr/>
          </p:nvSpPr>
          <p:spPr bwMode="auto">
            <a:xfrm>
              <a:off x="2544" y="1986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8" name="Freeform 462"/>
            <p:cNvSpPr>
              <a:spLocks/>
            </p:cNvSpPr>
            <p:nvPr/>
          </p:nvSpPr>
          <p:spPr bwMode="auto">
            <a:xfrm>
              <a:off x="2544" y="1713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9" name="Freeform 463"/>
            <p:cNvSpPr>
              <a:spLocks/>
            </p:cNvSpPr>
            <p:nvPr/>
          </p:nvSpPr>
          <p:spPr bwMode="auto">
            <a:xfrm>
              <a:off x="2544" y="1391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127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0" name="Freeform 464"/>
            <p:cNvSpPr>
              <a:spLocks/>
            </p:cNvSpPr>
            <p:nvPr/>
          </p:nvSpPr>
          <p:spPr bwMode="auto">
            <a:xfrm>
              <a:off x="2544" y="7817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1" name="Freeform 465"/>
            <p:cNvSpPr>
              <a:spLocks/>
            </p:cNvSpPr>
            <p:nvPr/>
          </p:nvSpPr>
          <p:spPr bwMode="auto">
            <a:xfrm>
              <a:off x="2544" y="7544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2" name="Freeform 466"/>
            <p:cNvSpPr>
              <a:spLocks/>
            </p:cNvSpPr>
            <p:nvPr/>
          </p:nvSpPr>
          <p:spPr bwMode="auto">
            <a:xfrm>
              <a:off x="2544" y="7221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3" name="Freeform 467"/>
            <p:cNvSpPr>
              <a:spLocks/>
            </p:cNvSpPr>
            <p:nvPr/>
          </p:nvSpPr>
          <p:spPr bwMode="auto">
            <a:xfrm>
              <a:off x="2544" y="6924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4" name="Freeform 468"/>
            <p:cNvSpPr>
              <a:spLocks/>
            </p:cNvSpPr>
            <p:nvPr/>
          </p:nvSpPr>
          <p:spPr bwMode="auto">
            <a:xfrm>
              <a:off x="2544" y="6601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5" name="Freeform 469"/>
            <p:cNvSpPr>
              <a:spLocks/>
            </p:cNvSpPr>
            <p:nvPr/>
          </p:nvSpPr>
          <p:spPr bwMode="auto">
            <a:xfrm>
              <a:off x="2544" y="6328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" name="Freeform 470"/>
            <p:cNvSpPr>
              <a:spLocks/>
            </p:cNvSpPr>
            <p:nvPr/>
          </p:nvSpPr>
          <p:spPr bwMode="auto">
            <a:xfrm>
              <a:off x="2544" y="6006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" name="Freeform 471"/>
            <p:cNvSpPr>
              <a:spLocks/>
            </p:cNvSpPr>
            <p:nvPr/>
          </p:nvSpPr>
          <p:spPr bwMode="auto">
            <a:xfrm>
              <a:off x="2544" y="5683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" name="Freeform 472"/>
            <p:cNvSpPr>
              <a:spLocks/>
            </p:cNvSpPr>
            <p:nvPr/>
          </p:nvSpPr>
          <p:spPr bwMode="auto">
            <a:xfrm>
              <a:off x="2544" y="5361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" name="Freeform 473"/>
            <p:cNvSpPr>
              <a:spLocks/>
            </p:cNvSpPr>
            <p:nvPr/>
          </p:nvSpPr>
          <p:spPr bwMode="auto">
            <a:xfrm>
              <a:off x="2544" y="5088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" name="Freeform 474"/>
            <p:cNvSpPr>
              <a:spLocks/>
            </p:cNvSpPr>
            <p:nvPr/>
          </p:nvSpPr>
          <p:spPr bwMode="auto">
            <a:xfrm>
              <a:off x="2544" y="4765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1" name="Freeform 475"/>
            <p:cNvSpPr>
              <a:spLocks/>
            </p:cNvSpPr>
            <p:nvPr/>
          </p:nvSpPr>
          <p:spPr bwMode="auto">
            <a:xfrm>
              <a:off x="2544" y="4442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2" name="Freeform 476"/>
            <p:cNvSpPr>
              <a:spLocks/>
            </p:cNvSpPr>
            <p:nvPr/>
          </p:nvSpPr>
          <p:spPr bwMode="auto">
            <a:xfrm>
              <a:off x="2544" y="4170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3" name="Freeform 477"/>
            <p:cNvSpPr>
              <a:spLocks/>
            </p:cNvSpPr>
            <p:nvPr/>
          </p:nvSpPr>
          <p:spPr bwMode="auto">
            <a:xfrm>
              <a:off x="2544" y="3847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4" name="Freeform 478"/>
            <p:cNvSpPr>
              <a:spLocks/>
            </p:cNvSpPr>
            <p:nvPr/>
          </p:nvSpPr>
          <p:spPr bwMode="auto">
            <a:xfrm>
              <a:off x="2544" y="3524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5" name="Freeform 479"/>
            <p:cNvSpPr>
              <a:spLocks/>
            </p:cNvSpPr>
            <p:nvPr/>
          </p:nvSpPr>
          <p:spPr bwMode="auto">
            <a:xfrm>
              <a:off x="2544" y="3202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6" name="Freeform 480"/>
            <p:cNvSpPr>
              <a:spLocks/>
            </p:cNvSpPr>
            <p:nvPr/>
          </p:nvSpPr>
          <p:spPr bwMode="auto">
            <a:xfrm>
              <a:off x="2544" y="2929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7" name="Freeform 481"/>
            <p:cNvSpPr>
              <a:spLocks/>
            </p:cNvSpPr>
            <p:nvPr/>
          </p:nvSpPr>
          <p:spPr bwMode="auto">
            <a:xfrm>
              <a:off x="2544" y="2606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8" name="Freeform 482"/>
            <p:cNvSpPr>
              <a:spLocks/>
            </p:cNvSpPr>
            <p:nvPr/>
          </p:nvSpPr>
          <p:spPr bwMode="auto">
            <a:xfrm>
              <a:off x="2544" y="2284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9" name="Freeform 483"/>
            <p:cNvSpPr>
              <a:spLocks/>
            </p:cNvSpPr>
            <p:nvPr/>
          </p:nvSpPr>
          <p:spPr bwMode="auto">
            <a:xfrm>
              <a:off x="2544" y="1986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0" name="Freeform 484"/>
            <p:cNvSpPr>
              <a:spLocks/>
            </p:cNvSpPr>
            <p:nvPr/>
          </p:nvSpPr>
          <p:spPr bwMode="auto">
            <a:xfrm>
              <a:off x="2544" y="1713"/>
              <a:ext cx="1335" cy="25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1" name="Freeform 485"/>
            <p:cNvSpPr>
              <a:spLocks/>
            </p:cNvSpPr>
            <p:nvPr/>
          </p:nvSpPr>
          <p:spPr bwMode="auto">
            <a:xfrm>
              <a:off x="2544" y="1391"/>
              <a:ext cx="1335" cy="24"/>
            </a:xfrm>
            <a:custGeom>
              <a:avLst/>
              <a:gdLst>
                <a:gd name="T0" fmla="*/ 0 w 20000"/>
                <a:gd name="T1" fmla="*/ 0 h 20000"/>
                <a:gd name="T2" fmla="*/ 19688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8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2" name="Freeform 486"/>
            <p:cNvSpPr>
              <a:spLocks/>
            </p:cNvSpPr>
            <p:nvPr/>
          </p:nvSpPr>
          <p:spPr bwMode="auto">
            <a:xfrm>
              <a:off x="16184" y="7817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3" name="Freeform 487"/>
            <p:cNvSpPr>
              <a:spLocks/>
            </p:cNvSpPr>
            <p:nvPr/>
          </p:nvSpPr>
          <p:spPr bwMode="auto">
            <a:xfrm>
              <a:off x="16184" y="7544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4" name="Freeform 488"/>
            <p:cNvSpPr>
              <a:spLocks/>
            </p:cNvSpPr>
            <p:nvPr/>
          </p:nvSpPr>
          <p:spPr bwMode="auto">
            <a:xfrm>
              <a:off x="16184" y="7221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5" name="Freeform 489"/>
            <p:cNvSpPr>
              <a:spLocks/>
            </p:cNvSpPr>
            <p:nvPr/>
          </p:nvSpPr>
          <p:spPr bwMode="auto">
            <a:xfrm>
              <a:off x="16184" y="6924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6" name="Freeform 490"/>
            <p:cNvSpPr>
              <a:spLocks/>
            </p:cNvSpPr>
            <p:nvPr/>
          </p:nvSpPr>
          <p:spPr bwMode="auto">
            <a:xfrm>
              <a:off x="16184" y="6601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7" name="Freeform 491"/>
            <p:cNvSpPr>
              <a:spLocks/>
            </p:cNvSpPr>
            <p:nvPr/>
          </p:nvSpPr>
          <p:spPr bwMode="auto">
            <a:xfrm>
              <a:off x="16184" y="6328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8" name="Freeform 492"/>
            <p:cNvSpPr>
              <a:spLocks/>
            </p:cNvSpPr>
            <p:nvPr/>
          </p:nvSpPr>
          <p:spPr bwMode="auto">
            <a:xfrm>
              <a:off x="16184" y="6006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9" name="Freeform 493"/>
            <p:cNvSpPr>
              <a:spLocks/>
            </p:cNvSpPr>
            <p:nvPr/>
          </p:nvSpPr>
          <p:spPr bwMode="auto">
            <a:xfrm>
              <a:off x="16184" y="5683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0" name="Freeform 494"/>
            <p:cNvSpPr>
              <a:spLocks/>
            </p:cNvSpPr>
            <p:nvPr/>
          </p:nvSpPr>
          <p:spPr bwMode="auto">
            <a:xfrm>
              <a:off x="16184" y="5361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1" name="Freeform 495"/>
            <p:cNvSpPr>
              <a:spLocks/>
            </p:cNvSpPr>
            <p:nvPr/>
          </p:nvSpPr>
          <p:spPr bwMode="auto">
            <a:xfrm>
              <a:off x="16184" y="5088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2" name="Freeform 496"/>
            <p:cNvSpPr>
              <a:spLocks/>
            </p:cNvSpPr>
            <p:nvPr/>
          </p:nvSpPr>
          <p:spPr bwMode="auto">
            <a:xfrm>
              <a:off x="16184" y="4765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3" name="Freeform 497"/>
            <p:cNvSpPr>
              <a:spLocks/>
            </p:cNvSpPr>
            <p:nvPr/>
          </p:nvSpPr>
          <p:spPr bwMode="auto">
            <a:xfrm>
              <a:off x="16184" y="4442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4" name="Freeform 498"/>
            <p:cNvSpPr>
              <a:spLocks/>
            </p:cNvSpPr>
            <p:nvPr/>
          </p:nvSpPr>
          <p:spPr bwMode="auto">
            <a:xfrm>
              <a:off x="16184" y="4170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5" name="Freeform 499"/>
            <p:cNvSpPr>
              <a:spLocks/>
            </p:cNvSpPr>
            <p:nvPr/>
          </p:nvSpPr>
          <p:spPr bwMode="auto">
            <a:xfrm>
              <a:off x="16184" y="3847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6" name="Freeform 500"/>
            <p:cNvSpPr>
              <a:spLocks/>
            </p:cNvSpPr>
            <p:nvPr/>
          </p:nvSpPr>
          <p:spPr bwMode="auto">
            <a:xfrm>
              <a:off x="16184" y="3524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7" name="Freeform 501"/>
            <p:cNvSpPr>
              <a:spLocks/>
            </p:cNvSpPr>
            <p:nvPr/>
          </p:nvSpPr>
          <p:spPr bwMode="auto">
            <a:xfrm>
              <a:off x="16184" y="3202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8" name="Freeform 502"/>
            <p:cNvSpPr>
              <a:spLocks/>
            </p:cNvSpPr>
            <p:nvPr/>
          </p:nvSpPr>
          <p:spPr bwMode="auto">
            <a:xfrm>
              <a:off x="16184" y="2929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9" name="Freeform 503"/>
            <p:cNvSpPr>
              <a:spLocks/>
            </p:cNvSpPr>
            <p:nvPr/>
          </p:nvSpPr>
          <p:spPr bwMode="auto">
            <a:xfrm>
              <a:off x="16184" y="2606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0" name="Freeform 504"/>
            <p:cNvSpPr>
              <a:spLocks/>
            </p:cNvSpPr>
            <p:nvPr/>
          </p:nvSpPr>
          <p:spPr bwMode="auto">
            <a:xfrm>
              <a:off x="16184" y="2284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1" name="Freeform 505"/>
            <p:cNvSpPr>
              <a:spLocks/>
            </p:cNvSpPr>
            <p:nvPr/>
          </p:nvSpPr>
          <p:spPr bwMode="auto">
            <a:xfrm>
              <a:off x="16184" y="1986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2" name="Freeform 506"/>
            <p:cNvSpPr>
              <a:spLocks/>
            </p:cNvSpPr>
            <p:nvPr/>
          </p:nvSpPr>
          <p:spPr bwMode="auto">
            <a:xfrm>
              <a:off x="16184" y="1713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3" name="Freeform 507"/>
            <p:cNvSpPr>
              <a:spLocks/>
            </p:cNvSpPr>
            <p:nvPr/>
          </p:nvSpPr>
          <p:spPr bwMode="auto">
            <a:xfrm>
              <a:off x="16184" y="1391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4" name="Freeform 508"/>
            <p:cNvSpPr>
              <a:spLocks/>
            </p:cNvSpPr>
            <p:nvPr/>
          </p:nvSpPr>
          <p:spPr bwMode="auto">
            <a:xfrm>
              <a:off x="16184" y="7817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5" name="Freeform 509"/>
            <p:cNvSpPr>
              <a:spLocks/>
            </p:cNvSpPr>
            <p:nvPr/>
          </p:nvSpPr>
          <p:spPr bwMode="auto">
            <a:xfrm>
              <a:off x="16184" y="7544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6" name="Freeform 510"/>
            <p:cNvSpPr>
              <a:spLocks/>
            </p:cNvSpPr>
            <p:nvPr/>
          </p:nvSpPr>
          <p:spPr bwMode="auto">
            <a:xfrm>
              <a:off x="16184" y="7221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" name="Freeform 511"/>
            <p:cNvSpPr>
              <a:spLocks/>
            </p:cNvSpPr>
            <p:nvPr/>
          </p:nvSpPr>
          <p:spPr bwMode="auto">
            <a:xfrm>
              <a:off x="16184" y="6924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8" name="Freeform 512"/>
            <p:cNvSpPr>
              <a:spLocks/>
            </p:cNvSpPr>
            <p:nvPr/>
          </p:nvSpPr>
          <p:spPr bwMode="auto">
            <a:xfrm>
              <a:off x="16184" y="6601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9" name="Freeform 513"/>
            <p:cNvSpPr>
              <a:spLocks/>
            </p:cNvSpPr>
            <p:nvPr/>
          </p:nvSpPr>
          <p:spPr bwMode="auto">
            <a:xfrm>
              <a:off x="16184" y="6328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0" name="Freeform 514"/>
            <p:cNvSpPr>
              <a:spLocks/>
            </p:cNvSpPr>
            <p:nvPr/>
          </p:nvSpPr>
          <p:spPr bwMode="auto">
            <a:xfrm>
              <a:off x="16184" y="6006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1" name="Freeform 515"/>
            <p:cNvSpPr>
              <a:spLocks/>
            </p:cNvSpPr>
            <p:nvPr/>
          </p:nvSpPr>
          <p:spPr bwMode="auto">
            <a:xfrm>
              <a:off x="16184" y="5683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2" name="Freeform 516"/>
            <p:cNvSpPr>
              <a:spLocks/>
            </p:cNvSpPr>
            <p:nvPr/>
          </p:nvSpPr>
          <p:spPr bwMode="auto">
            <a:xfrm>
              <a:off x="16184" y="5361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3" name="Freeform 517"/>
            <p:cNvSpPr>
              <a:spLocks/>
            </p:cNvSpPr>
            <p:nvPr/>
          </p:nvSpPr>
          <p:spPr bwMode="auto">
            <a:xfrm>
              <a:off x="16184" y="5088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4" name="Freeform 518"/>
            <p:cNvSpPr>
              <a:spLocks/>
            </p:cNvSpPr>
            <p:nvPr/>
          </p:nvSpPr>
          <p:spPr bwMode="auto">
            <a:xfrm>
              <a:off x="16184" y="4765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5" name="Freeform 519"/>
            <p:cNvSpPr>
              <a:spLocks/>
            </p:cNvSpPr>
            <p:nvPr/>
          </p:nvSpPr>
          <p:spPr bwMode="auto">
            <a:xfrm>
              <a:off x="16184" y="4442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6" name="Freeform 520"/>
            <p:cNvSpPr>
              <a:spLocks/>
            </p:cNvSpPr>
            <p:nvPr/>
          </p:nvSpPr>
          <p:spPr bwMode="auto">
            <a:xfrm>
              <a:off x="16184" y="4170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" name="Freeform 521"/>
            <p:cNvSpPr>
              <a:spLocks/>
            </p:cNvSpPr>
            <p:nvPr/>
          </p:nvSpPr>
          <p:spPr bwMode="auto">
            <a:xfrm>
              <a:off x="16184" y="3847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" name="Freeform 522"/>
            <p:cNvSpPr>
              <a:spLocks/>
            </p:cNvSpPr>
            <p:nvPr/>
          </p:nvSpPr>
          <p:spPr bwMode="auto">
            <a:xfrm>
              <a:off x="16184" y="3524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" name="Freeform 523"/>
            <p:cNvSpPr>
              <a:spLocks/>
            </p:cNvSpPr>
            <p:nvPr/>
          </p:nvSpPr>
          <p:spPr bwMode="auto">
            <a:xfrm>
              <a:off x="16184" y="3202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" name="Freeform 524"/>
            <p:cNvSpPr>
              <a:spLocks/>
            </p:cNvSpPr>
            <p:nvPr/>
          </p:nvSpPr>
          <p:spPr bwMode="auto">
            <a:xfrm>
              <a:off x="16184" y="2929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" name="Freeform 525"/>
            <p:cNvSpPr>
              <a:spLocks/>
            </p:cNvSpPr>
            <p:nvPr/>
          </p:nvSpPr>
          <p:spPr bwMode="auto">
            <a:xfrm>
              <a:off x="16184" y="2606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" name="Freeform 526"/>
            <p:cNvSpPr>
              <a:spLocks/>
            </p:cNvSpPr>
            <p:nvPr/>
          </p:nvSpPr>
          <p:spPr bwMode="auto">
            <a:xfrm>
              <a:off x="16184" y="2284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" name="Freeform 527"/>
            <p:cNvSpPr>
              <a:spLocks/>
            </p:cNvSpPr>
            <p:nvPr/>
          </p:nvSpPr>
          <p:spPr bwMode="auto">
            <a:xfrm>
              <a:off x="16184" y="1986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" name="Freeform 528"/>
            <p:cNvSpPr>
              <a:spLocks/>
            </p:cNvSpPr>
            <p:nvPr/>
          </p:nvSpPr>
          <p:spPr bwMode="auto">
            <a:xfrm>
              <a:off x="16184" y="1713"/>
              <a:ext cx="1313" cy="25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" name="Freeform 529"/>
            <p:cNvSpPr>
              <a:spLocks/>
            </p:cNvSpPr>
            <p:nvPr/>
          </p:nvSpPr>
          <p:spPr bwMode="auto">
            <a:xfrm>
              <a:off x="16184" y="1391"/>
              <a:ext cx="1313" cy="24"/>
            </a:xfrm>
            <a:custGeom>
              <a:avLst/>
              <a:gdLst>
                <a:gd name="T0" fmla="*/ 0 w 20000"/>
                <a:gd name="T1" fmla="*/ 0 h 20000"/>
                <a:gd name="T2" fmla="*/ 19683 w 20000"/>
                <a:gd name="T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683" y="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" name="Freeform 530"/>
            <p:cNvSpPr>
              <a:spLocks/>
            </p:cNvSpPr>
            <p:nvPr/>
          </p:nvSpPr>
          <p:spPr bwMode="auto">
            <a:xfrm>
              <a:off x="1230" y="11812"/>
              <a:ext cx="1147" cy="1116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6 w 20000"/>
                <a:gd name="T7" fmla="*/ 19556 h 20000"/>
                <a:gd name="T8" fmla="*/ 19636 w 20000"/>
                <a:gd name="T9" fmla="*/ 10667 h 20000"/>
                <a:gd name="T10" fmla="*/ 16727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6" y="19556"/>
                  </a:lnTo>
                  <a:lnTo>
                    <a:pt x="19636" y="10667"/>
                  </a:lnTo>
                  <a:lnTo>
                    <a:pt x="16727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" name="Freeform 531"/>
            <p:cNvSpPr>
              <a:spLocks/>
            </p:cNvSpPr>
            <p:nvPr/>
          </p:nvSpPr>
          <p:spPr bwMode="auto">
            <a:xfrm>
              <a:off x="2357" y="11812"/>
              <a:ext cx="1168" cy="1116"/>
            </a:xfrm>
            <a:custGeom>
              <a:avLst/>
              <a:gdLst>
                <a:gd name="T0" fmla="*/ 2500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43 w 20000"/>
                <a:gd name="T7" fmla="*/ 19556 h 20000"/>
                <a:gd name="T8" fmla="*/ 19643 w 20000"/>
                <a:gd name="T9" fmla="*/ 10667 h 20000"/>
                <a:gd name="T10" fmla="*/ 17143 w 20000"/>
                <a:gd name="T11" fmla="*/ 0 h 20000"/>
                <a:gd name="T12" fmla="*/ 2500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00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43" y="19556"/>
                  </a:lnTo>
                  <a:lnTo>
                    <a:pt x="19643" y="10667"/>
                  </a:lnTo>
                  <a:lnTo>
                    <a:pt x="17143" y="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" name="Freeform 532"/>
            <p:cNvSpPr>
              <a:spLocks/>
            </p:cNvSpPr>
            <p:nvPr/>
          </p:nvSpPr>
          <p:spPr bwMode="auto">
            <a:xfrm>
              <a:off x="3504" y="11812"/>
              <a:ext cx="1147" cy="1116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6 w 20000"/>
                <a:gd name="T7" fmla="*/ 19556 h 20000"/>
                <a:gd name="T8" fmla="*/ 19636 w 20000"/>
                <a:gd name="T9" fmla="*/ 10667 h 20000"/>
                <a:gd name="T10" fmla="*/ 16727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6" y="19556"/>
                  </a:lnTo>
                  <a:lnTo>
                    <a:pt x="19636" y="10667"/>
                  </a:lnTo>
                  <a:lnTo>
                    <a:pt x="16727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" name="Freeform 533"/>
            <p:cNvSpPr>
              <a:spLocks/>
            </p:cNvSpPr>
            <p:nvPr/>
          </p:nvSpPr>
          <p:spPr bwMode="auto">
            <a:xfrm>
              <a:off x="4651" y="11812"/>
              <a:ext cx="1147" cy="1116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6 w 20000"/>
                <a:gd name="T7" fmla="*/ 19556 h 20000"/>
                <a:gd name="T8" fmla="*/ 19636 w 20000"/>
                <a:gd name="T9" fmla="*/ 10667 h 20000"/>
                <a:gd name="T10" fmla="*/ 17091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6" y="19556"/>
                  </a:lnTo>
                  <a:lnTo>
                    <a:pt x="19636" y="10667"/>
                  </a:lnTo>
                  <a:lnTo>
                    <a:pt x="17091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" name="Freeform 534"/>
            <p:cNvSpPr>
              <a:spLocks/>
            </p:cNvSpPr>
            <p:nvPr/>
          </p:nvSpPr>
          <p:spPr bwMode="auto">
            <a:xfrm>
              <a:off x="5777" y="11812"/>
              <a:ext cx="1126" cy="1116"/>
            </a:xfrm>
            <a:custGeom>
              <a:avLst/>
              <a:gdLst>
                <a:gd name="T0" fmla="*/ 2593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0 w 20000"/>
                <a:gd name="T7" fmla="*/ 19556 h 20000"/>
                <a:gd name="T8" fmla="*/ 19630 w 20000"/>
                <a:gd name="T9" fmla="*/ 10667 h 20000"/>
                <a:gd name="T10" fmla="*/ 17778 w 20000"/>
                <a:gd name="T11" fmla="*/ 0 h 20000"/>
                <a:gd name="T12" fmla="*/ 2593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93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0" y="19556"/>
                  </a:lnTo>
                  <a:lnTo>
                    <a:pt x="19630" y="10667"/>
                  </a:lnTo>
                  <a:lnTo>
                    <a:pt x="17778" y="0"/>
                  </a:lnTo>
                  <a:lnTo>
                    <a:pt x="259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" name="Freeform 535"/>
            <p:cNvSpPr>
              <a:spLocks/>
            </p:cNvSpPr>
            <p:nvPr/>
          </p:nvSpPr>
          <p:spPr bwMode="auto">
            <a:xfrm>
              <a:off x="6924" y="11812"/>
              <a:ext cx="1147" cy="1116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6 w 20000"/>
                <a:gd name="T7" fmla="*/ 19556 h 20000"/>
                <a:gd name="T8" fmla="*/ 19636 w 20000"/>
                <a:gd name="T9" fmla="*/ 10667 h 20000"/>
                <a:gd name="T10" fmla="*/ 17091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6" y="19556"/>
                  </a:lnTo>
                  <a:lnTo>
                    <a:pt x="19636" y="10667"/>
                  </a:lnTo>
                  <a:lnTo>
                    <a:pt x="17091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" name="Freeform 536"/>
            <p:cNvSpPr>
              <a:spLocks/>
            </p:cNvSpPr>
            <p:nvPr/>
          </p:nvSpPr>
          <p:spPr bwMode="auto">
            <a:xfrm>
              <a:off x="8551" y="11812"/>
              <a:ext cx="1126" cy="1116"/>
            </a:xfrm>
            <a:custGeom>
              <a:avLst/>
              <a:gdLst>
                <a:gd name="T0" fmla="*/ 2593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0 w 20000"/>
                <a:gd name="T7" fmla="*/ 19556 h 20000"/>
                <a:gd name="T8" fmla="*/ 19630 w 20000"/>
                <a:gd name="T9" fmla="*/ 10667 h 20000"/>
                <a:gd name="T10" fmla="*/ 17037 w 20000"/>
                <a:gd name="T11" fmla="*/ 0 h 20000"/>
                <a:gd name="T12" fmla="*/ 2593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93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0" y="19556"/>
                  </a:lnTo>
                  <a:lnTo>
                    <a:pt x="19630" y="10667"/>
                  </a:lnTo>
                  <a:lnTo>
                    <a:pt x="17037" y="0"/>
                  </a:lnTo>
                  <a:lnTo>
                    <a:pt x="259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" name="Freeform 537"/>
            <p:cNvSpPr>
              <a:spLocks/>
            </p:cNvSpPr>
            <p:nvPr/>
          </p:nvSpPr>
          <p:spPr bwMode="auto">
            <a:xfrm>
              <a:off x="9698" y="11812"/>
              <a:ext cx="1147" cy="1116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6 w 20000"/>
                <a:gd name="T7" fmla="*/ 19556 h 20000"/>
                <a:gd name="T8" fmla="*/ 19636 w 20000"/>
                <a:gd name="T9" fmla="*/ 10667 h 20000"/>
                <a:gd name="T10" fmla="*/ 16727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6" y="19556"/>
                  </a:lnTo>
                  <a:lnTo>
                    <a:pt x="19636" y="10667"/>
                  </a:lnTo>
                  <a:lnTo>
                    <a:pt x="16727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" name="Freeform 538"/>
            <p:cNvSpPr>
              <a:spLocks/>
            </p:cNvSpPr>
            <p:nvPr/>
          </p:nvSpPr>
          <p:spPr bwMode="auto">
            <a:xfrm>
              <a:off x="10824" y="11812"/>
              <a:ext cx="1168" cy="1116"/>
            </a:xfrm>
            <a:custGeom>
              <a:avLst/>
              <a:gdLst>
                <a:gd name="T0" fmla="*/ 2500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43 w 20000"/>
                <a:gd name="T7" fmla="*/ 19556 h 20000"/>
                <a:gd name="T8" fmla="*/ 19643 w 20000"/>
                <a:gd name="T9" fmla="*/ 10667 h 20000"/>
                <a:gd name="T10" fmla="*/ 17143 w 20000"/>
                <a:gd name="T11" fmla="*/ 0 h 20000"/>
                <a:gd name="T12" fmla="*/ 2500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00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43" y="19556"/>
                  </a:lnTo>
                  <a:lnTo>
                    <a:pt x="19643" y="10667"/>
                  </a:lnTo>
                  <a:lnTo>
                    <a:pt x="17143" y="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" name="Freeform 539"/>
            <p:cNvSpPr>
              <a:spLocks/>
            </p:cNvSpPr>
            <p:nvPr/>
          </p:nvSpPr>
          <p:spPr bwMode="auto">
            <a:xfrm>
              <a:off x="11971" y="11812"/>
              <a:ext cx="1147" cy="1116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6 w 20000"/>
                <a:gd name="T7" fmla="*/ 19556 h 20000"/>
                <a:gd name="T8" fmla="*/ 19636 w 20000"/>
                <a:gd name="T9" fmla="*/ 10667 h 20000"/>
                <a:gd name="T10" fmla="*/ 16727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6" y="19556"/>
                  </a:lnTo>
                  <a:lnTo>
                    <a:pt x="19636" y="10667"/>
                  </a:lnTo>
                  <a:lnTo>
                    <a:pt x="16727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" name="Freeform 540"/>
            <p:cNvSpPr>
              <a:spLocks/>
            </p:cNvSpPr>
            <p:nvPr/>
          </p:nvSpPr>
          <p:spPr bwMode="auto">
            <a:xfrm>
              <a:off x="13139" y="11812"/>
              <a:ext cx="1126" cy="1116"/>
            </a:xfrm>
            <a:custGeom>
              <a:avLst/>
              <a:gdLst>
                <a:gd name="T0" fmla="*/ 1852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0 w 20000"/>
                <a:gd name="T7" fmla="*/ 19556 h 20000"/>
                <a:gd name="T8" fmla="*/ 19630 w 20000"/>
                <a:gd name="T9" fmla="*/ 10667 h 20000"/>
                <a:gd name="T10" fmla="*/ 17037 w 20000"/>
                <a:gd name="T11" fmla="*/ 0 h 20000"/>
                <a:gd name="T12" fmla="*/ 185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852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0" y="19556"/>
                  </a:lnTo>
                  <a:lnTo>
                    <a:pt x="19630" y="10667"/>
                  </a:lnTo>
                  <a:lnTo>
                    <a:pt x="17037" y="0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" name="Freeform 541"/>
            <p:cNvSpPr>
              <a:spLocks/>
            </p:cNvSpPr>
            <p:nvPr/>
          </p:nvSpPr>
          <p:spPr bwMode="auto">
            <a:xfrm>
              <a:off x="15412" y="11812"/>
              <a:ext cx="1126" cy="1116"/>
            </a:xfrm>
            <a:custGeom>
              <a:avLst/>
              <a:gdLst>
                <a:gd name="T0" fmla="*/ 1852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0 w 20000"/>
                <a:gd name="T7" fmla="*/ 19556 h 20000"/>
                <a:gd name="T8" fmla="*/ 19630 w 20000"/>
                <a:gd name="T9" fmla="*/ 10667 h 20000"/>
                <a:gd name="T10" fmla="*/ 17037 w 20000"/>
                <a:gd name="T11" fmla="*/ 0 h 20000"/>
                <a:gd name="T12" fmla="*/ 185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852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0" y="19556"/>
                  </a:lnTo>
                  <a:lnTo>
                    <a:pt x="19630" y="10667"/>
                  </a:lnTo>
                  <a:lnTo>
                    <a:pt x="17037" y="0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" name="Freeform 542"/>
            <p:cNvSpPr>
              <a:spLocks/>
            </p:cNvSpPr>
            <p:nvPr/>
          </p:nvSpPr>
          <p:spPr bwMode="auto">
            <a:xfrm>
              <a:off x="16517" y="11812"/>
              <a:ext cx="1189" cy="1116"/>
            </a:xfrm>
            <a:custGeom>
              <a:avLst/>
              <a:gdLst>
                <a:gd name="T0" fmla="*/ 2807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49 w 20000"/>
                <a:gd name="T7" fmla="*/ 19556 h 20000"/>
                <a:gd name="T8" fmla="*/ 19649 w 20000"/>
                <a:gd name="T9" fmla="*/ 10667 h 20000"/>
                <a:gd name="T10" fmla="*/ 16842 w 20000"/>
                <a:gd name="T11" fmla="*/ 0 h 20000"/>
                <a:gd name="T12" fmla="*/ 2807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807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49" y="19556"/>
                  </a:lnTo>
                  <a:lnTo>
                    <a:pt x="19649" y="10667"/>
                  </a:lnTo>
                  <a:lnTo>
                    <a:pt x="16842" y="0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" name="Freeform 543"/>
            <p:cNvSpPr>
              <a:spLocks/>
            </p:cNvSpPr>
            <p:nvPr/>
          </p:nvSpPr>
          <p:spPr bwMode="auto">
            <a:xfrm>
              <a:off x="17685" y="11812"/>
              <a:ext cx="1126" cy="1116"/>
            </a:xfrm>
            <a:custGeom>
              <a:avLst/>
              <a:gdLst>
                <a:gd name="T0" fmla="*/ 2593 w 20000"/>
                <a:gd name="T1" fmla="*/ 0 h 20000"/>
                <a:gd name="T2" fmla="*/ 0 w 20000"/>
                <a:gd name="T3" fmla="*/ 10667 h 20000"/>
                <a:gd name="T4" fmla="*/ 0 w 20000"/>
                <a:gd name="T5" fmla="*/ 19556 h 20000"/>
                <a:gd name="T6" fmla="*/ 19630 w 20000"/>
                <a:gd name="T7" fmla="*/ 19556 h 20000"/>
                <a:gd name="T8" fmla="*/ 19630 w 20000"/>
                <a:gd name="T9" fmla="*/ 10667 h 20000"/>
                <a:gd name="T10" fmla="*/ 17037 w 20000"/>
                <a:gd name="T11" fmla="*/ 0 h 20000"/>
                <a:gd name="T12" fmla="*/ 2593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93" y="0"/>
                  </a:moveTo>
                  <a:lnTo>
                    <a:pt x="0" y="10667"/>
                  </a:lnTo>
                  <a:lnTo>
                    <a:pt x="0" y="19556"/>
                  </a:lnTo>
                  <a:lnTo>
                    <a:pt x="19630" y="19556"/>
                  </a:lnTo>
                  <a:lnTo>
                    <a:pt x="19630" y="10667"/>
                  </a:lnTo>
                  <a:lnTo>
                    <a:pt x="17037" y="0"/>
                  </a:lnTo>
                  <a:lnTo>
                    <a:pt x="259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" name="Freeform 544"/>
            <p:cNvSpPr>
              <a:spLocks/>
            </p:cNvSpPr>
            <p:nvPr/>
          </p:nvSpPr>
          <p:spPr bwMode="auto">
            <a:xfrm>
              <a:off x="1230" y="12159"/>
              <a:ext cx="1147" cy="769"/>
            </a:xfrm>
            <a:custGeom>
              <a:avLst/>
              <a:gdLst>
                <a:gd name="T0" fmla="*/ 3273 w 20000"/>
                <a:gd name="T1" fmla="*/ 0 h 20000"/>
                <a:gd name="T2" fmla="*/ 0 w 20000"/>
                <a:gd name="T3" fmla="*/ 19355 h 20000"/>
                <a:gd name="T4" fmla="*/ 19636 w 20000"/>
                <a:gd name="T5" fmla="*/ 19355 h 20000"/>
                <a:gd name="T6" fmla="*/ 15636 w 20000"/>
                <a:gd name="T7" fmla="*/ 0 h 20000"/>
                <a:gd name="T8" fmla="*/ 327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73" y="0"/>
                  </a:moveTo>
                  <a:lnTo>
                    <a:pt x="0" y="19355"/>
                  </a:lnTo>
                  <a:lnTo>
                    <a:pt x="19636" y="19355"/>
                  </a:lnTo>
                  <a:lnTo>
                    <a:pt x="15636" y="0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" name="Freeform 545"/>
            <p:cNvSpPr>
              <a:spLocks/>
            </p:cNvSpPr>
            <p:nvPr/>
          </p:nvSpPr>
          <p:spPr bwMode="auto">
            <a:xfrm>
              <a:off x="2377" y="12159"/>
              <a:ext cx="1106" cy="769"/>
            </a:xfrm>
            <a:custGeom>
              <a:avLst/>
              <a:gdLst>
                <a:gd name="T0" fmla="*/ 3774 w 20000"/>
                <a:gd name="T1" fmla="*/ 0 h 20000"/>
                <a:gd name="T2" fmla="*/ 0 w 20000"/>
                <a:gd name="T3" fmla="*/ 19355 h 20000"/>
                <a:gd name="T4" fmla="*/ 19623 w 20000"/>
                <a:gd name="T5" fmla="*/ 19355 h 20000"/>
                <a:gd name="T6" fmla="*/ 16226 w 20000"/>
                <a:gd name="T7" fmla="*/ 0 h 20000"/>
                <a:gd name="T8" fmla="*/ 3774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774" y="0"/>
                  </a:moveTo>
                  <a:lnTo>
                    <a:pt x="0" y="19355"/>
                  </a:lnTo>
                  <a:lnTo>
                    <a:pt x="19623" y="19355"/>
                  </a:lnTo>
                  <a:lnTo>
                    <a:pt x="16226" y="0"/>
                  </a:lnTo>
                  <a:lnTo>
                    <a:pt x="377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" name="Freeform 546"/>
            <p:cNvSpPr>
              <a:spLocks/>
            </p:cNvSpPr>
            <p:nvPr/>
          </p:nvSpPr>
          <p:spPr bwMode="auto">
            <a:xfrm>
              <a:off x="3504" y="12159"/>
              <a:ext cx="1147" cy="769"/>
            </a:xfrm>
            <a:custGeom>
              <a:avLst/>
              <a:gdLst>
                <a:gd name="T0" fmla="*/ 3273 w 20000"/>
                <a:gd name="T1" fmla="*/ 0 h 20000"/>
                <a:gd name="T2" fmla="*/ 0 w 20000"/>
                <a:gd name="T3" fmla="*/ 19355 h 20000"/>
                <a:gd name="T4" fmla="*/ 19636 w 20000"/>
                <a:gd name="T5" fmla="*/ 19355 h 20000"/>
                <a:gd name="T6" fmla="*/ 16000 w 20000"/>
                <a:gd name="T7" fmla="*/ 0 h 20000"/>
                <a:gd name="T8" fmla="*/ 327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73" y="0"/>
                  </a:moveTo>
                  <a:lnTo>
                    <a:pt x="0" y="19355"/>
                  </a:lnTo>
                  <a:lnTo>
                    <a:pt x="19636" y="19355"/>
                  </a:lnTo>
                  <a:lnTo>
                    <a:pt x="16000" y="0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" name="Freeform 547"/>
            <p:cNvSpPr>
              <a:spLocks/>
            </p:cNvSpPr>
            <p:nvPr/>
          </p:nvSpPr>
          <p:spPr bwMode="auto">
            <a:xfrm>
              <a:off x="4651" y="12159"/>
              <a:ext cx="1147" cy="769"/>
            </a:xfrm>
            <a:custGeom>
              <a:avLst/>
              <a:gdLst>
                <a:gd name="T0" fmla="*/ 3636 w 20000"/>
                <a:gd name="T1" fmla="*/ 0 h 20000"/>
                <a:gd name="T2" fmla="*/ 0 w 20000"/>
                <a:gd name="T3" fmla="*/ 19355 h 20000"/>
                <a:gd name="T4" fmla="*/ 19636 w 20000"/>
                <a:gd name="T5" fmla="*/ 19355 h 20000"/>
                <a:gd name="T6" fmla="*/ 15636 w 20000"/>
                <a:gd name="T7" fmla="*/ 0 h 20000"/>
                <a:gd name="T8" fmla="*/ 3636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36" y="0"/>
                  </a:moveTo>
                  <a:lnTo>
                    <a:pt x="0" y="19355"/>
                  </a:lnTo>
                  <a:lnTo>
                    <a:pt x="19636" y="19355"/>
                  </a:lnTo>
                  <a:lnTo>
                    <a:pt x="15636" y="0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" name="Freeform 548"/>
            <p:cNvSpPr>
              <a:spLocks/>
            </p:cNvSpPr>
            <p:nvPr/>
          </p:nvSpPr>
          <p:spPr bwMode="auto">
            <a:xfrm>
              <a:off x="5777" y="12159"/>
              <a:ext cx="1126" cy="769"/>
            </a:xfrm>
            <a:custGeom>
              <a:avLst/>
              <a:gdLst>
                <a:gd name="T0" fmla="*/ 4074 w 20000"/>
                <a:gd name="T1" fmla="*/ 0 h 20000"/>
                <a:gd name="T2" fmla="*/ 0 w 20000"/>
                <a:gd name="T3" fmla="*/ 19355 h 20000"/>
                <a:gd name="T4" fmla="*/ 19630 w 20000"/>
                <a:gd name="T5" fmla="*/ 19355 h 20000"/>
                <a:gd name="T6" fmla="*/ 16296 w 20000"/>
                <a:gd name="T7" fmla="*/ 0 h 20000"/>
                <a:gd name="T8" fmla="*/ 4074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4074" y="0"/>
                  </a:moveTo>
                  <a:lnTo>
                    <a:pt x="0" y="19355"/>
                  </a:lnTo>
                  <a:lnTo>
                    <a:pt x="19630" y="19355"/>
                  </a:lnTo>
                  <a:lnTo>
                    <a:pt x="16296" y="0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" name="Freeform 549"/>
            <p:cNvSpPr>
              <a:spLocks/>
            </p:cNvSpPr>
            <p:nvPr/>
          </p:nvSpPr>
          <p:spPr bwMode="auto">
            <a:xfrm>
              <a:off x="6924" y="12159"/>
              <a:ext cx="1147" cy="769"/>
            </a:xfrm>
            <a:custGeom>
              <a:avLst/>
              <a:gdLst>
                <a:gd name="T0" fmla="*/ 3636 w 20000"/>
                <a:gd name="T1" fmla="*/ 0 h 20000"/>
                <a:gd name="T2" fmla="*/ 0 w 20000"/>
                <a:gd name="T3" fmla="*/ 19355 h 20000"/>
                <a:gd name="T4" fmla="*/ 19636 w 20000"/>
                <a:gd name="T5" fmla="*/ 19355 h 20000"/>
                <a:gd name="T6" fmla="*/ 15636 w 20000"/>
                <a:gd name="T7" fmla="*/ 0 h 20000"/>
                <a:gd name="T8" fmla="*/ 3636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36" y="0"/>
                  </a:moveTo>
                  <a:lnTo>
                    <a:pt x="0" y="19355"/>
                  </a:lnTo>
                  <a:lnTo>
                    <a:pt x="19636" y="19355"/>
                  </a:lnTo>
                  <a:lnTo>
                    <a:pt x="15636" y="0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" name="Freeform 550"/>
            <p:cNvSpPr>
              <a:spLocks/>
            </p:cNvSpPr>
            <p:nvPr/>
          </p:nvSpPr>
          <p:spPr bwMode="auto">
            <a:xfrm>
              <a:off x="8551" y="12159"/>
              <a:ext cx="1126" cy="769"/>
            </a:xfrm>
            <a:custGeom>
              <a:avLst/>
              <a:gdLst>
                <a:gd name="T0" fmla="*/ 4074 w 20000"/>
                <a:gd name="T1" fmla="*/ 0 h 20000"/>
                <a:gd name="T2" fmla="*/ 0 w 20000"/>
                <a:gd name="T3" fmla="*/ 19355 h 20000"/>
                <a:gd name="T4" fmla="*/ 19630 w 20000"/>
                <a:gd name="T5" fmla="*/ 19355 h 20000"/>
                <a:gd name="T6" fmla="*/ 16296 w 20000"/>
                <a:gd name="T7" fmla="*/ 0 h 20000"/>
                <a:gd name="T8" fmla="*/ 4074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4074" y="0"/>
                  </a:moveTo>
                  <a:lnTo>
                    <a:pt x="0" y="19355"/>
                  </a:lnTo>
                  <a:lnTo>
                    <a:pt x="19630" y="19355"/>
                  </a:lnTo>
                  <a:lnTo>
                    <a:pt x="16296" y="0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" name="Freeform 551"/>
            <p:cNvSpPr>
              <a:spLocks/>
            </p:cNvSpPr>
            <p:nvPr/>
          </p:nvSpPr>
          <p:spPr bwMode="auto">
            <a:xfrm>
              <a:off x="9698" y="12159"/>
              <a:ext cx="1147" cy="769"/>
            </a:xfrm>
            <a:custGeom>
              <a:avLst/>
              <a:gdLst>
                <a:gd name="T0" fmla="*/ 3636 w 20000"/>
                <a:gd name="T1" fmla="*/ 0 h 20000"/>
                <a:gd name="T2" fmla="*/ 0 w 20000"/>
                <a:gd name="T3" fmla="*/ 19355 h 20000"/>
                <a:gd name="T4" fmla="*/ 19636 w 20000"/>
                <a:gd name="T5" fmla="*/ 19355 h 20000"/>
                <a:gd name="T6" fmla="*/ 15636 w 20000"/>
                <a:gd name="T7" fmla="*/ 0 h 20000"/>
                <a:gd name="T8" fmla="*/ 3636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36" y="0"/>
                  </a:moveTo>
                  <a:lnTo>
                    <a:pt x="0" y="19355"/>
                  </a:lnTo>
                  <a:lnTo>
                    <a:pt x="19636" y="19355"/>
                  </a:lnTo>
                  <a:lnTo>
                    <a:pt x="15636" y="0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" name="Freeform 552"/>
            <p:cNvSpPr>
              <a:spLocks/>
            </p:cNvSpPr>
            <p:nvPr/>
          </p:nvSpPr>
          <p:spPr bwMode="auto">
            <a:xfrm>
              <a:off x="10865" y="12159"/>
              <a:ext cx="1085" cy="769"/>
            </a:xfrm>
            <a:custGeom>
              <a:avLst/>
              <a:gdLst>
                <a:gd name="T0" fmla="*/ 3462 w 20000"/>
                <a:gd name="T1" fmla="*/ 0 h 20000"/>
                <a:gd name="T2" fmla="*/ 0 w 20000"/>
                <a:gd name="T3" fmla="*/ 19355 h 20000"/>
                <a:gd name="T4" fmla="*/ 19615 w 20000"/>
                <a:gd name="T5" fmla="*/ 19355 h 20000"/>
                <a:gd name="T6" fmla="*/ 16154 w 20000"/>
                <a:gd name="T7" fmla="*/ 0 h 20000"/>
                <a:gd name="T8" fmla="*/ 3462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462" y="0"/>
                  </a:moveTo>
                  <a:lnTo>
                    <a:pt x="0" y="19355"/>
                  </a:lnTo>
                  <a:lnTo>
                    <a:pt x="19615" y="19355"/>
                  </a:lnTo>
                  <a:lnTo>
                    <a:pt x="16154" y="0"/>
                  </a:lnTo>
                  <a:lnTo>
                    <a:pt x="346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" name="Freeform 553"/>
            <p:cNvSpPr>
              <a:spLocks/>
            </p:cNvSpPr>
            <p:nvPr/>
          </p:nvSpPr>
          <p:spPr bwMode="auto">
            <a:xfrm>
              <a:off x="11971" y="12159"/>
              <a:ext cx="1147" cy="769"/>
            </a:xfrm>
            <a:custGeom>
              <a:avLst/>
              <a:gdLst>
                <a:gd name="T0" fmla="*/ 3273 w 20000"/>
                <a:gd name="T1" fmla="*/ 0 h 20000"/>
                <a:gd name="T2" fmla="*/ 0 w 20000"/>
                <a:gd name="T3" fmla="*/ 19355 h 20000"/>
                <a:gd name="T4" fmla="*/ 19636 w 20000"/>
                <a:gd name="T5" fmla="*/ 19355 h 20000"/>
                <a:gd name="T6" fmla="*/ 16364 w 20000"/>
                <a:gd name="T7" fmla="*/ 0 h 20000"/>
                <a:gd name="T8" fmla="*/ 327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73" y="0"/>
                  </a:moveTo>
                  <a:lnTo>
                    <a:pt x="0" y="19355"/>
                  </a:lnTo>
                  <a:lnTo>
                    <a:pt x="19636" y="19355"/>
                  </a:lnTo>
                  <a:lnTo>
                    <a:pt x="16364" y="0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" name="Freeform 554"/>
            <p:cNvSpPr>
              <a:spLocks/>
            </p:cNvSpPr>
            <p:nvPr/>
          </p:nvSpPr>
          <p:spPr bwMode="auto">
            <a:xfrm>
              <a:off x="13139" y="12159"/>
              <a:ext cx="1126" cy="769"/>
            </a:xfrm>
            <a:custGeom>
              <a:avLst/>
              <a:gdLst>
                <a:gd name="T0" fmla="*/ 3333 w 20000"/>
                <a:gd name="T1" fmla="*/ 0 h 20000"/>
                <a:gd name="T2" fmla="*/ 0 w 20000"/>
                <a:gd name="T3" fmla="*/ 19355 h 20000"/>
                <a:gd name="T4" fmla="*/ 19630 w 20000"/>
                <a:gd name="T5" fmla="*/ 19355 h 20000"/>
                <a:gd name="T6" fmla="*/ 15556 w 20000"/>
                <a:gd name="T7" fmla="*/ 0 h 20000"/>
                <a:gd name="T8" fmla="*/ 333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33" y="0"/>
                  </a:moveTo>
                  <a:lnTo>
                    <a:pt x="0" y="19355"/>
                  </a:lnTo>
                  <a:lnTo>
                    <a:pt x="19630" y="19355"/>
                  </a:lnTo>
                  <a:lnTo>
                    <a:pt x="15556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" name="Freeform 555"/>
            <p:cNvSpPr>
              <a:spLocks/>
            </p:cNvSpPr>
            <p:nvPr/>
          </p:nvSpPr>
          <p:spPr bwMode="auto">
            <a:xfrm>
              <a:off x="15412" y="12159"/>
              <a:ext cx="1126" cy="769"/>
            </a:xfrm>
            <a:custGeom>
              <a:avLst/>
              <a:gdLst>
                <a:gd name="T0" fmla="*/ 3333 w 20000"/>
                <a:gd name="T1" fmla="*/ 0 h 20000"/>
                <a:gd name="T2" fmla="*/ 0 w 20000"/>
                <a:gd name="T3" fmla="*/ 19355 h 20000"/>
                <a:gd name="T4" fmla="*/ 19630 w 20000"/>
                <a:gd name="T5" fmla="*/ 19355 h 20000"/>
                <a:gd name="T6" fmla="*/ 15556 w 20000"/>
                <a:gd name="T7" fmla="*/ 0 h 20000"/>
                <a:gd name="T8" fmla="*/ 333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33" y="0"/>
                  </a:moveTo>
                  <a:lnTo>
                    <a:pt x="0" y="19355"/>
                  </a:lnTo>
                  <a:lnTo>
                    <a:pt x="19630" y="19355"/>
                  </a:lnTo>
                  <a:lnTo>
                    <a:pt x="15556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" name="Freeform 556"/>
            <p:cNvSpPr>
              <a:spLocks/>
            </p:cNvSpPr>
            <p:nvPr/>
          </p:nvSpPr>
          <p:spPr bwMode="auto">
            <a:xfrm>
              <a:off x="16559" y="12159"/>
              <a:ext cx="1147" cy="769"/>
            </a:xfrm>
            <a:custGeom>
              <a:avLst/>
              <a:gdLst>
                <a:gd name="T0" fmla="*/ 3273 w 20000"/>
                <a:gd name="T1" fmla="*/ 0 h 20000"/>
                <a:gd name="T2" fmla="*/ 0 w 20000"/>
                <a:gd name="T3" fmla="*/ 19355 h 20000"/>
                <a:gd name="T4" fmla="*/ 19636 w 20000"/>
                <a:gd name="T5" fmla="*/ 19355 h 20000"/>
                <a:gd name="T6" fmla="*/ 15273 w 20000"/>
                <a:gd name="T7" fmla="*/ 0 h 20000"/>
                <a:gd name="T8" fmla="*/ 327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73" y="0"/>
                  </a:moveTo>
                  <a:lnTo>
                    <a:pt x="0" y="19355"/>
                  </a:lnTo>
                  <a:lnTo>
                    <a:pt x="19636" y="19355"/>
                  </a:lnTo>
                  <a:lnTo>
                    <a:pt x="15273" y="0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" name="Freeform 557"/>
            <p:cNvSpPr>
              <a:spLocks/>
            </p:cNvSpPr>
            <p:nvPr/>
          </p:nvSpPr>
          <p:spPr bwMode="auto">
            <a:xfrm>
              <a:off x="17685" y="12159"/>
              <a:ext cx="1126" cy="769"/>
            </a:xfrm>
            <a:custGeom>
              <a:avLst/>
              <a:gdLst>
                <a:gd name="T0" fmla="*/ 4074 w 20000"/>
                <a:gd name="T1" fmla="*/ 0 h 20000"/>
                <a:gd name="T2" fmla="*/ 0 w 20000"/>
                <a:gd name="T3" fmla="*/ 19355 h 20000"/>
                <a:gd name="T4" fmla="*/ 19630 w 20000"/>
                <a:gd name="T5" fmla="*/ 19355 h 20000"/>
                <a:gd name="T6" fmla="*/ 16296 w 20000"/>
                <a:gd name="T7" fmla="*/ 0 h 20000"/>
                <a:gd name="T8" fmla="*/ 4074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4074" y="0"/>
                  </a:moveTo>
                  <a:lnTo>
                    <a:pt x="0" y="19355"/>
                  </a:lnTo>
                  <a:lnTo>
                    <a:pt x="19630" y="19355"/>
                  </a:lnTo>
                  <a:lnTo>
                    <a:pt x="16296" y="0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" name="Freeform 558"/>
            <p:cNvSpPr>
              <a:spLocks/>
            </p:cNvSpPr>
            <p:nvPr/>
          </p:nvSpPr>
          <p:spPr bwMode="auto">
            <a:xfrm>
              <a:off x="1147" y="12432"/>
              <a:ext cx="1189" cy="1142"/>
            </a:xfrm>
            <a:custGeom>
              <a:avLst/>
              <a:gdLst>
                <a:gd name="T0" fmla="*/ 2807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49 w 20000"/>
                <a:gd name="T7" fmla="*/ 19565 h 20000"/>
                <a:gd name="T8" fmla="*/ 19649 w 20000"/>
                <a:gd name="T9" fmla="*/ 10435 h 20000"/>
                <a:gd name="T10" fmla="*/ 16842 w 20000"/>
                <a:gd name="T11" fmla="*/ 0 h 20000"/>
                <a:gd name="T12" fmla="*/ 2807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807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49" y="19565"/>
                  </a:lnTo>
                  <a:lnTo>
                    <a:pt x="19649" y="10435"/>
                  </a:lnTo>
                  <a:lnTo>
                    <a:pt x="16842" y="0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5" name="Freeform 559"/>
            <p:cNvSpPr>
              <a:spLocks/>
            </p:cNvSpPr>
            <p:nvPr/>
          </p:nvSpPr>
          <p:spPr bwMode="auto">
            <a:xfrm>
              <a:off x="2315" y="12432"/>
              <a:ext cx="1168" cy="1142"/>
            </a:xfrm>
            <a:custGeom>
              <a:avLst/>
              <a:gdLst>
                <a:gd name="T0" fmla="*/ 2500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43 w 20000"/>
                <a:gd name="T7" fmla="*/ 19565 h 20000"/>
                <a:gd name="T8" fmla="*/ 19643 w 20000"/>
                <a:gd name="T9" fmla="*/ 10435 h 20000"/>
                <a:gd name="T10" fmla="*/ 17143 w 20000"/>
                <a:gd name="T11" fmla="*/ 0 h 20000"/>
                <a:gd name="T12" fmla="*/ 2500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00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43" y="19565"/>
                  </a:lnTo>
                  <a:lnTo>
                    <a:pt x="19643" y="10435"/>
                  </a:lnTo>
                  <a:lnTo>
                    <a:pt x="17143" y="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6" name="Freeform 560"/>
            <p:cNvSpPr>
              <a:spLocks/>
            </p:cNvSpPr>
            <p:nvPr/>
          </p:nvSpPr>
          <p:spPr bwMode="auto">
            <a:xfrm>
              <a:off x="3462" y="12432"/>
              <a:ext cx="1147" cy="1142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36 w 20000"/>
                <a:gd name="T7" fmla="*/ 19565 h 20000"/>
                <a:gd name="T8" fmla="*/ 19636 w 20000"/>
                <a:gd name="T9" fmla="*/ 10435 h 20000"/>
                <a:gd name="T10" fmla="*/ 17455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36" y="19565"/>
                  </a:lnTo>
                  <a:lnTo>
                    <a:pt x="19636" y="10435"/>
                  </a:lnTo>
                  <a:lnTo>
                    <a:pt x="17455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7" name="Freeform 561"/>
            <p:cNvSpPr>
              <a:spLocks/>
            </p:cNvSpPr>
            <p:nvPr/>
          </p:nvSpPr>
          <p:spPr bwMode="auto">
            <a:xfrm>
              <a:off x="4630" y="12432"/>
              <a:ext cx="1126" cy="1142"/>
            </a:xfrm>
            <a:custGeom>
              <a:avLst/>
              <a:gdLst>
                <a:gd name="T0" fmla="*/ 1852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30 w 20000"/>
                <a:gd name="T7" fmla="*/ 19565 h 20000"/>
                <a:gd name="T8" fmla="*/ 19630 w 20000"/>
                <a:gd name="T9" fmla="*/ 10435 h 20000"/>
                <a:gd name="T10" fmla="*/ 17037 w 20000"/>
                <a:gd name="T11" fmla="*/ 0 h 20000"/>
                <a:gd name="T12" fmla="*/ 185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852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30" y="19565"/>
                  </a:lnTo>
                  <a:lnTo>
                    <a:pt x="19630" y="10435"/>
                  </a:lnTo>
                  <a:lnTo>
                    <a:pt x="17037" y="0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8" name="Freeform 562"/>
            <p:cNvSpPr>
              <a:spLocks/>
            </p:cNvSpPr>
            <p:nvPr/>
          </p:nvSpPr>
          <p:spPr bwMode="auto">
            <a:xfrm>
              <a:off x="5777" y="12432"/>
              <a:ext cx="1126" cy="1142"/>
            </a:xfrm>
            <a:custGeom>
              <a:avLst/>
              <a:gdLst>
                <a:gd name="T0" fmla="*/ 1852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30 w 20000"/>
                <a:gd name="T7" fmla="*/ 19565 h 20000"/>
                <a:gd name="T8" fmla="*/ 19630 w 20000"/>
                <a:gd name="T9" fmla="*/ 10435 h 20000"/>
                <a:gd name="T10" fmla="*/ 17037 w 20000"/>
                <a:gd name="T11" fmla="*/ 0 h 20000"/>
                <a:gd name="T12" fmla="*/ 185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852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30" y="19565"/>
                  </a:lnTo>
                  <a:lnTo>
                    <a:pt x="19630" y="10435"/>
                  </a:lnTo>
                  <a:lnTo>
                    <a:pt x="17037" y="0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9" name="Freeform 563"/>
            <p:cNvSpPr>
              <a:spLocks/>
            </p:cNvSpPr>
            <p:nvPr/>
          </p:nvSpPr>
          <p:spPr bwMode="auto">
            <a:xfrm>
              <a:off x="6882" y="12432"/>
              <a:ext cx="1189" cy="1142"/>
            </a:xfrm>
            <a:custGeom>
              <a:avLst/>
              <a:gdLst>
                <a:gd name="T0" fmla="*/ 2807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49 w 20000"/>
                <a:gd name="T7" fmla="*/ 19565 h 20000"/>
                <a:gd name="T8" fmla="*/ 19649 w 20000"/>
                <a:gd name="T9" fmla="*/ 10435 h 20000"/>
                <a:gd name="T10" fmla="*/ 17193 w 20000"/>
                <a:gd name="T11" fmla="*/ 0 h 20000"/>
                <a:gd name="T12" fmla="*/ 2807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807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49" y="19565"/>
                  </a:lnTo>
                  <a:lnTo>
                    <a:pt x="19649" y="10435"/>
                  </a:lnTo>
                  <a:lnTo>
                    <a:pt x="17193" y="0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0" name="Freeform 564"/>
            <p:cNvSpPr>
              <a:spLocks/>
            </p:cNvSpPr>
            <p:nvPr/>
          </p:nvSpPr>
          <p:spPr bwMode="auto">
            <a:xfrm>
              <a:off x="8551" y="12432"/>
              <a:ext cx="1126" cy="1142"/>
            </a:xfrm>
            <a:custGeom>
              <a:avLst/>
              <a:gdLst>
                <a:gd name="T0" fmla="*/ 1852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30 w 20000"/>
                <a:gd name="T7" fmla="*/ 19565 h 20000"/>
                <a:gd name="T8" fmla="*/ 19630 w 20000"/>
                <a:gd name="T9" fmla="*/ 10435 h 20000"/>
                <a:gd name="T10" fmla="*/ 17037 w 20000"/>
                <a:gd name="T11" fmla="*/ 0 h 20000"/>
                <a:gd name="T12" fmla="*/ 185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852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30" y="19565"/>
                  </a:lnTo>
                  <a:lnTo>
                    <a:pt x="19630" y="10435"/>
                  </a:lnTo>
                  <a:lnTo>
                    <a:pt x="17037" y="0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1" name="Freeform 565"/>
            <p:cNvSpPr>
              <a:spLocks/>
            </p:cNvSpPr>
            <p:nvPr/>
          </p:nvSpPr>
          <p:spPr bwMode="auto">
            <a:xfrm>
              <a:off x="9698" y="12432"/>
              <a:ext cx="1147" cy="1142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36 w 20000"/>
                <a:gd name="T7" fmla="*/ 19565 h 20000"/>
                <a:gd name="T8" fmla="*/ 19636 w 20000"/>
                <a:gd name="T9" fmla="*/ 10435 h 20000"/>
                <a:gd name="T10" fmla="*/ 16727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36" y="19565"/>
                  </a:lnTo>
                  <a:lnTo>
                    <a:pt x="19636" y="10435"/>
                  </a:lnTo>
                  <a:lnTo>
                    <a:pt x="16727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2" name="Freeform 566"/>
            <p:cNvSpPr>
              <a:spLocks/>
            </p:cNvSpPr>
            <p:nvPr/>
          </p:nvSpPr>
          <p:spPr bwMode="auto">
            <a:xfrm>
              <a:off x="10865" y="12432"/>
              <a:ext cx="1127" cy="1142"/>
            </a:xfrm>
            <a:custGeom>
              <a:avLst/>
              <a:gdLst>
                <a:gd name="T0" fmla="*/ 1852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30 w 20000"/>
                <a:gd name="T7" fmla="*/ 19565 h 20000"/>
                <a:gd name="T8" fmla="*/ 19630 w 20000"/>
                <a:gd name="T9" fmla="*/ 10435 h 20000"/>
                <a:gd name="T10" fmla="*/ 17037 w 20000"/>
                <a:gd name="T11" fmla="*/ 0 h 20000"/>
                <a:gd name="T12" fmla="*/ 185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852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30" y="19565"/>
                  </a:lnTo>
                  <a:lnTo>
                    <a:pt x="19630" y="10435"/>
                  </a:lnTo>
                  <a:lnTo>
                    <a:pt x="17037" y="0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3" name="Freeform 567"/>
            <p:cNvSpPr>
              <a:spLocks/>
            </p:cNvSpPr>
            <p:nvPr/>
          </p:nvSpPr>
          <p:spPr bwMode="auto">
            <a:xfrm>
              <a:off x="11971" y="12432"/>
              <a:ext cx="1189" cy="1142"/>
            </a:xfrm>
            <a:custGeom>
              <a:avLst/>
              <a:gdLst>
                <a:gd name="T0" fmla="*/ 2807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49 w 20000"/>
                <a:gd name="T7" fmla="*/ 19565 h 20000"/>
                <a:gd name="T8" fmla="*/ 19649 w 20000"/>
                <a:gd name="T9" fmla="*/ 10435 h 20000"/>
                <a:gd name="T10" fmla="*/ 16842 w 20000"/>
                <a:gd name="T11" fmla="*/ 0 h 20000"/>
                <a:gd name="T12" fmla="*/ 2807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807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49" y="19565"/>
                  </a:lnTo>
                  <a:lnTo>
                    <a:pt x="19649" y="10435"/>
                  </a:lnTo>
                  <a:lnTo>
                    <a:pt x="16842" y="0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4" name="Freeform 568"/>
            <p:cNvSpPr>
              <a:spLocks/>
            </p:cNvSpPr>
            <p:nvPr/>
          </p:nvSpPr>
          <p:spPr bwMode="auto">
            <a:xfrm>
              <a:off x="13139" y="12432"/>
              <a:ext cx="1168" cy="1142"/>
            </a:xfrm>
            <a:custGeom>
              <a:avLst/>
              <a:gdLst>
                <a:gd name="T0" fmla="*/ 2500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43 w 20000"/>
                <a:gd name="T7" fmla="*/ 19565 h 20000"/>
                <a:gd name="T8" fmla="*/ 19643 w 20000"/>
                <a:gd name="T9" fmla="*/ 10435 h 20000"/>
                <a:gd name="T10" fmla="*/ 17143 w 20000"/>
                <a:gd name="T11" fmla="*/ 0 h 20000"/>
                <a:gd name="T12" fmla="*/ 2500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00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43" y="19565"/>
                  </a:lnTo>
                  <a:lnTo>
                    <a:pt x="19643" y="10435"/>
                  </a:lnTo>
                  <a:lnTo>
                    <a:pt x="17143" y="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5" name="Freeform 569"/>
            <p:cNvSpPr>
              <a:spLocks/>
            </p:cNvSpPr>
            <p:nvPr/>
          </p:nvSpPr>
          <p:spPr bwMode="auto">
            <a:xfrm>
              <a:off x="15433" y="12432"/>
              <a:ext cx="1147" cy="1142"/>
            </a:xfrm>
            <a:custGeom>
              <a:avLst/>
              <a:gdLst>
                <a:gd name="T0" fmla="*/ 2182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36 w 20000"/>
                <a:gd name="T7" fmla="*/ 19565 h 20000"/>
                <a:gd name="T8" fmla="*/ 19636 w 20000"/>
                <a:gd name="T9" fmla="*/ 10435 h 20000"/>
                <a:gd name="T10" fmla="*/ 17091 w 20000"/>
                <a:gd name="T11" fmla="*/ 0 h 20000"/>
                <a:gd name="T12" fmla="*/ 218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2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36" y="19565"/>
                  </a:lnTo>
                  <a:lnTo>
                    <a:pt x="19636" y="10435"/>
                  </a:lnTo>
                  <a:lnTo>
                    <a:pt x="17091" y="0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6" name="Freeform 570"/>
            <p:cNvSpPr>
              <a:spLocks/>
            </p:cNvSpPr>
            <p:nvPr/>
          </p:nvSpPr>
          <p:spPr bwMode="auto">
            <a:xfrm>
              <a:off x="16601" y="12432"/>
              <a:ext cx="1126" cy="1142"/>
            </a:xfrm>
            <a:custGeom>
              <a:avLst/>
              <a:gdLst>
                <a:gd name="T0" fmla="*/ 1852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30 w 20000"/>
                <a:gd name="T7" fmla="*/ 19565 h 20000"/>
                <a:gd name="T8" fmla="*/ 19630 w 20000"/>
                <a:gd name="T9" fmla="*/ 10435 h 20000"/>
                <a:gd name="T10" fmla="*/ 17037 w 20000"/>
                <a:gd name="T11" fmla="*/ 0 h 20000"/>
                <a:gd name="T12" fmla="*/ 185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852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30" y="19565"/>
                  </a:lnTo>
                  <a:lnTo>
                    <a:pt x="19630" y="10435"/>
                  </a:lnTo>
                  <a:lnTo>
                    <a:pt x="17037" y="0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7" name="Freeform 571"/>
            <p:cNvSpPr>
              <a:spLocks/>
            </p:cNvSpPr>
            <p:nvPr/>
          </p:nvSpPr>
          <p:spPr bwMode="auto">
            <a:xfrm>
              <a:off x="17706" y="12432"/>
              <a:ext cx="1189" cy="1142"/>
            </a:xfrm>
            <a:custGeom>
              <a:avLst/>
              <a:gdLst>
                <a:gd name="T0" fmla="*/ 2807 w 20000"/>
                <a:gd name="T1" fmla="*/ 0 h 20000"/>
                <a:gd name="T2" fmla="*/ 0 w 20000"/>
                <a:gd name="T3" fmla="*/ 10435 h 20000"/>
                <a:gd name="T4" fmla="*/ 0 w 20000"/>
                <a:gd name="T5" fmla="*/ 19565 h 20000"/>
                <a:gd name="T6" fmla="*/ 19649 w 20000"/>
                <a:gd name="T7" fmla="*/ 19565 h 20000"/>
                <a:gd name="T8" fmla="*/ 19649 w 20000"/>
                <a:gd name="T9" fmla="*/ 10435 h 20000"/>
                <a:gd name="T10" fmla="*/ 16842 w 20000"/>
                <a:gd name="T11" fmla="*/ 0 h 20000"/>
                <a:gd name="T12" fmla="*/ 2807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807" y="0"/>
                  </a:moveTo>
                  <a:lnTo>
                    <a:pt x="0" y="10435"/>
                  </a:lnTo>
                  <a:lnTo>
                    <a:pt x="0" y="19565"/>
                  </a:lnTo>
                  <a:lnTo>
                    <a:pt x="19649" y="19565"/>
                  </a:lnTo>
                  <a:lnTo>
                    <a:pt x="19649" y="10435"/>
                  </a:lnTo>
                  <a:lnTo>
                    <a:pt x="16842" y="0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8" name="Freeform 572"/>
            <p:cNvSpPr>
              <a:spLocks/>
            </p:cNvSpPr>
            <p:nvPr/>
          </p:nvSpPr>
          <p:spPr bwMode="auto">
            <a:xfrm>
              <a:off x="1189" y="12755"/>
              <a:ext cx="1147" cy="819"/>
            </a:xfrm>
            <a:custGeom>
              <a:avLst/>
              <a:gdLst>
                <a:gd name="T0" fmla="*/ 3273 w 20000"/>
                <a:gd name="T1" fmla="*/ 0 h 20000"/>
                <a:gd name="T2" fmla="*/ 0 w 20000"/>
                <a:gd name="T3" fmla="*/ 19394 h 20000"/>
                <a:gd name="T4" fmla="*/ 19636 w 20000"/>
                <a:gd name="T5" fmla="*/ 19394 h 20000"/>
                <a:gd name="T6" fmla="*/ 15636 w 20000"/>
                <a:gd name="T7" fmla="*/ 0 h 20000"/>
                <a:gd name="T8" fmla="*/ 327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73" y="0"/>
                  </a:moveTo>
                  <a:lnTo>
                    <a:pt x="0" y="19394"/>
                  </a:lnTo>
                  <a:lnTo>
                    <a:pt x="19636" y="19394"/>
                  </a:lnTo>
                  <a:lnTo>
                    <a:pt x="15636" y="0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9" name="Freeform 573"/>
            <p:cNvSpPr>
              <a:spLocks/>
            </p:cNvSpPr>
            <p:nvPr/>
          </p:nvSpPr>
          <p:spPr bwMode="auto">
            <a:xfrm>
              <a:off x="2315" y="12755"/>
              <a:ext cx="1126" cy="819"/>
            </a:xfrm>
            <a:custGeom>
              <a:avLst/>
              <a:gdLst>
                <a:gd name="T0" fmla="*/ 4074 w 20000"/>
                <a:gd name="T1" fmla="*/ 0 h 20000"/>
                <a:gd name="T2" fmla="*/ 0 w 20000"/>
                <a:gd name="T3" fmla="*/ 19394 h 20000"/>
                <a:gd name="T4" fmla="*/ 19630 w 20000"/>
                <a:gd name="T5" fmla="*/ 19394 h 20000"/>
                <a:gd name="T6" fmla="*/ 16296 w 20000"/>
                <a:gd name="T7" fmla="*/ 0 h 20000"/>
                <a:gd name="T8" fmla="*/ 4074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4074" y="0"/>
                  </a:moveTo>
                  <a:lnTo>
                    <a:pt x="0" y="19394"/>
                  </a:lnTo>
                  <a:lnTo>
                    <a:pt x="19630" y="19394"/>
                  </a:lnTo>
                  <a:lnTo>
                    <a:pt x="16296" y="0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0" name="Freeform 574"/>
            <p:cNvSpPr>
              <a:spLocks/>
            </p:cNvSpPr>
            <p:nvPr/>
          </p:nvSpPr>
          <p:spPr bwMode="auto">
            <a:xfrm>
              <a:off x="3462" y="12755"/>
              <a:ext cx="1147" cy="819"/>
            </a:xfrm>
            <a:custGeom>
              <a:avLst/>
              <a:gdLst>
                <a:gd name="T0" fmla="*/ 3273 w 20000"/>
                <a:gd name="T1" fmla="*/ 0 h 20000"/>
                <a:gd name="T2" fmla="*/ 0 w 20000"/>
                <a:gd name="T3" fmla="*/ 19394 h 20000"/>
                <a:gd name="T4" fmla="*/ 19636 w 20000"/>
                <a:gd name="T5" fmla="*/ 19394 h 20000"/>
                <a:gd name="T6" fmla="*/ 16000 w 20000"/>
                <a:gd name="T7" fmla="*/ 0 h 20000"/>
                <a:gd name="T8" fmla="*/ 327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73" y="0"/>
                  </a:moveTo>
                  <a:lnTo>
                    <a:pt x="0" y="19394"/>
                  </a:lnTo>
                  <a:lnTo>
                    <a:pt x="19636" y="19394"/>
                  </a:lnTo>
                  <a:lnTo>
                    <a:pt x="16000" y="0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" name="Freeform 575"/>
            <p:cNvSpPr>
              <a:spLocks/>
            </p:cNvSpPr>
            <p:nvPr/>
          </p:nvSpPr>
          <p:spPr bwMode="auto">
            <a:xfrm>
              <a:off x="4630" y="12755"/>
              <a:ext cx="1126" cy="819"/>
            </a:xfrm>
            <a:custGeom>
              <a:avLst/>
              <a:gdLst>
                <a:gd name="T0" fmla="*/ 3333 w 20000"/>
                <a:gd name="T1" fmla="*/ 0 h 20000"/>
                <a:gd name="T2" fmla="*/ 0 w 20000"/>
                <a:gd name="T3" fmla="*/ 19394 h 20000"/>
                <a:gd name="T4" fmla="*/ 19630 w 20000"/>
                <a:gd name="T5" fmla="*/ 19394 h 20000"/>
                <a:gd name="T6" fmla="*/ 16296 w 20000"/>
                <a:gd name="T7" fmla="*/ 0 h 20000"/>
                <a:gd name="T8" fmla="*/ 333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33" y="0"/>
                  </a:moveTo>
                  <a:lnTo>
                    <a:pt x="0" y="19394"/>
                  </a:lnTo>
                  <a:lnTo>
                    <a:pt x="19630" y="19394"/>
                  </a:lnTo>
                  <a:lnTo>
                    <a:pt x="16296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" name="Freeform 576"/>
            <p:cNvSpPr>
              <a:spLocks/>
            </p:cNvSpPr>
            <p:nvPr/>
          </p:nvSpPr>
          <p:spPr bwMode="auto">
            <a:xfrm>
              <a:off x="5777" y="12755"/>
              <a:ext cx="1126" cy="819"/>
            </a:xfrm>
            <a:custGeom>
              <a:avLst/>
              <a:gdLst>
                <a:gd name="T0" fmla="*/ 3333 w 20000"/>
                <a:gd name="T1" fmla="*/ 0 h 20000"/>
                <a:gd name="T2" fmla="*/ 0 w 20000"/>
                <a:gd name="T3" fmla="*/ 19394 h 20000"/>
                <a:gd name="T4" fmla="*/ 19630 w 20000"/>
                <a:gd name="T5" fmla="*/ 19394 h 20000"/>
                <a:gd name="T6" fmla="*/ 15556 w 20000"/>
                <a:gd name="T7" fmla="*/ 0 h 20000"/>
                <a:gd name="T8" fmla="*/ 333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33" y="0"/>
                  </a:moveTo>
                  <a:lnTo>
                    <a:pt x="0" y="19394"/>
                  </a:lnTo>
                  <a:lnTo>
                    <a:pt x="19630" y="19394"/>
                  </a:lnTo>
                  <a:lnTo>
                    <a:pt x="15556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3" name="Freeform 577"/>
            <p:cNvSpPr>
              <a:spLocks/>
            </p:cNvSpPr>
            <p:nvPr/>
          </p:nvSpPr>
          <p:spPr bwMode="auto">
            <a:xfrm>
              <a:off x="6924" y="12755"/>
              <a:ext cx="1147" cy="819"/>
            </a:xfrm>
            <a:custGeom>
              <a:avLst/>
              <a:gdLst>
                <a:gd name="T0" fmla="*/ 3636 w 20000"/>
                <a:gd name="T1" fmla="*/ 0 h 20000"/>
                <a:gd name="T2" fmla="*/ 0 w 20000"/>
                <a:gd name="T3" fmla="*/ 19394 h 20000"/>
                <a:gd name="T4" fmla="*/ 19636 w 20000"/>
                <a:gd name="T5" fmla="*/ 19394 h 20000"/>
                <a:gd name="T6" fmla="*/ 15636 w 20000"/>
                <a:gd name="T7" fmla="*/ 0 h 20000"/>
                <a:gd name="T8" fmla="*/ 3636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36" y="0"/>
                  </a:moveTo>
                  <a:lnTo>
                    <a:pt x="0" y="19394"/>
                  </a:lnTo>
                  <a:lnTo>
                    <a:pt x="19636" y="19394"/>
                  </a:lnTo>
                  <a:lnTo>
                    <a:pt x="15636" y="0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4" name="Freeform 578"/>
            <p:cNvSpPr>
              <a:spLocks/>
            </p:cNvSpPr>
            <p:nvPr/>
          </p:nvSpPr>
          <p:spPr bwMode="auto">
            <a:xfrm>
              <a:off x="8551" y="12755"/>
              <a:ext cx="1126" cy="819"/>
            </a:xfrm>
            <a:custGeom>
              <a:avLst/>
              <a:gdLst>
                <a:gd name="T0" fmla="*/ 3333 w 20000"/>
                <a:gd name="T1" fmla="*/ 0 h 20000"/>
                <a:gd name="T2" fmla="*/ 0 w 20000"/>
                <a:gd name="T3" fmla="*/ 19394 h 20000"/>
                <a:gd name="T4" fmla="*/ 19630 w 20000"/>
                <a:gd name="T5" fmla="*/ 19394 h 20000"/>
                <a:gd name="T6" fmla="*/ 16296 w 20000"/>
                <a:gd name="T7" fmla="*/ 0 h 20000"/>
                <a:gd name="T8" fmla="*/ 333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33" y="0"/>
                  </a:moveTo>
                  <a:lnTo>
                    <a:pt x="0" y="19394"/>
                  </a:lnTo>
                  <a:lnTo>
                    <a:pt x="19630" y="19394"/>
                  </a:lnTo>
                  <a:lnTo>
                    <a:pt x="16296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5" name="Freeform 579"/>
            <p:cNvSpPr>
              <a:spLocks/>
            </p:cNvSpPr>
            <p:nvPr/>
          </p:nvSpPr>
          <p:spPr bwMode="auto">
            <a:xfrm>
              <a:off x="9698" y="12755"/>
              <a:ext cx="1147" cy="819"/>
            </a:xfrm>
            <a:custGeom>
              <a:avLst/>
              <a:gdLst>
                <a:gd name="T0" fmla="*/ 3636 w 20000"/>
                <a:gd name="T1" fmla="*/ 0 h 20000"/>
                <a:gd name="T2" fmla="*/ 0 w 20000"/>
                <a:gd name="T3" fmla="*/ 19394 h 20000"/>
                <a:gd name="T4" fmla="*/ 19636 w 20000"/>
                <a:gd name="T5" fmla="*/ 19394 h 20000"/>
                <a:gd name="T6" fmla="*/ 15636 w 20000"/>
                <a:gd name="T7" fmla="*/ 0 h 20000"/>
                <a:gd name="T8" fmla="*/ 3636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36" y="0"/>
                  </a:moveTo>
                  <a:lnTo>
                    <a:pt x="0" y="19394"/>
                  </a:lnTo>
                  <a:lnTo>
                    <a:pt x="19636" y="19394"/>
                  </a:lnTo>
                  <a:lnTo>
                    <a:pt x="15636" y="0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6" name="Freeform 580"/>
            <p:cNvSpPr>
              <a:spLocks/>
            </p:cNvSpPr>
            <p:nvPr/>
          </p:nvSpPr>
          <p:spPr bwMode="auto">
            <a:xfrm>
              <a:off x="10865" y="12755"/>
              <a:ext cx="1127" cy="819"/>
            </a:xfrm>
            <a:custGeom>
              <a:avLst/>
              <a:gdLst>
                <a:gd name="T0" fmla="*/ 3333 w 20000"/>
                <a:gd name="T1" fmla="*/ 0 h 20000"/>
                <a:gd name="T2" fmla="*/ 0 w 20000"/>
                <a:gd name="T3" fmla="*/ 19394 h 20000"/>
                <a:gd name="T4" fmla="*/ 19630 w 20000"/>
                <a:gd name="T5" fmla="*/ 19394 h 20000"/>
                <a:gd name="T6" fmla="*/ 15556 w 20000"/>
                <a:gd name="T7" fmla="*/ 0 h 20000"/>
                <a:gd name="T8" fmla="*/ 333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33" y="0"/>
                  </a:moveTo>
                  <a:lnTo>
                    <a:pt x="0" y="19394"/>
                  </a:lnTo>
                  <a:lnTo>
                    <a:pt x="19630" y="19394"/>
                  </a:lnTo>
                  <a:lnTo>
                    <a:pt x="15556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7" name="Freeform 581"/>
            <p:cNvSpPr>
              <a:spLocks/>
            </p:cNvSpPr>
            <p:nvPr/>
          </p:nvSpPr>
          <p:spPr bwMode="auto">
            <a:xfrm>
              <a:off x="12013" y="12755"/>
              <a:ext cx="1147" cy="819"/>
            </a:xfrm>
            <a:custGeom>
              <a:avLst/>
              <a:gdLst>
                <a:gd name="T0" fmla="*/ 3273 w 20000"/>
                <a:gd name="T1" fmla="*/ 0 h 20000"/>
                <a:gd name="T2" fmla="*/ 0 w 20000"/>
                <a:gd name="T3" fmla="*/ 19394 h 20000"/>
                <a:gd name="T4" fmla="*/ 19636 w 20000"/>
                <a:gd name="T5" fmla="*/ 19394 h 20000"/>
                <a:gd name="T6" fmla="*/ 15636 w 20000"/>
                <a:gd name="T7" fmla="*/ 0 h 20000"/>
                <a:gd name="T8" fmla="*/ 327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73" y="0"/>
                  </a:moveTo>
                  <a:lnTo>
                    <a:pt x="0" y="19394"/>
                  </a:lnTo>
                  <a:lnTo>
                    <a:pt x="19636" y="19394"/>
                  </a:lnTo>
                  <a:lnTo>
                    <a:pt x="15636" y="0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8" name="Freeform 582"/>
            <p:cNvSpPr>
              <a:spLocks/>
            </p:cNvSpPr>
            <p:nvPr/>
          </p:nvSpPr>
          <p:spPr bwMode="auto">
            <a:xfrm>
              <a:off x="13139" y="12755"/>
              <a:ext cx="1126" cy="819"/>
            </a:xfrm>
            <a:custGeom>
              <a:avLst/>
              <a:gdLst>
                <a:gd name="T0" fmla="*/ 4074 w 20000"/>
                <a:gd name="T1" fmla="*/ 0 h 20000"/>
                <a:gd name="T2" fmla="*/ 0 w 20000"/>
                <a:gd name="T3" fmla="*/ 19394 h 20000"/>
                <a:gd name="T4" fmla="*/ 19630 w 20000"/>
                <a:gd name="T5" fmla="*/ 19394 h 20000"/>
                <a:gd name="T6" fmla="*/ 16296 w 20000"/>
                <a:gd name="T7" fmla="*/ 0 h 20000"/>
                <a:gd name="T8" fmla="*/ 4074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4074" y="0"/>
                  </a:moveTo>
                  <a:lnTo>
                    <a:pt x="0" y="19394"/>
                  </a:lnTo>
                  <a:lnTo>
                    <a:pt x="19630" y="19394"/>
                  </a:lnTo>
                  <a:lnTo>
                    <a:pt x="16296" y="0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9" name="Freeform 583"/>
            <p:cNvSpPr>
              <a:spLocks/>
            </p:cNvSpPr>
            <p:nvPr/>
          </p:nvSpPr>
          <p:spPr bwMode="auto">
            <a:xfrm>
              <a:off x="15433" y="12755"/>
              <a:ext cx="1147" cy="819"/>
            </a:xfrm>
            <a:custGeom>
              <a:avLst/>
              <a:gdLst>
                <a:gd name="T0" fmla="*/ 3636 w 20000"/>
                <a:gd name="T1" fmla="*/ 0 h 20000"/>
                <a:gd name="T2" fmla="*/ 0 w 20000"/>
                <a:gd name="T3" fmla="*/ 19394 h 20000"/>
                <a:gd name="T4" fmla="*/ 19636 w 20000"/>
                <a:gd name="T5" fmla="*/ 19394 h 20000"/>
                <a:gd name="T6" fmla="*/ 15636 w 20000"/>
                <a:gd name="T7" fmla="*/ 0 h 20000"/>
                <a:gd name="T8" fmla="*/ 3636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36" y="0"/>
                  </a:moveTo>
                  <a:lnTo>
                    <a:pt x="0" y="19394"/>
                  </a:lnTo>
                  <a:lnTo>
                    <a:pt x="19636" y="19394"/>
                  </a:lnTo>
                  <a:lnTo>
                    <a:pt x="15636" y="0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0" name="Freeform 584"/>
            <p:cNvSpPr>
              <a:spLocks/>
            </p:cNvSpPr>
            <p:nvPr/>
          </p:nvSpPr>
          <p:spPr bwMode="auto">
            <a:xfrm>
              <a:off x="16601" y="12755"/>
              <a:ext cx="1126" cy="819"/>
            </a:xfrm>
            <a:custGeom>
              <a:avLst/>
              <a:gdLst>
                <a:gd name="T0" fmla="*/ 3333 w 20000"/>
                <a:gd name="T1" fmla="*/ 0 h 20000"/>
                <a:gd name="T2" fmla="*/ 0 w 20000"/>
                <a:gd name="T3" fmla="*/ 19394 h 20000"/>
                <a:gd name="T4" fmla="*/ 19630 w 20000"/>
                <a:gd name="T5" fmla="*/ 19394 h 20000"/>
                <a:gd name="T6" fmla="*/ 15556 w 20000"/>
                <a:gd name="T7" fmla="*/ 0 h 20000"/>
                <a:gd name="T8" fmla="*/ 333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33" y="0"/>
                  </a:moveTo>
                  <a:lnTo>
                    <a:pt x="0" y="19394"/>
                  </a:lnTo>
                  <a:lnTo>
                    <a:pt x="19630" y="19394"/>
                  </a:lnTo>
                  <a:lnTo>
                    <a:pt x="15556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1" name="Freeform 585"/>
            <p:cNvSpPr>
              <a:spLocks/>
            </p:cNvSpPr>
            <p:nvPr/>
          </p:nvSpPr>
          <p:spPr bwMode="auto">
            <a:xfrm>
              <a:off x="17706" y="12755"/>
              <a:ext cx="1189" cy="819"/>
            </a:xfrm>
            <a:custGeom>
              <a:avLst/>
              <a:gdLst>
                <a:gd name="T0" fmla="*/ 3860 w 20000"/>
                <a:gd name="T1" fmla="*/ 0 h 20000"/>
                <a:gd name="T2" fmla="*/ 0 w 20000"/>
                <a:gd name="T3" fmla="*/ 19394 h 20000"/>
                <a:gd name="T4" fmla="*/ 19649 w 20000"/>
                <a:gd name="T5" fmla="*/ 19394 h 20000"/>
                <a:gd name="T6" fmla="*/ 15789 w 20000"/>
                <a:gd name="T7" fmla="*/ 0 h 20000"/>
                <a:gd name="T8" fmla="*/ 386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860" y="0"/>
                  </a:moveTo>
                  <a:lnTo>
                    <a:pt x="0" y="19394"/>
                  </a:lnTo>
                  <a:lnTo>
                    <a:pt x="19649" y="19394"/>
                  </a:lnTo>
                  <a:lnTo>
                    <a:pt x="15789" y="0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2" name="Freeform 586"/>
            <p:cNvSpPr>
              <a:spLocks/>
            </p:cNvSpPr>
            <p:nvPr/>
          </p:nvSpPr>
          <p:spPr bwMode="auto">
            <a:xfrm>
              <a:off x="15829" y="13028"/>
              <a:ext cx="1210" cy="1166"/>
            </a:xfrm>
            <a:custGeom>
              <a:avLst/>
              <a:gdLst>
                <a:gd name="T0" fmla="*/ 0 w 20000"/>
                <a:gd name="T1" fmla="*/ 9787 h 20000"/>
                <a:gd name="T2" fmla="*/ 0 w 20000"/>
                <a:gd name="T3" fmla="*/ 10213 h 20000"/>
                <a:gd name="T4" fmla="*/ 690 w 20000"/>
                <a:gd name="T5" fmla="*/ 10213 h 20000"/>
                <a:gd name="T6" fmla="*/ 690 w 20000"/>
                <a:gd name="T7" fmla="*/ 19574 h 20000"/>
                <a:gd name="T8" fmla="*/ 0 w 20000"/>
                <a:gd name="T9" fmla="*/ 19574 h 20000"/>
                <a:gd name="T10" fmla="*/ 19655 w 20000"/>
                <a:gd name="T11" fmla="*/ 19574 h 20000"/>
                <a:gd name="T12" fmla="*/ 19655 w 20000"/>
                <a:gd name="T13" fmla="*/ 10213 h 20000"/>
                <a:gd name="T14" fmla="*/ 17241 w 20000"/>
                <a:gd name="T15" fmla="*/ 0 h 20000"/>
                <a:gd name="T16" fmla="*/ 2414 w 20000"/>
                <a:gd name="T17" fmla="*/ 0 h 20000"/>
                <a:gd name="T18" fmla="*/ 0 w 20000"/>
                <a:gd name="T19" fmla="*/ 978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787"/>
                  </a:moveTo>
                  <a:lnTo>
                    <a:pt x="0" y="10213"/>
                  </a:lnTo>
                  <a:lnTo>
                    <a:pt x="690" y="10213"/>
                  </a:lnTo>
                  <a:lnTo>
                    <a:pt x="690" y="19574"/>
                  </a:lnTo>
                  <a:lnTo>
                    <a:pt x="0" y="19574"/>
                  </a:lnTo>
                  <a:lnTo>
                    <a:pt x="19655" y="19574"/>
                  </a:lnTo>
                  <a:lnTo>
                    <a:pt x="19655" y="10213"/>
                  </a:lnTo>
                  <a:lnTo>
                    <a:pt x="17241" y="0"/>
                  </a:lnTo>
                  <a:lnTo>
                    <a:pt x="2414" y="0"/>
                  </a:lnTo>
                  <a:lnTo>
                    <a:pt x="0" y="978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3" name="Freeform 587"/>
            <p:cNvSpPr>
              <a:spLocks/>
            </p:cNvSpPr>
            <p:nvPr/>
          </p:nvSpPr>
          <p:spPr bwMode="auto">
            <a:xfrm>
              <a:off x="17018" y="13028"/>
              <a:ext cx="1918" cy="1166"/>
            </a:xfrm>
            <a:custGeom>
              <a:avLst/>
              <a:gdLst>
                <a:gd name="T0" fmla="*/ 1739 w 20000"/>
                <a:gd name="T1" fmla="*/ 0 h 20000"/>
                <a:gd name="T2" fmla="*/ 0 w 20000"/>
                <a:gd name="T3" fmla="*/ 10213 h 20000"/>
                <a:gd name="T4" fmla="*/ 0 w 20000"/>
                <a:gd name="T5" fmla="*/ 19574 h 20000"/>
                <a:gd name="T6" fmla="*/ 19783 w 20000"/>
                <a:gd name="T7" fmla="*/ 19574 h 20000"/>
                <a:gd name="T8" fmla="*/ 19783 w 20000"/>
                <a:gd name="T9" fmla="*/ 10213 h 20000"/>
                <a:gd name="T10" fmla="*/ 18043 w 20000"/>
                <a:gd name="T11" fmla="*/ 0 h 20000"/>
                <a:gd name="T12" fmla="*/ 1739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739" y="0"/>
                  </a:moveTo>
                  <a:lnTo>
                    <a:pt x="0" y="10213"/>
                  </a:lnTo>
                  <a:lnTo>
                    <a:pt x="0" y="19574"/>
                  </a:lnTo>
                  <a:lnTo>
                    <a:pt x="19783" y="19574"/>
                  </a:lnTo>
                  <a:lnTo>
                    <a:pt x="19783" y="10213"/>
                  </a:lnTo>
                  <a:lnTo>
                    <a:pt x="18043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4" name="Freeform 588"/>
            <p:cNvSpPr>
              <a:spLocks/>
            </p:cNvSpPr>
            <p:nvPr/>
          </p:nvSpPr>
          <p:spPr bwMode="auto">
            <a:xfrm>
              <a:off x="14682" y="13028"/>
              <a:ext cx="1168" cy="1166"/>
            </a:xfrm>
            <a:custGeom>
              <a:avLst/>
              <a:gdLst>
                <a:gd name="T0" fmla="*/ 19643 w 20000"/>
                <a:gd name="T1" fmla="*/ 10213 h 20000"/>
                <a:gd name="T2" fmla="*/ 19643 w 20000"/>
                <a:gd name="T3" fmla="*/ 9787 h 20000"/>
                <a:gd name="T4" fmla="*/ 19643 w 20000"/>
                <a:gd name="T5" fmla="*/ 10213 h 20000"/>
                <a:gd name="T6" fmla="*/ 19643 w 20000"/>
                <a:gd name="T7" fmla="*/ 19574 h 20000"/>
                <a:gd name="T8" fmla="*/ 19643 w 20000"/>
                <a:gd name="T9" fmla="*/ 19574 h 20000"/>
                <a:gd name="T10" fmla="*/ 0 w 20000"/>
                <a:gd name="T11" fmla="*/ 19574 h 20000"/>
                <a:gd name="T12" fmla="*/ 0 w 20000"/>
                <a:gd name="T13" fmla="*/ 19574 h 20000"/>
                <a:gd name="T14" fmla="*/ 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1786 w 20000"/>
                <a:gd name="T21" fmla="*/ 0 h 20000"/>
                <a:gd name="T22" fmla="*/ 17143 w 20000"/>
                <a:gd name="T23" fmla="*/ 0 h 20000"/>
                <a:gd name="T24" fmla="*/ 19643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43" y="10213"/>
                  </a:moveTo>
                  <a:lnTo>
                    <a:pt x="19643" y="9787"/>
                  </a:lnTo>
                  <a:lnTo>
                    <a:pt x="19643" y="10213"/>
                  </a:lnTo>
                  <a:lnTo>
                    <a:pt x="19643" y="19574"/>
                  </a:lnTo>
                  <a:lnTo>
                    <a:pt x="0" y="19574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1786" y="0"/>
                  </a:lnTo>
                  <a:lnTo>
                    <a:pt x="17143" y="0"/>
                  </a:lnTo>
                  <a:lnTo>
                    <a:pt x="19643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5" name="Freeform 589"/>
            <p:cNvSpPr>
              <a:spLocks/>
            </p:cNvSpPr>
            <p:nvPr/>
          </p:nvSpPr>
          <p:spPr bwMode="auto">
            <a:xfrm>
              <a:off x="13514" y="13028"/>
              <a:ext cx="1189" cy="1166"/>
            </a:xfrm>
            <a:custGeom>
              <a:avLst/>
              <a:gdLst>
                <a:gd name="T0" fmla="*/ 19649 w 20000"/>
                <a:gd name="T1" fmla="*/ 10213 h 20000"/>
                <a:gd name="T2" fmla="*/ 19649 w 20000"/>
                <a:gd name="T3" fmla="*/ 9787 h 20000"/>
                <a:gd name="T4" fmla="*/ 19649 w 20000"/>
                <a:gd name="T5" fmla="*/ 10213 h 20000"/>
                <a:gd name="T6" fmla="*/ 19649 w 20000"/>
                <a:gd name="T7" fmla="*/ 19574 h 20000"/>
                <a:gd name="T8" fmla="*/ 19649 w 20000"/>
                <a:gd name="T9" fmla="*/ 19574 h 20000"/>
                <a:gd name="T10" fmla="*/ 0 w 20000"/>
                <a:gd name="T11" fmla="*/ 19574 h 20000"/>
                <a:gd name="T12" fmla="*/ 0 w 20000"/>
                <a:gd name="T13" fmla="*/ 19574 h 20000"/>
                <a:gd name="T14" fmla="*/ 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105 w 20000"/>
                <a:gd name="T21" fmla="*/ 0 h 20000"/>
                <a:gd name="T22" fmla="*/ 16842 w 20000"/>
                <a:gd name="T23" fmla="*/ 0 h 20000"/>
                <a:gd name="T24" fmla="*/ 19649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49" y="10213"/>
                  </a:moveTo>
                  <a:lnTo>
                    <a:pt x="19649" y="9787"/>
                  </a:lnTo>
                  <a:lnTo>
                    <a:pt x="19649" y="10213"/>
                  </a:lnTo>
                  <a:lnTo>
                    <a:pt x="19649" y="19574"/>
                  </a:lnTo>
                  <a:lnTo>
                    <a:pt x="0" y="19574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105" y="0"/>
                  </a:lnTo>
                  <a:lnTo>
                    <a:pt x="16842" y="0"/>
                  </a:lnTo>
                  <a:lnTo>
                    <a:pt x="19649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6" name="Freeform 590"/>
            <p:cNvSpPr>
              <a:spLocks/>
            </p:cNvSpPr>
            <p:nvPr/>
          </p:nvSpPr>
          <p:spPr bwMode="auto">
            <a:xfrm>
              <a:off x="12325" y="13028"/>
              <a:ext cx="1210" cy="1166"/>
            </a:xfrm>
            <a:custGeom>
              <a:avLst/>
              <a:gdLst>
                <a:gd name="T0" fmla="*/ 19655 w 20000"/>
                <a:gd name="T1" fmla="*/ 10213 h 20000"/>
                <a:gd name="T2" fmla="*/ 19655 w 20000"/>
                <a:gd name="T3" fmla="*/ 9787 h 20000"/>
                <a:gd name="T4" fmla="*/ 18966 w 20000"/>
                <a:gd name="T5" fmla="*/ 10213 h 20000"/>
                <a:gd name="T6" fmla="*/ 18966 w 20000"/>
                <a:gd name="T7" fmla="*/ 19574 h 20000"/>
                <a:gd name="T8" fmla="*/ 19655 w 20000"/>
                <a:gd name="T9" fmla="*/ 19574 h 20000"/>
                <a:gd name="T10" fmla="*/ 0 w 20000"/>
                <a:gd name="T11" fmla="*/ 19574 h 20000"/>
                <a:gd name="T12" fmla="*/ 690 w 20000"/>
                <a:gd name="T13" fmla="*/ 19574 h 20000"/>
                <a:gd name="T14" fmla="*/ 69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414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10213"/>
                  </a:moveTo>
                  <a:lnTo>
                    <a:pt x="19655" y="9787"/>
                  </a:lnTo>
                  <a:lnTo>
                    <a:pt x="18966" y="10213"/>
                  </a:lnTo>
                  <a:lnTo>
                    <a:pt x="18966" y="19574"/>
                  </a:lnTo>
                  <a:lnTo>
                    <a:pt x="19655" y="19574"/>
                  </a:lnTo>
                  <a:lnTo>
                    <a:pt x="0" y="19574"/>
                  </a:lnTo>
                  <a:lnTo>
                    <a:pt x="690" y="19574"/>
                  </a:lnTo>
                  <a:lnTo>
                    <a:pt x="690" y="10213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414" y="0"/>
                  </a:lnTo>
                  <a:lnTo>
                    <a:pt x="17241" y="0"/>
                  </a:lnTo>
                  <a:lnTo>
                    <a:pt x="19655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7" name="Freeform 591"/>
            <p:cNvSpPr>
              <a:spLocks/>
            </p:cNvSpPr>
            <p:nvPr/>
          </p:nvSpPr>
          <p:spPr bwMode="auto">
            <a:xfrm>
              <a:off x="11157" y="13028"/>
              <a:ext cx="1189" cy="1166"/>
            </a:xfrm>
            <a:custGeom>
              <a:avLst/>
              <a:gdLst>
                <a:gd name="T0" fmla="*/ 19649 w 20000"/>
                <a:gd name="T1" fmla="*/ 10213 h 20000"/>
                <a:gd name="T2" fmla="*/ 19649 w 20000"/>
                <a:gd name="T3" fmla="*/ 9787 h 20000"/>
                <a:gd name="T4" fmla="*/ 19649 w 20000"/>
                <a:gd name="T5" fmla="*/ 10213 h 20000"/>
                <a:gd name="T6" fmla="*/ 19649 w 20000"/>
                <a:gd name="T7" fmla="*/ 19574 h 20000"/>
                <a:gd name="T8" fmla="*/ 19649 w 20000"/>
                <a:gd name="T9" fmla="*/ 19574 h 20000"/>
                <a:gd name="T10" fmla="*/ 0 w 20000"/>
                <a:gd name="T11" fmla="*/ 19574 h 20000"/>
                <a:gd name="T12" fmla="*/ 0 w 20000"/>
                <a:gd name="T13" fmla="*/ 19574 h 20000"/>
                <a:gd name="T14" fmla="*/ 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105 w 20000"/>
                <a:gd name="T21" fmla="*/ 0 h 20000"/>
                <a:gd name="T22" fmla="*/ 16842 w 20000"/>
                <a:gd name="T23" fmla="*/ 0 h 20000"/>
                <a:gd name="T24" fmla="*/ 19649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49" y="10213"/>
                  </a:moveTo>
                  <a:lnTo>
                    <a:pt x="19649" y="9787"/>
                  </a:lnTo>
                  <a:lnTo>
                    <a:pt x="19649" y="10213"/>
                  </a:lnTo>
                  <a:lnTo>
                    <a:pt x="19649" y="19574"/>
                  </a:lnTo>
                  <a:lnTo>
                    <a:pt x="0" y="19574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105" y="0"/>
                  </a:lnTo>
                  <a:lnTo>
                    <a:pt x="16842" y="0"/>
                  </a:lnTo>
                  <a:lnTo>
                    <a:pt x="19649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8" name="Freeform 592"/>
            <p:cNvSpPr>
              <a:spLocks/>
            </p:cNvSpPr>
            <p:nvPr/>
          </p:nvSpPr>
          <p:spPr bwMode="auto">
            <a:xfrm>
              <a:off x="10010" y="13028"/>
              <a:ext cx="1168" cy="1166"/>
            </a:xfrm>
            <a:custGeom>
              <a:avLst/>
              <a:gdLst>
                <a:gd name="T0" fmla="*/ 19643 w 20000"/>
                <a:gd name="T1" fmla="*/ 10213 h 20000"/>
                <a:gd name="T2" fmla="*/ 19643 w 20000"/>
                <a:gd name="T3" fmla="*/ 9787 h 20000"/>
                <a:gd name="T4" fmla="*/ 19643 w 20000"/>
                <a:gd name="T5" fmla="*/ 10213 h 20000"/>
                <a:gd name="T6" fmla="*/ 19643 w 20000"/>
                <a:gd name="T7" fmla="*/ 19574 h 20000"/>
                <a:gd name="T8" fmla="*/ 19643 w 20000"/>
                <a:gd name="T9" fmla="*/ 19574 h 20000"/>
                <a:gd name="T10" fmla="*/ 0 w 20000"/>
                <a:gd name="T11" fmla="*/ 19574 h 20000"/>
                <a:gd name="T12" fmla="*/ 0 w 20000"/>
                <a:gd name="T13" fmla="*/ 19574 h 20000"/>
                <a:gd name="T14" fmla="*/ 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143 w 20000"/>
                <a:gd name="T21" fmla="*/ 0 h 20000"/>
                <a:gd name="T22" fmla="*/ 17143 w 20000"/>
                <a:gd name="T23" fmla="*/ 0 h 20000"/>
                <a:gd name="T24" fmla="*/ 19643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43" y="10213"/>
                  </a:moveTo>
                  <a:lnTo>
                    <a:pt x="19643" y="9787"/>
                  </a:lnTo>
                  <a:lnTo>
                    <a:pt x="19643" y="10213"/>
                  </a:lnTo>
                  <a:lnTo>
                    <a:pt x="19643" y="19574"/>
                  </a:lnTo>
                  <a:lnTo>
                    <a:pt x="0" y="19574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143" y="0"/>
                  </a:lnTo>
                  <a:lnTo>
                    <a:pt x="17143" y="0"/>
                  </a:lnTo>
                  <a:lnTo>
                    <a:pt x="19643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" name="Freeform 593"/>
            <p:cNvSpPr>
              <a:spLocks/>
            </p:cNvSpPr>
            <p:nvPr/>
          </p:nvSpPr>
          <p:spPr bwMode="auto">
            <a:xfrm>
              <a:off x="8822" y="13028"/>
              <a:ext cx="1209" cy="1166"/>
            </a:xfrm>
            <a:custGeom>
              <a:avLst/>
              <a:gdLst>
                <a:gd name="T0" fmla="*/ 19655 w 20000"/>
                <a:gd name="T1" fmla="*/ 10213 h 20000"/>
                <a:gd name="T2" fmla="*/ 19655 w 20000"/>
                <a:gd name="T3" fmla="*/ 9787 h 20000"/>
                <a:gd name="T4" fmla="*/ 18966 w 20000"/>
                <a:gd name="T5" fmla="*/ 10213 h 20000"/>
                <a:gd name="T6" fmla="*/ 18966 w 20000"/>
                <a:gd name="T7" fmla="*/ 19574 h 20000"/>
                <a:gd name="T8" fmla="*/ 19655 w 20000"/>
                <a:gd name="T9" fmla="*/ 19574 h 20000"/>
                <a:gd name="T10" fmla="*/ 0 w 20000"/>
                <a:gd name="T11" fmla="*/ 19574 h 20000"/>
                <a:gd name="T12" fmla="*/ 690 w 20000"/>
                <a:gd name="T13" fmla="*/ 19574 h 20000"/>
                <a:gd name="T14" fmla="*/ 69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414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10213"/>
                  </a:moveTo>
                  <a:lnTo>
                    <a:pt x="19655" y="9787"/>
                  </a:lnTo>
                  <a:lnTo>
                    <a:pt x="18966" y="10213"/>
                  </a:lnTo>
                  <a:lnTo>
                    <a:pt x="18966" y="19574"/>
                  </a:lnTo>
                  <a:lnTo>
                    <a:pt x="19655" y="19574"/>
                  </a:lnTo>
                  <a:lnTo>
                    <a:pt x="0" y="19574"/>
                  </a:lnTo>
                  <a:lnTo>
                    <a:pt x="690" y="19574"/>
                  </a:lnTo>
                  <a:lnTo>
                    <a:pt x="690" y="10213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414" y="0"/>
                  </a:lnTo>
                  <a:lnTo>
                    <a:pt x="17241" y="0"/>
                  </a:lnTo>
                  <a:lnTo>
                    <a:pt x="19655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" name="Freeform 594"/>
            <p:cNvSpPr>
              <a:spLocks/>
            </p:cNvSpPr>
            <p:nvPr/>
          </p:nvSpPr>
          <p:spPr bwMode="auto">
            <a:xfrm>
              <a:off x="7654" y="13028"/>
              <a:ext cx="1189" cy="1166"/>
            </a:xfrm>
            <a:custGeom>
              <a:avLst/>
              <a:gdLst>
                <a:gd name="T0" fmla="*/ 19649 w 20000"/>
                <a:gd name="T1" fmla="*/ 10213 h 20000"/>
                <a:gd name="T2" fmla="*/ 19649 w 20000"/>
                <a:gd name="T3" fmla="*/ 9787 h 20000"/>
                <a:gd name="T4" fmla="*/ 19649 w 20000"/>
                <a:gd name="T5" fmla="*/ 10213 h 20000"/>
                <a:gd name="T6" fmla="*/ 19649 w 20000"/>
                <a:gd name="T7" fmla="*/ 19574 h 20000"/>
                <a:gd name="T8" fmla="*/ 19649 w 20000"/>
                <a:gd name="T9" fmla="*/ 19574 h 20000"/>
                <a:gd name="T10" fmla="*/ 0 w 20000"/>
                <a:gd name="T11" fmla="*/ 19574 h 20000"/>
                <a:gd name="T12" fmla="*/ 0 w 20000"/>
                <a:gd name="T13" fmla="*/ 19574 h 20000"/>
                <a:gd name="T14" fmla="*/ 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105 w 20000"/>
                <a:gd name="T21" fmla="*/ 0 h 20000"/>
                <a:gd name="T22" fmla="*/ 16842 w 20000"/>
                <a:gd name="T23" fmla="*/ 0 h 20000"/>
                <a:gd name="T24" fmla="*/ 19649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49" y="10213"/>
                  </a:moveTo>
                  <a:lnTo>
                    <a:pt x="19649" y="9787"/>
                  </a:lnTo>
                  <a:lnTo>
                    <a:pt x="19649" y="10213"/>
                  </a:lnTo>
                  <a:lnTo>
                    <a:pt x="19649" y="19574"/>
                  </a:lnTo>
                  <a:lnTo>
                    <a:pt x="0" y="19574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105" y="0"/>
                  </a:lnTo>
                  <a:lnTo>
                    <a:pt x="16842" y="0"/>
                  </a:lnTo>
                  <a:lnTo>
                    <a:pt x="19649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1" name="Freeform 595"/>
            <p:cNvSpPr>
              <a:spLocks/>
            </p:cNvSpPr>
            <p:nvPr/>
          </p:nvSpPr>
          <p:spPr bwMode="auto">
            <a:xfrm>
              <a:off x="6507" y="13028"/>
              <a:ext cx="1168" cy="1166"/>
            </a:xfrm>
            <a:custGeom>
              <a:avLst/>
              <a:gdLst>
                <a:gd name="T0" fmla="*/ 19643 w 20000"/>
                <a:gd name="T1" fmla="*/ 10213 h 20000"/>
                <a:gd name="T2" fmla="*/ 19643 w 20000"/>
                <a:gd name="T3" fmla="*/ 9787 h 20000"/>
                <a:gd name="T4" fmla="*/ 19643 w 20000"/>
                <a:gd name="T5" fmla="*/ 10213 h 20000"/>
                <a:gd name="T6" fmla="*/ 19643 w 20000"/>
                <a:gd name="T7" fmla="*/ 19574 h 20000"/>
                <a:gd name="T8" fmla="*/ 19643 w 20000"/>
                <a:gd name="T9" fmla="*/ 19574 h 20000"/>
                <a:gd name="T10" fmla="*/ 0 w 20000"/>
                <a:gd name="T11" fmla="*/ 19574 h 20000"/>
                <a:gd name="T12" fmla="*/ 0 w 20000"/>
                <a:gd name="T13" fmla="*/ 19574 h 20000"/>
                <a:gd name="T14" fmla="*/ 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143 w 20000"/>
                <a:gd name="T21" fmla="*/ 0 h 20000"/>
                <a:gd name="T22" fmla="*/ 17143 w 20000"/>
                <a:gd name="T23" fmla="*/ 0 h 20000"/>
                <a:gd name="T24" fmla="*/ 19643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43" y="10213"/>
                  </a:moveTo>
                  <a:lnTo>
                    <a:pt x="19643" y="9787"/>
                  </a:lnTo>
                  <a:lnTo>
                    <a:pt x="19643" y="10213"/>
                  </a:lnTo>
                  <a:lnTo>
                    <a:pt x="19643" y="19574"/>
                  </a:lnTo>
                  <a:lnTo>
                    <a:pt x="0" y="19574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143" y="0"/>
                  </a:lnTo>
                  <a:lnTo>
                    <a:pt x="17143" y="0"/>
                  </a:lnTo>
                  <a:lnTo>
                    <a:pt x="19643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2" name="Freeform 596"/>
            <p:cNvSpPr>
              <a:spLocks/>
            </p:cNvSpPr>
            <p:nvPr/>
          </p:nvSpPr>
          <p:spPr bwMode="auto">
            <a:xfrm>
              <a:off x="5318" y="13028"/>
              <a:ext cx="1210" cy="1166"/>
            </a:xfrm>
            <a:custGeom>
              <a:avLst/>
              <a:gdLst>
                <a:gd name="T0" fmla="*/ 19655 w 20000"/>
                <a:gd name="T1" fmla="*/ 10213 h 20000"/>
                <a:gd name="T2" fmla="*/ 19655 w 20000"/>
                <a:gd name="T3" fmla="*/ 9787 h 20000"/>
                <a:gd name="T4" fmla="*/ 18966 w 20000"/>
                <a:gd name="T5" fmla="*/ 10213 h 20000"/>
                <a:gd name="T6" fmla="*/ 18966 w 20000"/>
                <a:gd name="T7" fmla="*/ 19574 h 20000"/>
                <a:gd name="T8" fmla="*/ 19655 w 20000"/>
                <a:gd name="T9" fmla="*/ 19574 h 20000"/>
                <a:gd name="T10" fmla="*/ 0 w 20000"/>
                <a:gd name="T11" fmla="*/ 19574 h 20000"/>
                <a:gd name="T12" fmla="*/ 690 w 20000"/>
                <a:gd name="T13" fmla="*/ 19574 h 20000"/>
                <a:gd name="T14" fmla="*/ 69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414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10213"/>
                  </a:moveTo>
                  <a:lnTo>
                    <a:pt x="19655" y="9787"/>
                  </a:lnTo>
                  <a:lnTo>
                    <a:pt x="18966" y="10213"/>
                  </a:lnTo>
                  <a:lnTo>
                    <a:pt x="18966" y="19574"/>
                  </a:lnTo>
                  <a:lnTo>
                    <a:pt x="19655" y="19574"/>
                  </a:lnTo>
                  <a:lnTo>
                    <a:pt x="0" y="19574"/>
                  </a:lnTo>
                  <a:lnTo>
                    <a:pt x="690" y="19574"/>
                  </a:lnTo>
                  <a:lnTo>
                    <a:pt x="690" y="10213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414" y="0"/>
                  </a:lnTo>
                  <a:lnTo>
                    <a:pt x="17241" y="0"/>
                  </a:lnTo>
                  <a:lnTo>
                    <a:pt x="19655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3" name="Freeform 597"/>
            <p:cNvSpPr>
              <a:spLocks/>
            </p:cNvSpPr>
            <p:nvPr/>
          </p:nvSpPr>
          <p:spPr bwMode="auto">
            <a:xfrm>
              <a:off x="4150" y="13028"/>
              <a:ext cx="1189" cy="1166"/>
            </a:xfrm>
            <a:custGeom>
              <a:avLst/>
              <a:gdLst>
                <a:gd name="T0" fmla="*/ 19649 w 20000"/>
                <a:gd name="T1" fmla="*/ 10213 h 20000"/>
                <a:gd name="T2" fmla="*/ 19649 w 20000"/>
                <a:gd name="T3" fmla="*/ 9787 h 20000"/>
                <a:gd name="T4" fmla="*/ 19649 w 20000"/>
                <a:gd name="T5" fmla="*/ 10213 h 20000"/>
                <a:gd name="T6" fmla="*/ 19649 w 20000"/>
                <a:gd name="T7" fmla="*/ 19574 h 20000"/>
                <a:gd name="T8" fmla="*/ 19649 w 20000"/>
                <a:gd name="T9" fmla="*/ 19574 h 20000"/>
                <a:gd name="T10" fmla="*/ 0 w 20000"/>
                <a:gd name="T11" fmla="*/ 19574 h 20000"/>
                <a:gd name="T12" fmla="*/ 0 w 20000"/>
                <a:gd name="T13" fmla="*/ 19574 h 20000"/>
                <a:gd name="T14" fmla="*/ 0 w 20000"/>
                <a:gd name="T15" fmla="*/ 10213 h 20000"/>
                <a:gd name="T16" fmla="*/ 0 w 20000"/>
                <a:gd name="T17" fmla="*/ 10213 h 20000"/>
                <a:gd name="T18" fmla="*/ 0 w 20000"/>
                <a:gd name="T19" fmla="*/ 9787 h 20000"/>
                <a:gd name="T20" fmla="*/ 2105 w 20000"/>
                <a:gd name="T21" fmla="*/ 0 h 20000"/>
                <a:gd name="T22" fmla="*/ 16842 w 20000"/>
                <a:gd name="T23" fmla="*/ 0 h 20000"/>
                <a:gd name="T24" fmla="*/ 19649 w 20000"/>
                <a:gd name="T2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49" y="10213"/>
                  </a:moveTo>
                  <a:lnTo>
                    <a:pt x="19649" y="9787"/>
                  </a:lnTo>
                  <a:lnTo>
                    <a:pt x="19649" y="10213"/>
                  </a:lnTo>
                  <a:lnTo>
                    <a:pt x="19649" y="19574"/>
                  </a:lnTo>
                  <a:lnTo>
                    <a:pt x="0" y="19574"/>
                  </a:lnTo>
                  <a:lnTo>
                    <a:pt x="0" y="10213"/>
                  </a:lnTo>
                  <a:lnTo>
                    <a:pt x="0" y="9787"/>
                  </a:lnTo>
                  <a:lnTo>
                    <a:pt x="2105" y="0"/>
                  </a:lnTo>
                  <a:lnTo>
                    <a:pt x="16842" y="0"/>
                  </a:lnTo>
                  <a:lnTo>
                    <a:pt x="19649" y="102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4" name="Freeform 598"/>
            <p:cNvSpPr>
              <a:spLocks/>
            </p:cNvSpPr>
            <p:nvPr/>
          </p:nvSpPr>
          <p:spPr bwMode="auto">
            <a:xfrm>
              <a:off x="2961" y="13598"/>
              <a:ext cx="1210" cy="596"/>
            </a:xfrm>
            <a:custGeom>
              <a:avLst/>
              <a:gdLst>
                <a:gd name="T0" fmla="*/ 19655 w 20000"/>
                <a:gd name="T1" fmla="*/ 833 h 20000"/>
                <a:gd name="T2" fmla="*/ 19655 w 20000"/>
                <a:gd name="T3" fmla="*/ 0 h 20000"/>
                <a:gd name="T4" fmla="*/ 19655 w 20000"/>
                <a:gd name="T5" fmla="*/ 833 h 20000"/>
                <a:gd name="T6" fmla="*/ 19655 w 20000"/>
                <a:gd name="T7" fmla="*/ 19167 h 20000"/>
                <a:gd name="T8" fmla="*/ 19655 w 20000"/>
                <a:gd name="T9" fmla="*/ 19167 h 20000"/>
                <a:gd name="T10" fmla="*/ 0 w 20000"/>
                <a:gd name="T11" fmla="*/ 19167 h 20000"/>
                <a:gd name="T12" fmla="*/ 0 w 20000"/>
                <a:gd name="T13" fmla="*/ 833 h 20000"/>
                <a:gd name="T14" fmla="*/ 0 w 20000"/>
                <a:gd name="T15" fmla="*/ 1916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19655" y="833"/>
                  </a:moveTo>
                  <a:lnTo>
                    <a:pt x="19655" y="0"/>
                  </a:lnTo>
                  <a:lnTo>
                    <a:pt x="19655" y="833"/>
                  </a:lnTo>
                  <a:lnTo>
                    <a:pt x="19655" y="19167"/>
                  </a:lnTo>
                  <a:lnTo>
                    <a:pt x="0" y="19167"/>
                  </a:lnTo>
                  <a:lnTo>
                    <a:pt x="0" y="833"/>
                  </a:lnTo>
                  <a:lnTo>
                    <a:pt x="0" y="19167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5" name="Freeform 599"/>
            <p:cNvSpPr>
              <a:spLocks/>
            </p:cNvSpPr>
            <p:nvPr/>
          </p:nvSpPr>
          <p:spPr bwMode="auto">
            <a:xfrm>
              <a:off x="2961" y="13028"/>
              <a:ext cx="1210" cy="620"/>
            </a:xfrm>
            <a:custGeom>
              <a:avLst/>
              <a:gdLst>
                <a:gd name="T0" fmla="*/ 0 w 20000"/>
                <a:gd name="T1" fmla="*/ 19200 h 20000"/>
                <a:gd name="T2" fmla="*/ 2759 w 20000"/>
                <a:gd name="T3" fmla="*/ 0 h 20000"/>
                <a:gd name="T4" fmla="*/ 17241 w 20000"/>
                <a:gd name="T5" fmla="*/ 0 h 20000"/>
                <a:gd name="T6" fmla="*/ 19655 w 20000"/>
                <a:gd name="T7" fmla="*/ 192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0" y="19200"/>
                  </a:moveTo>
                  <a:lnTo>
                    <a:pt x="2759" y="0"/>
                  </a:lnTo>
                  <a:lnTo>
                    <a:pt x="17241" y="0"/>
                  </a:lnTo>
                  <a:lnTo>
                    <a:pt x="19655" y="1920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6" name="Freeform 600"/>
            <p:cNvSpPr>
              <a:spLocks/>
            </p:cNvSpPr>
            <p:nvPr/>
          </p:nvSpPr>
          <p:spPr bwMode="auto">
            <a:xfrm>
              <a:off x="1105" y="13028"/>
              <a:ext cx="1877" cy="1166"/>
            </a:xfrm>
            <a:custGeom>
              <a:avLst/>
              <a:gdLst>
                <a:gd name="T0" fmla="*/ 19778 w 20000"/>
                <a:gd name="T1" fmla="*/ 10213 h 20000"/>
                <a:gd name="T2" fmla="*/ 19778 w 20000"/>
                <a:gd name="T3" fmla="*/ 10213 h 20000"/>
                <a:gd name="T4" fmla="*/ 18222 w 20000"/>
                <a:gd name="T5" fmla="*/ 0 h 20000"/>
                <a:gd name="T6" fmla="*/ 1333 w 20000"/>
                <a:gd name="T7" fmla="*/ 0 h 20000"/>
                <a:gd name="T8" fmla="*/ 0 w 20000"/>
                <a:gd name="T9" fmla="*/ 10213 h 20000"/>
                <a:gd name="T10" fmla="*/ 0 w 20000"/>
                <a:gd name="T11" fmla="*/ 19574 h 20000"/>
                <a:gd name="T12" fmla="*/ 19778 w 20000"/>
                <a:gd name="T13" fmla="*/ 19574 h 20000"/>
                <a:gd name="T14" fmla="*/ 19778 w 20000"/>
                <a:gd name="T15" fmla="*/ 102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19778" y="10213"/>
                  </a:moveTo>
                  <a:lnTo>
                    <a:pt x="19778" y="10213"/>
                  </a:lnTo>
                  <a:lnTo>
                    <a:pt x="18222" y="0"/>
                  </a:lnTo>
                  <a:lnTo>
                    <a:pt x="1333" y="0"/>
                  </a:lnTo>
                  <a:lnTo>
                    <a:pt x="0" y="10213"/>
                  </a:lnTo>
                  <a:lnTo>
                    <a:pt x="0" y="19574"/>
                  </a:lnTo>
                  <a:lnTo>
                    <a:pt x="19778" y="19574"/>
                  </a:lnTo>
                  <a:lnTo>
                    <a:pt x="19778" y="10213"/>
                  </a:lnTo>
                  <a:close/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7" name="Freeform 601"/>
            <p:cNvSpPr>
              <a:spLocks/>
            </p:cNvSpPr>
            <p:nvPr/>
          </p:nvSpPr>
          <p:spPr bwMode="auto">
            <a:xfrm>
              <a:off x="2961" y="13623"/>
              <a:ext cx="21" cy="57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19130 h 20000"/>
                <a:gd name="T6" fmla="*/ 0 w 20000"/>
                <a:gd name="T7" fmla="*/ 1913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0"/>
                  </a:lnTo>
                  <a:lnTo>
                    <a:pt x="0" y="19130"/>
                  </a:lnTo>
                </a:path>
              </a:pathLst>
            </a:custGeom>
            <a:noFill/>
            <a:ln w="3810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8" name="Freeform 602"/>
            <p:cNvSpPr>
              <a:spLocks/>
            </p:cNvSpPr>
            <p:nvPr/>
          </p:nvSpPr>
          <p:spPr bwMode="auto">
            <a:xfrm>
              <a:off x="15829" y="13350"/>
              <a:ext cx="1210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793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793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9" name="Freeform 603"/>
            <p:cNvSpPr>
              <a:spLocks/>
            </p:cNvSpPr>
            <p:nvPr/>
          </p:nvSpPr>
          <p:spPr bwMode="auto">
            <a:xfrm>
              <a:off x="17018" y="13350"/>
              <a:ext cx="1918" cy="844"/>
            </a:xfrm>
            <a:custGeom>
              <a:avLst/>
              <a:gdLst>
                <a:gd name="T0" fmla="*/ 2391 w 20000"/>
                <a:gd name="T1" fmla="*/ 0 h 20000"/>
                <a:gd name="T2" fmla="*/ 0 w 20000"/>
                <a:gd name="T3" fmla="*/ 19412 h 20000"/>
                <a:gd name="T4" fmla="*/ 19783 w 20000"/>
                <a:gd name="T5" fmla="*/ 19412 h 20000"/>
                <a:gd name="T6" fmla="*/ 17391 w 20000"/>
                <a:gd name="T7" fmla="*/ 0 h 20000"/>
                <a:gd name="T8" fmla="*/ 2391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2391" y="0"/>
                  </a:moveTo>
                  <a:lnTo>
                    <a:pt x="0" y="19412"/>
                  </a:lnTo>
                  <a:lnTo>
                    <a:pt x="19783" y="19412"/>
                  </a:lnTo>
                  <a:lnTo>
                    <a:pt x="17391" y="0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0" name="Freeform 604"/>
            <p:cNvSpPr>
              <a:spLocks/>
            </p:cNvSpPr>
            <p:nvPr/>
          </p:nvSpPr>
          <p:spPr bwMode="auto">
            <a:xfrm>
              <a:off x="14682" y="13350"/>
              <a:ext cx="1168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43 w 20000"/>
                <a:gd name="T5" fmla="*/ 19412 h 20000"/>
                <a:gd name="T6" fmla="*/ 16429 w 20000"/>
                <a:gd name="T7" fmla="*/ 0 h 20000"/>
                <a:gd name="T8" fmla="*/ 3214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43" y="19412"/>
                  </a:lnTo>
                  <a:lnTo>
                    <a:pt x="16429" y="0"/>
                  </a:lnTo>
                  <a:lnTo>
                    <a:pt x="3214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1" name="Freeform 605"/>
            <p:cNvSpPr>
              <a:spLocks/>
            </p:cNvSpPr>
            <p:nvPr/>
          </p:nvSpPr>
          <p:spPr bwMode="auto">
            <a:xfrm>
              <a:off x="13514" y="13350"/>
              <a:ext cx="1189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49 w 20000"/>
                <a:gd name="T5" fmla="*/ 19412 h 20000"/>
                <a:gd name="T6" fmla="*/ 15439 w 20000"/>
                <a:gd name="T7" fmla="*/ 0 h 20000"/>
                <a:gd name="T8" fmla="*/ 3158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49" y="19412"/>
                  </a:lnTo>
                  <a:lnTo>
                    <a:pt x="15439" y="0"/>
                  </a:lnTo>
                  <a:lnTo>
                    <a:pt x="3158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2" name="Freeform 606"/>
            <p:cNvSpPr>
              <a:spLocks/>
            </p:cNvSpPr>
            <p:nvPr/>
          </p:nvSpPr>
          <p:spPr bwMode="auto">
            <a:xfrm>
              <a:off x="11157" y="13350"/>
              <a:ext cx="1189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49 w 20000"/>
                <a:gd name="T5" fmla="*/ 19412 h 20000"/>
                <a:gd name="T6" fmla="*/ 16491 w 20000"/>
                <a:gd name="T7" fmla="*/ 0 h 20000"/>
                <a:gd name="T8" fmla="*/ 3509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49" y="19412"/>
                  </a:lnTo>
                  <a:lnTo>
                    <a:pt x="16491" y="0"/>
                  </a:lnTo>
                  <a:lnTo>
                    <a:pt x="3509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3" name="Freeform 607"/>
            <p:cNvSpPr>
              <a:spLocks/>
            </p:cNvSpPr>
            <p:nvPr/>
          </p:nvSpPr>
          <p:spPr bwMode="auto">
            <a:xfrm>
              <a:off x="12325" y="13350"/>
              <a:ext cx="1210" cy="844"/>
            </a:xfrm>
            <a:custGeom>
              <a:avLst/>
              <a:gdLst>
                <a:gd name="T0" fmla="*/ 379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79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79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79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4" name="Freeform 608"/>
            <p:cNvSpPr>
              <a:spLocks/>
            </p:cNvSpPr>
            <p:nvPr/>
          </p:nvSpPr>
          <p:spPr bwMode="auto">
            <a:xfrm>
              <a:off x="10010" y="13350"/>
              <a:ext cx="1168" cy="844"/>
            </a:xfrm>
            <a:custGeom>
              <a:avLst/>
              <a:gdLst>
                <a:gd name="T0" fmla="*/ 0 w 20000"/>
                <a:gd name="T1" fmla="*/ 18824 h 20000"/>
                <a:gd name="T2" fmla="*/ 0 w 20000"/>
                <a:gd name="T3" fmla="*/ 19412 h 20000"/>
                <a:gd name="T4" fmla="*/ 19643 w 20000"/>
                <a:gd name="T5" fmla="*/ 19412 h 20000"/>
                <a:gd name="T6" fmla="*/ 15714 w 20000"/>
                <a:gd name="T7" fmla="*/ 0 h 20000"/>
                <a:gd name="T8" fmla="*/ 3214 w 20000"/>
                <a:gd name="T9" fmla="*/ 0 h 20000"/>
                <a:gd name="T10" fmla="*/ 0 w 20000"/>
                <a:gd name="T11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8824"/>
                  </a:moveTo>
                  <a:lnTo>
                    <a:pt x="0" y="19412"/>
                  </a:lnTo>
                  <a:lnTo>
                    <a:pt x="19643" y="19412"/>
                  </a:lnTo>
                  <a:lnTo>
                    <a:pt x="15714" y="0"/>
                  </a:lnTo>
                  <a:lnTo>
                    <a:pt x="3214" y="0"/>
                  </a:lnTo>
                  <a:lnTo>
                    <a:pt x="0" y="188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5" name="Freeform 609"/>
            <p:cNvSpPr>
              <a:spLocks/>
            </p:cNvSpPr>
            <p:nvPr/>
          </p:nvSpPr>
          <p:spPr bwMode="auto">
            <a:xfrm>
              <a:off x="10010" y="14144"/>
              <a:ext cx="21" cy="50"/>
            </a:xfrm>
            <a:custGeom>
              <a:avLst/>
              <a:gdLst>
                <a:gd name="T0" fmla="*/ 0 w 20000"/>
                <a:gd name="T1" fmla="*/ 10000 h 20000"/>
                <a:gd name="T2" fmla="*/ 0 w 20000"/>
                <a:gd name="T3" fmla="*/ 0 h 20000"/>
                <a:gd name="T4" fmla="*/ 0 w 20000"/>
                <a:gd name="T5" fmla="*/ 100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00" h="20000">
                  <a:moveTo>
                    <a:pt x="0" y="10000"/>
                  </a:moveTo>
                  <a:lnTo>
                    <a:pt x="0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6" name="Freeform 610"/>
            <p:cNvSpPr>
              <a:spLocks/>
            </p:cNvSpPr>
            <p:nvPr/>
          </p:nvSpPr>
          <p:spPr bwMode="auto">
            <a:xfrm>
              <a:off x="8822" y="13350"/>
              <a:ext cx="1209" cy="844"/>
            </a:xfrm>
            <a:custGeom>
              <a:avLst/>
              <a:gdLst>
                <a:gd name="T0" fmla="*/ 0 w 20000"/>
                <a:gd name="T1" fmla="*/ 18824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793 w 20000"/>
                <a:gd name="T9" fmla="*/ 0 h 20000"/>
                <a:gd name="T10" fmla="*/ 0 w 20000"/>
                <a:gd name="T11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8824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793" y="0"/>
                  </a:lnTo>
                  <a:lnTo>
                    <a:pt x="0" y="188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7" name="Freeform 611"/>
            <p:cNvSpPr>
              <a:spLocks/>
            </p:cNvSpPr>
            <p:nvPr/>
          </p:nvSpPr>
          <p:spPr bwMode="auto">
            <a:xfrm>
              <a:off x="8822" y="14144"/>
              <a:ext cx="21" cy="50"/>
            </a:xfrm>
            <a:custGeom>
              <a:avLst/>
              <a:gdLst>
                <a:gd name="T0" fmla="*/ 0 w 20000"/>
                <a:gd name="T1" fmla="*/ 10000 h 20000"/>
                <a:gd name="T2" fmla="*/ 0 w 20000"/>
                <a:gd name="T3" fmla="*/ 0 h 20000"/>
                <a:gd name="T4" fmla="*/ 0 w 20000"/>
                <a:gd name="T5" fmla="*/ 100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00" h="20000">
                  <a:moveTo>
                    <a:pt x="0" y="10000"/>
                  </a:moveTo>
                  <a:lnTo>
                    <a:pt x="0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8" name="Freeform 612"/>
            <p:cNvSpPr>
              <a:spLocks/>
            </p:cNvSpPr>
            <p:nvPr/>
          </p:nvSpPr>
          <p:spPr bwMode="auto">
            <a:xfrm>
              <a:off x="6507" y="13350"/>
              <a:ext cx="1168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43 w 20000"/>
                <a:gd name="T5" fmla="*/ 19412 h 20000"/>
                <a:gd name="T6" fmla="*/ 15714 w 20000"/>
                <a:gd name="T7" fmla="*/ 0 h 20000"/>
                <a:gd name="T8" fmla="*/ 3214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43" y="19412"/>
                  </a:lnTo>
                  <a:lnTo>
                    <a:pt x="15714" y="0"/>
                  </a:lnTo>
                  <a:lnTo>
                    <a:pt x="3214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9" name="Freeform 613"/>
            <p:cNvSpPr>
              <a:spLocks/>
            </p:cNvSpPr>
            <p:nvPr/>
          </p:nvSpPr>
          <p:spPr bwMode="auto">
            <a:xfrm>
              <a:off x="7654" y="13350"/>
              <a:ext cx="1189" cy="844"/>
            </a:xfrm>
            <a:custGeom>
              <a:avLst/>
              <a:gdLst>
                <a:gd name="T0" fmla="*/ 3509 w 20000"/>
                <a:gd name="T1" fmla="*/ 0 h 20000"/>
                <a:gd name="T2" fmla="*/ 0 w 20000"/>
                <a:gd name="T3" fmla="*/ 19412 h 20000"/>
                <a:gd name="T4" fmla="*/ 19649 w 20000"/>
                <a:gd name="T5" fmla="*/ 19412 h 20000"/>
                <a:gd name="T6" fmla="*/ 16491 w 20000"/>
                <a:gd name="T7" fmla="*/ 0 h 20000"/>
                <a:gd name="T8" fmla="*/ 3509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09" y="0"/>
                  </a:moveTo>
                  <a:lnTo>
                    <a:pt x="0" y="19412"/>
                  </a:lnTo>
                  <a:lnTo>
                    <a:pt x="19649" y="19412"/>
                  </a:lnTo>
                  <a:lnTo>
                    <a:pt x="16491" y="0"/>
                  </a:lnTo>
                  <a:lnTo>
                    <a:pt x="350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0" name="Freeform 614"/>
            <p:cNvSpPr>
              <a:spLocks/>
            </p:cNvSpPr>
            <p:nvPr/>
          </p:nvSpPr>
          <p:spPr bwMode="auto">
            <a:xfrm>
              <a:off x="5318" y="13350"/>
              <a:ext cx="1210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793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793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1" name="Freeform 615"/>
            <p:cNvSpPr>
              <a:spLocks/>
            </p:cNvSpPr>
            <p:nvPr/>
          </p:nvSpPr>
          <p:spPr bwMode="auto">
            <a:xfrm>
              <a:off x="4150" y="13350"/>
              <a:ext cx="1189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49 w 20000"/>
                <a:gd name="T5" fmla="*/ 19412 h 20000"/>
                <a:gd name="T6" fmla="*/ 15789 w 20000"/>
                <a:gd name="T7" fmla="*/ 0 h 20000"/>
                <a:gd name="T8" fmla="*/ 3509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49" y="19412"/>
                  </a:lnTo>
                  <a:lnTo>
                    <a:pt x="15789" y="0"/>
                  </a:lnTo>
                  <a:lnTo>
                    <a:pt x="3509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2" name="Freeform 616"/>
            <p:cNvSpPr>
              <a:spLocks/>
            </p:cNvSpPr>
            <p:nvPr/>
          </p:nvSpPr>
          <p:spPr bwMode="auto">
            <a:xfrm>
              <a:off x="3003" y="13350"/>
              <a:ext cx="1168" cy="844"/>
            </a:xfrm>
            <a:custGeom>
              <a:avLst/>
              <a:gdLst>
                <a:gd name="T0" fmla="*/ 3214 w 20000"/>
                <a:gd name="T1" fmla="*/ 0 h 20000"/>
                <a:gd name="T2" fmla="*/ 0 w 20000"/>
                <a:gd name="T3" fmla="*/ 19412 h 20000"/>
                <a:gd name="T4" fmla="*/ 19643 w 20000"/>
                <a:gd name="T5" fmla="*/ 19412 h 20000"/>
                <a:gd name="T6" fmla="*/ 15714 w 20000"/>
                <a:gd name="T7" fmla="*/ 0 h 20000"/>
                <a:gd name="T8" fmla="*/ 3214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14" y="0"/>
                  </a:moveTo>
                  <a:lnTo>
                    <a:pt x="0" y="19412"/>
                  </a:lnTo>
                  <a:lnTo>
                    <a:pt x="19643" y="19412"/>
                  </a:lnTo>
                  <a:lnTo>
                    <a:pt x="15714" y="0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3" name="Freeform 617"/>
            <p:cNvSpPr>
              <a:spLocks/>
            </p:cNvSpPr>
            <p:nvPr/>
          </p:nvSpPr>
          <p:spPr bwMode="auto">
            <a:xfrm>
              <a:off x="1105" y="13350"/>
              <a:ext cx="1877" cy="844"/>
            </a:xfrm>
            <a:custGeom>
              <a:avLst/>
              <a:gdLst>
                <a:gd name="T0" fmla="*/ 2222 w 20000"/>
                <a:gd name="T1" fmla="*/ 0 h 20000"/>
                <a:gd name="T2" fmla="*/ 0 w 20000"/>
                <a:gd name="T3" fmla="*/ 19412 h 20000"/>
                <a:gd name="T4" fmla="*/ 19778 w 20000"/>
                <a:gd name="T5" fmla="*/ 19412 h 20000"/>
                <a:gd name="T6" fmla="*/ 17333 w 20000"/>
                <a:gd name="T7" fmla="*/ 0 h 20000"/>
                <a:gd name="T8" fmla="*/ 2222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0" y="19412"/>
                  </a:lnTo>
                  <a:lnTo>
                    <a:pt x="19778" y="19412"/>
                  </a:lnTo>
                  <a:lnTo>
                    <a:pt x="17333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4" name="Freeform 618"/>
            <p:cNvSpPr>
              <a:spLocks/>
            </p:cNvSpPr>
            <p:nvPr/>
          </p:nvSpPr>
          <p:spPr bwMode="auto">
            <a:xfrm>
              <a:off x="16642" y="13722"/>
              <a:ext cx="1210" cy="1216"/>
            </a:xfrm>
            <a:custGeom>
              <a:avLst/>
              <a:gdLst>
                <a:gd name="T0" fmla="*/ 0 w 20000"/>
                <a:gd name="T1" fmla="*/ 9796 h 20000"/>
                <a:gd name="T2" fmla="*/ 0 w 20000"/>
                <a:gd name="T3" fmla="*/ 9796 h 20000"/>
                <a:gd name="T4" fmla="*/ 0 w 20000"/>
                <a:gd name="T5" fmla="*/ 10612 h 20000"/>
                <a:gd name="T6" fmla="*/ 0 w 20000"/>
                <a:gd name="T7" fmla="*/ 19592 h 20000"/>
                <a:gd name="T8" fmla="*/ 0 w 20000"/>
                <a:gd name="T9" fmla="*/ 19592 h 20000"/>
                <a:gd name="T10" fmla="*/ 19655 w 20000"/>
                <a:gd name="T11" fmla="*/ 19592 h 20000"/>
                <a:gd name="T12" fmla="*/ 19655 w 20000"/>
                <a:gd name="T13" fmla="*/ 10612 h 20000"/>
                <a:gd name="T14" fmla="*/ 17241 w 20000"/>
                <a:gd name="T15" fmla="*/ 0 h 20000"/>
                <a:gd name="T16" fmla="*/ 1724 w 20000"/>
                <a:gd name="T17" fmla="*/ 0 h 20000"/>
                <a:gd name="T18" fmla="*/ 0 w 20000"/>
                <a:gd name="T19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796"/>
                  </a:moveTo>
                  <a:lnTo>
                    <a:pt x="0" y="9796"/>
                  </a:lnTo>
                  <a:lnTo>
                    <a:pt x="0" y="10612"/>
                  </a:lnTo>
                  <a:lnTo>
                    <a:pt x="0" y="19592"/>
                  </a:lnTo>
                  <a:lnTo>
                    <a:pt x="19655" y="19592"/>
                  </a:lnTo>
                  <a:lnTo>
                    <a:pt x="19655" y="10612"/>
                  </a:lnTo>
                  <a:lnTo>
                    <a:pt x="17241" y="0"/>
                  </a:lnTo>
                  <a:lnTo>
                    <a:pt x="1724" y="0"/>
                  </a:lnTo>
                  <a:lnTo>
                    <a:pt x="0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5" name="Freeform 619"/>
            <p:cNvSpPr>
              <a:spLocks/>
            </p:cNvSpPr>
            <p:nvPr/>
          </p:nvSpPr>
          <p:spPr bwMode="auto">
            <a:xfrm>
              <a:off x="17831" y="13722"/>
              <a:ext cx="1168" cy="1216"/>
            </a:xfrm>
            <a:custGeom>
              <a:avLst/>
              <a:gdLst>
                <a:gd name="T0" fmla="*/ 2500 w 20000"/>
                <a:gd name="T1" fmla="*/ 0 h 20000"/>
                <a:gd name="T2" fmla="*/ 0 w 20000"/>
                <a:gd name="T3" fmla="*/ 10612 h 20000"/>
                <a:gd name="T4" fmla="*/ 0 w 20000"/>
                <a:gd name="T5" fmla="*/ 19592 h 20000"/>
                <a:gd name="T6" fmla="*/ 19643 w 20000"/>
                <a:gd name="T7" fmla="*/ 19592 h 20000"/>
                <a:gd name="T8" fmla="*/ 19643 w 20000"/>
                <a:gd name="T9" fmla="*/ 10612 h 20000"/>
                <a:gd name="T10" fmla="*/ 17143 w 20000"/>
                <a:gd name="T11" fmla="*/ 0 h 20000"/>
                <a:gd name="T12" fmla="*/ 2500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00" y="0"/>
                  </a:moveTo>
                  <a:lnTo>
                    <a:pt x="0" y="10612"/>
                  </a:lnTo>
                  <a:lnTo>
                    <a:pt x="0" y="19592"/>
                  </a:lnTo>
                  <a:lnTo>
                    <a:pt x="19643" y="19592"/>
                  </a:lnTo>
                  <a:lnTo>
                    <a:pt x="19643" y="10612"/>
                  </a:lnTo>
                  <a:lnTo>
                    <a:pt x="17143" y="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6" name="Freeform 620"/>
            <p:cNvSpPr>
              <a:spLocks/>
            </p:cNvSpPr>
            <p:nvPr/>
          </p:nvSpPr>
          <p:spPr bwMode="auto">
            <a:xfrm>
              <a:off x="15433" y="13722"/>
              <a:ext cx="1230" cy="1216"/>
            </a:xfrm>
            <a:custGeom>
              <a:avLst/>
              <a:gdLst>
                <a:gd name="T0" fmla="*/ 19661 w 20000"/>
                <a:gd name="T1" fmla="*/ 9796 h 20000"/>
                <a:gd name="T2" fmla="*/ 19661 w 20000"/>
                <a:gd name="T3" fmla="*/ 9796 h 20000"/>
                <a:gd name="T4" fmla="*/ 18983 w 20000"/>
                <a:gd name="T5" fmla="*/ 10612 h 20000"/>
                <a:gd name="T6" fmla="*/ 18983 w 20000"/>
                <a:gd name="T7" fmla="*/ 19592 h 20000"/>
                <a:gd name="T8" fmla="*/ 19661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9796 h 20000"/>
                <a:gd name="T20" fmla="*/ 2034 w 20000"/>
                <a:gd name="T21" fmla="*/ 0 h 20000"/>
                <a:gd name="T22" fmla="*/ 16949 w 20000"/>
                <a:gd name="T23" fmla="*/ 0 h 20000"/>
                <a:gd name="T24" fmla="*/ 19661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1" y="9796"/>
                  </a:moveTo>
                  <a:lnTo>
                    <a:pt x="19661" y="9796"/>
                  </a:lnTo>
                  <a:lnTo>
                    <a:pt x="18983" y="10612"/>
                  </a:lnTo>
                  <a:lnTo>
                    <a:pt x="18983" y="19592"/>
                  </a:lnTo>
                  <a:lnTo>
                    <a:pt x="19661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034" y="0"/>
                  </a:lnTo>
                  <a:lnTo>
                    <a:pt x="16949" y="0"/>
                  </a:lnTo>
                  <a:lnTo>
                    <a:pt x="19661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7" name="Freeform 621"/>
            <p:cNvSpPr>
              <a:spLocks/>
            </p:cNvSpPr>
            <p:nvPr/>
          </p:nvSpPr>
          <p:spPr bwMode="auto">
            <a:xfrm>
              <a:off x="14244" y="13722"/>
              <a:ext cx="1210" cy="1216"/>
            </a:xfrm>
            <a:custGeom>
              <a:avLst/>
              <a:gdLst>
                <a:gd name="T0" fmla="*/ 19655 w 20000"/>
                <a:gd name="T1" fmla="*/ 9796 h 20000"/>
                <a:gd name="T2" fmla="*/ 19655 w 20000"/>
                <a:gd name="T3" fmla="*/ 9796 h 20000"/>
                <a:gd name="T4" fmla="*/ 19310 w 20000"/>
                <a:gd name="T5" fmla="*/ 10612 h 20000"/>
                <a:gd name="T6" fmla="*/ 19310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9796 h 20000"/>
                <a:gd name="T20" fmla="*/ 2069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9796"/>
                  </a:moveTo>
                  <a:lnTo>
                    <a:pt x="19655" y="9796"/>
                  </a:lnTo>
                  <a:lnTo>
                    <a:pt x="19310" y="10612"/>
                  </a:lnTo>
                  <a:lnTo>
                    <a:pt x="19310" y="1959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069" y="0"/>
                  </a:lnTo>
                  <a:lnTo>
                    <a:pt x="17241" y="0"/>
                  </a:lnTo>
                  <a:lnTo>
                    <a:pt x="19655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8" name="Freeform 622"/>
            <p:cNvSpPr>
              <a:spLocks/>
            </p:cNvSpPr>
            <p:nvPr/>
          </p:nvSpPr>
          <p:spPr bwMode="auto">
            <a:xfrm>
              <a:off x="13055" y="13722"/>
              <a:ext cx="1210" cy="1216"/>
            </a:xfrm>
            <a:custGeom>
              <a:avLst/>
              <a:gdLst>
                <a:gd name="T0" fmla="*/ 19655 w 20000"/>
                <a:gd name="T1" fmla="*/ 9796 h 20000"/>
                <a:gd name="T2" fmla="*/ 19655 w 20000"/>
                <a:gd name="T3" fmla="*/ 9796 h 20000"/>
                <a:gd name="T4" fmla="*/ 18966 w 20000"/>
                <a:gd name="T5" fmla="*/ 10612 h 20000"/>
                <a:gd name="T6" fmla="*/ 18966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9796 h 20000"/>
                <a:gd name="T20" fmla="*/ 1724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9796"/>
                  </a:moveTo>
                  <a:lnTo>
                    <a:pt x="19655" y="9796"/>
                  </a:lnTo>
                  <a:lnTo>
                    <a:pt x="18966" y="10612"/>
                  </a:lnTo>
                  <a:lnTo>
                    <a:pt x="18966" y="1959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1724" y="0"/>
                  </a:lnTo>
                  <a:lnTo>
                    <a:pt x="17241" y="0"/>
                  </a:lnTo>
                  <a:lnTo>
                    <a:pt x="19655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" name="Freeform 623"/>
            <p:cNvSpPr>
              <a:spLocks/>
            </p:cNvSpPr>
            <p:nvPr/>
          </p:nvSpPr>
          <p:spPr bwMode="auto">
            <a:xfrm>
              <a:off x="11867" y="13722"/>
              <a:ext cx="1209" cy="1216"/>
            </a:xfrm>
            <a:custGeom>
              <a:avLst/>
              <a:gdLst>
                <a:gd name="T0" fmla="*/ 19655 w 20000"/>
                <a:gd name="T1" fmla="*/ 9796 h 20000"/>
                <a:gd name="T2" fmla="*/ 19655 w 20000"/>
                <a:gd name="T3" fmla="*/ 9796 h 20000"/>
                <a:gd name="T4" fmla="*/ 18966 w 20000"/>
                <a:gd name="T5" fmla="*/ 10612 h 20000"/>
                <a:gd name="T6" fmla="*/ 18966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8980 h 20000"/>
                <a:gd name="T20" fmla="*/ 1724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9796"/>
                  </a:moveTo>
                  <a:lnTo>
                    <a:pt x="19655" y="9796"/>
                  </a:lnTo>
                  <a:lnTo>
                    <a:pt x="18966" y="10612"/>
                  </a:lnTo>
                  <a:lnTo>
                    <a:pt x="18966" y="1959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0" y="8980"/>
                  </a:lnTo>
                  <a:lnTo>
                    <a:pt x="1724" y="0"/>
                  </a:lnTo>
                  <a:lnTo>
                    <a:pt x="17241" y="0"/>
                  </a:lnTo>
                  <a:lnTo>
                    <a:pt x="19655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" name="Freeform 624"/>
            <p:cNvSpPr>
              <a:spLocks/>
            </p:cNvSpPr>
            <p:nvPr/>
          </p:nvSpPr>
          <p:spPr bwMode="auto">
            <a:xfrm>
              <a:off x="10657" y="13722"/>
              <a:ext cx="1230" cy="1216"/>
            </a:xfrm>
            <a:custGeom>
              <a:avLst/>
              <a:gdLst>
                <a:gd name="T0" fmla="*/ 19661 w 20000"/>
                <a:gd name="T1" fmla="*/ 9796 h 20000"/>
                <a:gd name="T2" fmla="*/ 19661 w 20000"/>
                <a:gd name="T3" fmla="*/ 8980 h 20000"/>
                <a:gd name="T4" fmla="*/ 18983 w 20000"/>
                <a:gd name="T5" fmla="*/ 10612 h 20000"/>
                <a:gd name="T6" fmla="*/ 18983 w 20000"/>
                <a:gd name="T7" fmla="*/ 19592 h 20000"/>
                <a:gd name="T8" fmla="*/ 19661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9796 h 20000"/>
                <a:gd name="T20" fmla="*/ 2034 w 20000"/>
                <a:gd name="T21" fmla="*/ 0 h 20000"/>
                <a:gd name="T22" fmla="*/ 16949 w 20000"/>
                <a:gd name="T23" fmla="*/ 0 h 20000"/>
                <a:gd name="T24" fmla="*/ 19661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1" y="9796"/>
                  </a:moveTo>
                  <a:lnTo>
                    <a:pt x="19661" y="8980"/>
                  </a:lnTo>
                  <a:lnTo>
                    <a:pt x="18983" y="10612"/>
                  </a:lnTo>
                  <a:lnTo>
                    <a:pt x="18983" y="19592"/>
                  </a:lnTo>
                  <a:lnTo>
                    <a:pt x="19661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034" y="0"/>
                  </a:lnTo>
                  <a:lnTo>
                    <a:pt x="16949" y="0"/>
                  </a:lnTo>
                  <a:lnTo>
                    <a:pt x="19661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" name="Freeform 625"/>
            <p:cNvSpPr>
              <a:spLocks/>
            </p:cNvSpPr>
            <p:nvPr/>
          </p:nvSpPr>
          <p:spPr bwMode="auto">
            <a:xfrm>
              <a:off x="9468" y="13722"/>
              <a:ext cx="1210" cy="1216"/>
            </a:xfrm>
            <a:custGeom>
              <a:avLst/>
              <a:gdLst>
                <a:gd name="T0" fmla="*/ 19655 w 20000"/>
                <a:gd name="T1" fmla="*/ 9796 h 20000"/>
                <a:gd name="T2" fmla="*/ 19655 w 20000"/>
                <a:gd name="T3" fmla="*/ 9796 h 20000"/>
                <a:gd name="T4" fmla="*/ 19310 w 20000"/>
                <a:gd name="T5" fmla="*/ 10612 h 20000"/>
                <a:gd name="T6" fmla="*/ 19310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9796 h 20000"/>
                <a:gd name="T20" fmla="*/ 2069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9796"/>
                  </a:moveTo>
                  <a:lnTo>
                    <a:pt x="19655" y="9796"/>
                  </a:lnTo>
                  <a:lnTo>
                    <a:pt x="19310" y="10612"/>
                  </a:lnTo>
                  <a:lnTo>
                    <a:pt x="19310" y="1959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069" y="0"/>
                  </a:lnTo>
                  <a:lnTo>
                    <a:pt x="17241" y="0"/>
                  </a:lnTo>
                  <a:lnTo>
                    <a:pt x="19655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" name="Freeform 626"/>
            <p:cNvSpPr>
              <a:spLocks/>
            </p:cNvSpPr>
            <p:nvPr/>
          </p:nvSpPr>
          <p:spPr bwMode="auto">
            <a:xfrm>
              <a:off x="8279" y="13722"/>
              <a:ext cx="1210" cy="1216"/>
            </a:xfrm>
            <a:custGeom>
              <a:avLst/>
              <a:gdLst>
                <a:gd name="T0" fmla="*/ 19655 w 20000"/>
                <a:gd name="T1" fmla="*/ 9796 h 20000"/>
                <a:gd name="T2" fmla="*/ 19655 w 20000"/>
                <a:gd name="T3" fmla="*/ 9796 h 20000"/>
                <a:gd name="T4" fmla="*/ 18966 w 20000"/>
                <a:gd name="T5" fmla="*/ 10612 h 20000"/>
                <a:gd name="T6" fmla="*/ 18966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9796 h 20000"/>
                <a:gd name="T20" fmla="*/ 2069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9796"/>
                  </a:moveTo>
                  <a:lnTo>
                    <a:pt x="19655" y="9796"/>
                  </a:lnTo>
                  <a:lnTo>
                    <a:pt x="18966" y="10612"/>
                  </a:lnTo>
                  <a:lnTo>
                    <a:pt x="18966" y="1959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069" y="0"/>
                  </a:lnTo>
                  <a:lnTo>
                    <a:pt x="17241" y="0"/>
                  </a:lnTo>
                  <a:lnTo>
                    <a:pt x="19655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" name="Freeform 627"/>
            <p:cNvSpPr>
              <a:spLocks/>
            </p:cNvSpPr>
            <p:nvPr/>
          </p:nvSpPr>
          <p:spPr bwMode="auto">
            <a:xfrm>
              <a:off x="7091" y="13722"/>
              <a:ext cx="1209" cy="1216"/>
            </a:xfrm>
            <a:custGeom>
              <a:avLst/>
              <a:gdLst>
                <a:gd name="T0" fmla="*/ 19655 w 20000"/>
                <a:gd name="T1" fmla="*/ 9796 h 20000"/>
                <a:gd name="T2" fmla="*/ 19655 w 20000"/>
                <a:gd name="T3" fmla="*/ 9796 h 20000"/>
                <a:gd name="T4" fmla="*/ 18966 w 20000"/>
                <a:gd name="T5" fmla="*/ 10612 h 20000"/>
                <a:gd name="T6" fmla="*/ 18966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8980 h 20000"/>
                <a:gd name="T20" fmla="*/ 1724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9796"/>
                  </a:moveTo>
                  <a:lnTo>
                    <a:pt x="19655" y="9796"/>
                  </a:lnTo>
                  <a:lnTo>
                    <a:pt x="18966" y="10612"/>
                  </a:lnTo>
                  <a:lnTo>
                    <a:pt x="18966" y="1959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0" y="8980"/>
                  </a:lnTo>
                  <a:lnTo>
                    <a:pt x="1724" y="0"/>
                  </a:lnTo>
                  <a:lnTo>
                    <a:pt x="17241" y="0"/>
                  </a:lnTo>
                  <a:lnTo>
                    <a:pt x="19655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" name="Freeform 628"/>
            <p:cNvSpPr>
              <a:spLocks/>
            </p:cNvSpPr>
            <p:nvPr/>
          </p:nvSpPr>
          <p:spPr bwMode="auto">
            <a:xfrm>
              <a:off x="5881" y="13722"/>
              <a:ext cx="1231" cy="1216"/>
            </a:xfrm>
            <a:custGeom>
              <a:avLst/>
              <a:gdLst>
                <a:gd name="T0" fmla="*/ 19661 w 20000"/>
                <a:gd name="T1" fmla="*/ 9796 h 20000"/>
                <a:gd name="T2" fmla="*/ 19661 w 20000"/>
                <a:gd name="T3" fmla="*/ 8980 h 20000"/>
                <a:gd name="T4" fmla="*/ 19661 w 20000"/>
                <a:gd name="T5" fmla="*/ 10612 h 20000"/>
                <a:gd name="T6" fmla="*/ 19661 w 20000"/>
                <a:gd name="T7" fmla="*/ 19592 h 20000"/>
                <a:gd name="T8" fmla="*/ 19661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8980 h 20000"/>
                <a:gd name="T20" fmla="*/ 2034 w 20000"/>
                <a:gd name="T21" fmla="*/ 0 h 20000"/>
                <a:gd name="T22" fmla="*/ 16949 w 20000"/>
                <a:gd name="T23" fmla="*/ 0 h 20000"/>
                <a:gd name="T24" fmla="*/ 19661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1" y="9796"/>
                  </a:moveTo>
                  <a:lnTo>
                    <a:pt x="19661" y="8980"/>
                  </a:lnTo>
                  <a:lnTo>
                    <a:pt x="19661" y="10612"/>
                  </a:lnTo>
                  <a:lnTo>
                    <a:pt x="19661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0" y="8980"/>
                  </a:lnTo>
                  <a:lnTo>
                    <a:pt x="2034" y="0"/>
                  </a:lnTo>
                  <a:lnTo>
                    <a:pt x="16949" y="0"/>
                  </a:lnTo>
                  <a:lnTo>
                    <a:pt x="19661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" name="Freeform 629"/>
            <p:cNvSpPr>
              <a:spLocks/>
            </p:cNvSpPr>
            <p:nvPr/>
          </p:nvSpPr>
          <p:spPr bwMode="auto">
            <a:xfrm>
              <a:off x="4692" y="13722"/>
              <a:ext cx="1210" cy="1216"/>
            </a:xfrm>
            <a:custGeom>
              <a:avLst/>
              <a:gdLst>
                <a:gd name="T0" fmla="*/ 19655 w 20000"/>
                <a:gd name="T1" fmla="*/ 9796 h 20000"/>
                <a:gd name="T2" fmla="*/ 19655 w 20000"/>
                <a:gd name="T3" fmla="*/ 8980 h 20000"/>
                <a:gd name="T4" fmla="*/ 19655 w 20000"/>
                <a:gd name="T5" fmla="*/ 10612 h 20000"/>
                <a:gd name="T6" fmla="*/ 19655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9796 h 20000"/>
                <a:gd name="T18" fmla="*/ 0 w 20000"/>
                <a:gd name="T19" fmla="*/ 8980 h 20000"/>
                <a:gd name="T20" fmla="*/ 2069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9796"/>
                  </a:moveTo>
                  <a:lnTo>
                    <a:pt x="19655" y="8980"/>
                  </a:lnTo>
                  <a:lnTo>
                    <a:pt x="19655" y="1061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0" y="8980"/>
                  </a:lnTo>
                  <a:lnTo>
                    <a:pt x="2069" y="0"/>
                  </a:lnTo>
                  <a:lnTo>
                    <a:pt x="17241" y="0"/>
                  </a:lnTo>
                  <a:lnTo>
                    <a:pt x="19655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" name="Freeform 630"/>
            <p:cNvSpPr>
              <a:spLocks/>
            </p:cNvSpPr>
            <p:nvPr/>
          </p:nvSpPr>
          <p:spPr bwMode="auto">
            <a:xfrm>
              <a:off x="3504" y="13722"/>
              <a:ext cx="1209" cy="1216"/>
            </a:xfrm>
            <a:custGeom>
              <a:avLst/>
              <a:gdLst>
                <a:gd name="T0" fmla="*/ 19655 w 20000"/>
                <a:gd name="T1" fmla="*/ 9796 h 20000"/>
                <a:gd name="T2" fmla="*/ 19655 w 20000"/>
                <a:gd name="T3" fmla="*/ 8980 h 20000"/>
                <a:gd name="T4" fmla="*/ 19655 w 20000"/>
                <a:gd name="T5" fmla="*/ 10612 h 20000"/>
                <a:gd name="T6" fmla="*/ 19655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9796 h 20000"/>
                <a:gd name="T14" fmla="*/ 2069 w 20000"/>
                <a:gd name="T15" fmla="*/ 0 h 20000"/>
                <a:gd name="T16" fmla="*/ 17241 w 20000"/>
                <a:gd name="T17" fmla="*/ 0 h 20000"/>
                <a:gd name="T18" fmla="*/ 19655 w 20000"/>
                <a:gd name="T19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19655" y="9796"/>
                  </a:moveTo>
                  <a:lnTo>
                    <a:pt x="19655" y="8980"/>
                  </a:lnTo>
                  <a:lnTo>
                    <a:pt x="19655" y="1061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9796"/>
                  </a:lnTo>
                  <a:lnTo>
                    <a:pt x="2069" y="0"/>
                  </a:lnTo>
                  <a:lnTo>
                    <a:pt x="17241" y="0"/>
                  </a:lnTo>
                  <a:lnTo>
                    <a:pt x="19655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" name="Freeform 631"/>
            <p:cNvSpPr>
              <a:spLocks/>
            </p:cNvSpPr>
            <p:nvPr/>
          </p:nvSpPr>
          <p:spPr bwMode="auto">
            <a:xfrm>
              <a:off x="3504" y="14318"/>
              <a:ext cx="21" cy="620"/>
            </a:xfrm>
            <a:custGeom>
              <a:avLst/>
              <a:gdLst>
                <a:gd name="T0" fmla="*/ 0 w 20000"/>
                <a:gd name="T1" fmla="*/ 19200 h 20000"/>
                <a:gd name="T2" fmla="*/ 0 w 20000"/>
                <a:gd name="T3" fmla="*/ 0 h 20000"/>
                <a:gd name="T4" fmla="*/ 0 w 20000"/>
                <a:gd name="T5" fmla="*/ 1600 h 20000"/>
                <a:gd name="T6" fmla="*/ 0 w 20000"/>
                <a:gd name="T7" fmla="*/ 192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0" y="19200"/>
                  </a:moveTo>
                  <a:lnTo>
                    <a:pt x="0" y="0"/>
                  </a:lnTo>
                  <a:lnTo>
                    <a:pt x="0" y="1600"/>
                  </a:lnTo>
                  <a:lnTo>
                    <a:pt x="0" y="1920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" name="Freeform 632"/>
            <p:cNvSpPr>
              <a:spLocks/>
            </p:cNvSpPr>
            <p:nvPr/>
          </p:nvSpPr>
          <p:spPr bwMode="auto">
            <a:xfrm>
              <a:off x="1043" y="13722"/>
              <a:ext cx="2482" cy="1216"/>
            </a:xfrm>
            <a:custGeom>
              <a:avLst/>
              <a:gdLst>
                <a:gd name="T0" fmla="*/ 1176 w 20000"/>
                <a:gd name="T1" fmla="*/ 0 h 20000"/>
                <a:gd name="T2" fmla="*/ 0 w 20000"/>
                <a:gd name="T3" fmla="*/ 10612 h 20000"/>
                <a:gd name="T4" fmla="*/ 0 w 20000"/>
                <a:gd name="T5" fmla="*/ 19592 h 20000"/>
                <a:gd name="T6" fmla="*/ 19832 w 20000"/>
                <a:gd name="T7" fmla="*/ 19592 h 20000"/>
                <a:gd name="T8" fmla="*/ 19832 w 20000"/>
                <a:gd name="T9" fmla="*/ 10612 h 20000"/>
                <a:gd name="T10" fmla="*/ 18319 w 20000"/>
                <a:gd name="T11" fmla="*/ 0 h 20000"/>
                <a:gd name="T12" fmla="*/ 1176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176" y="0"/>
                  </a:moveTo>
                  <a:lnTo>
                    <a:pt x="0" y="10612"/>
                  </a:lnTo>
                  <a:lnTo>
                    <a:pt x="0" y="19592"/>
                  </a:lnTo>
                  <a:lnTo>
                    <a:pt x="19832" y="19592"/>
                  </a:lnTo>
                  <a:lnTo>
                    <a:pt x="19832" y="10612"/>
                  </a:lnTo>
                  <a:lnTo>
                    <a:pt x="18319" y="0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" name="Freeform 633"/>
            <p:cNvSpPr>
              <a:spLocks/>
            </p:cNvSpPr>
            <p:nvPr/>
          </p:nvSpPr>
          <p:spPr bwMode="auto">
            <a:xfrm>
              <a:off x="16642" y="14095"/>
              <a:ext cx="1210" cy="843"/>
            </a:xfrm>
            <a:custGeom>
              <a:avLst/>
              <a:gdLst>
                <a:gd name="T0" fmla="*/ 0 w 20000"/>
                <a:gd name="T1" fmla="*/ 18235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  <a:gd name="T10" fmla="*/ 0 w 20000"/>
                <a:gd name="T11" fmla="*/ 1823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8235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lnTo>
                    <a:pt x="0" y="1823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" name="Freeform 634"/>
            <p:cNvSpPr>
              <a:spLocks/>
            </p:cNvSpPr>
            <p:nvPr/>
          </p:nvSpPr>
          <p:spPr bwMode="auto">
            <a:xfrm>
              <a:off x="16642" y="14864"/>
              <a:ext cx="21" cy="74"/>
            </a:xfrm>
            <a:custGeom>
              <a:avLst/>
              <a:gdLst>
                <a:gd name="T0" fmla="*/ 0 w 20000"/>
                <a:gd name="T1" fmla="*/ 13333 h 20000"/>
                <a:gd name="T2" fmla="*/ 0 w 20000"/>
                <a:gd name="T3" fmla="*/ 0 h 20000"/>
                <a:gd name="T4" fmla="*/ 0 w 20000"/>
                <a:gd name="T5" fmla="*/ 1333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00" h="20000">
                  <a:moveTo>
                    <a:pt x="0" y="13333"/>
                  </a:moveTo>
                  <a:lnTo>
                    <a:pt x="0" y="0"/>
                  </a:lnTo>
                  <a:lnTo>
                    <a:pt x="0" y="133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" name="Freeform 635"/>
            <p:cNvSpPr>
              <a:spLocks/>
            </p:cNvSpPr>
            <p:nvPr/>
          </p:nvSpPr>
          <p:spPr bwMode="auto">
            <a:xfrm>
              <a:off x="13055" y="14095"/>
              <a:ext cx="1210" cy="843"/>
            </a:xfrm>
            <a:custGeom>
              <a:avLst/>
              <a:gdLst>
                <a:gd name="T0" fmla="*/ 0 w 20000"/>
                <a:gd name="T1" fmla="*/ 18235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  <a:gd name="T10" fmla="*/ 0 w 20000"/>
                <a:gd name="T11" fmla="*/ 1823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8235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lnTo>
                    <a:pt x="0" y="1823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" name="Freeform 636"/>
            <p:cNvSpPr>
              <a:spLocks/>
            </p:cNvSpPr>
            <p:nvPr/>
          </p:nvSpPr>
          <p:spPr bwMode="auto">
            <a:xfrm>
              <a:off x="14244" y="14095"/>
              <a:ext cx="1210" cy="843"/>
            </a:xfrm>
            <a:custGeom>
              <a:avLst/>
              <a:gdLst>
                <a:gd name="T0" fmla="*/ 310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10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" name="Freeform 637"/>
            <p:cNvSpPr>
              <a:spLocks/>
            </p:cNvSpPr>
            <p:nvPr/>
          </p:nvSpPr>
          <p:spPr bwMode="auto">
            <a:xfrm>
              <a:off x="15433" y="14095"/>
              <a:ext cx="1230" cy="843"/>
            </a:xfrm>
            <a:custGeom>
              <a:avLst/>
              <a:gdLst>
                <a:gd name="T0" fmla="*/ 3390 w 20000"/>
                <a:gd name="T1" fmla="*/ 0 h 20000"/>
                <a:gd name="T2" fmla="*/ 0 w 20000"/>
                <a:gd name="T3" fmla="*/ 19412 h 20000"/>
                <a:gd name="T4" fmla="*/ 19661 w 20000"/>
                <a:gd name="T5" fmla="*/ 19412 h 20000"/>
                <a:gd name="T6" fmla="*/ 15932 w 20000"/>
                <a:gd name="T7" fmla="*/ 0 h 20000"/>
                <a:gd name="T8" fmla="*/ 339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90" y="0"/>
                  </a:moveTo>
                  <a:lnTo>
                    <a:pt x="0" y="19412"/>
                  </a:lnTo>
                  <a:lnTo>
                    <a:pt x="19661" y="19412"/>
                  </a:lnTo>
                  <a:lnTo>
                    <a:pt x="15932" y="0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" name="Freeform 638"/>
            <p:cNvSpPr>
              <a:spLocks/>
            </p:cNvSpPr>
            <p:nvPr/>
          </p:nvSpPr>
          <p:spPr bwMode="auto">
            <a:xfrm>
              <a:off x="13055" y="14864"/>
              <a:ext cx="21" cy="74"/>
            </a:xfrm>
            <a:custGeom>
              <a:avLst/>
              <a:gdLst>
                <a:gd name="T0" fmla="*/ 0 w 20000"/>
                <a:gd name="T1" fmla="*/ 13333 h 20000"/>
                <a:gd name="T2" fmla="*/ 0 w 20000"/>
                <a:gd name="T3" fmla="*/ 0 h 20000"/>
                <a:gd name="T4" fmla="*/ 0 w 20000"/>
                <a:gd name="T5" fmla="*/ 1333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00" h="20000">
                  <a:moveTo>
                    <a:pt x="0" y="13333"/>
                  </a:moveTo>
                  <a:lnTo>
                    <a:pt x="0" y="0"/>
                  </a:lnTo>
                  <a:lnTo>
                    <a:pt x="0" y="133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" name="Freeform 639"/>
            <p:cNvSpPr>
              <a:spLocks/>
            </p:cNvSpPr>
            <p:nvPr/>
          </p:nvSpPr>
          <p:spPr bwMode="auto">
            <a:xfrm>
              <a:off x="9468" y="14095"/>
              <a:ext cx="1210" cy="843"/>
            </a:xfrm>
            <a:custGeom>
              <a:avLst/>
              <a:gdLst>
                <a:gd name="T0" fmla="*/ 0 w 20000"/>
                <a:gd name="T1" fmla="*/ 18235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  <a:gd name="T10" fmla="*/ 0 w 20000"/>
                <a:gd name="T11" fmla="*/ 1823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8235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lnTo>
                    <a:pt x="0" y="1823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" name="Freeform 640"/>
            <p:cNvSpPr>
              <a:spLocks/>
            </p:cNvSpPr>
            <p:nvPr/>
          </p:nvSpPr>
          <p:spPr bwMode="auto">
            <a:xfrm>
              <a:off x="10657" y="14095"/>
              <a:ext cx="1230" cy="843"/>
            </a:xfrm>
            <a:custGeom>
              <a:avLst/>
              <a:gdLst>
                <a:gd name="T0" fmla="*/ 3390 w 20000"/>
                <a:gd name="T1" fmla="*/ 0 h 20000"/>
                <a:gd name="T2" fmla="*/ 0 w 20000"/>
                <a:gd name="T3" fmla="*/ 19412 h 20000"/>
                <a:gd name="T4" fmla="*/ 19661 w 20000"/>
                <a:gd name="T5" fmla="*/ 19412 h 20000"/>
                <a:gd name="T6" fmla="*/ 15932 w 20000"/>
                <a:gd name="T7" fmla="*/ 0 h 20000"/>
                <a:gd name="T8" fmla="*/ 339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90" y="0"/>
                  </a:moveTo>
                  <a:lnTo>
                    <a:pt x="0" y="19412"/>
                  </a:lnTo>
                  <a:lnTo>
                    <a:pt x="19661" y="19412"/>
                  </a:lnTo>
                  <a:lnTo>
                    <a:pt x="15932" y="0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" name="Freeform 641"/>
            <p:cNvSpPr>
              <a:spLocks/>
            </p:cNvSpPr>
            <p:nvPr/>
          </p:nvSpPr>
          <p:spPr bwMode="auto">
            <a:xfrm>
              <a:off x="11867" y="14095"/>
              <a:ext cx="1209" cy="843"/>
            </a:xfrm>
            <a:custGeom>
              <a:avLst/>
              <a:gdLst>
                <a:gd name="T0" fmla="*/ 310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10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" name="Freeform 642"/>
            <p:cNvSpPr>
              <a:spLocks/>
            </p:cNvSpPr>
            <p:nvPr/>
          </p:nvSpPr>
          <p:spPr bwMode="auto">
            <a:xfrm>
              <a:off x="9468" y="14864"/>
              <a:ext cx="21" cy="74"/>
            </a:xfrm>
            <a:custGeom>
              <a:avLst/>
              <a:gdLst>
                <a:gd name="T0" fmla="*/ 0 w 20000"/>
                <a:gd name="T1" fmla="*/ 13333 h 20000"/>
                <a:gd name="T2" fmla="*/ 0 w 20000"/>
                <a:gd name="T3" fmla="*/ 0 h 20000"/>
                <a:gd name="T4" fmla="*/ 0 w 20000"/>
                <a:gd name="T5" fmla="*/ 1333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00" h="20000">
                  <a:moveTo>
                    <a:pt x="0" y="13333"/>
                  </a:moveTo>
                  <a:lnTo>
                    <a:pt x="0" y="0"/>
                  </a:lnTo>
                  <a:lnTo>
                    <a:pt x="0" y="133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" name="Freeform 643"/>
            <p:cNvSpPr>
              <a:spLocks/>
            </p:cNvSpPr>
            <p:nvPr/>
          </p:nvSpPr>
          <p:spPr bwMode="auto">
            <a:xfrm>
              <a:off x="5881" y="14095"/>
              <a:ext cx="1231" cy="843"/>
            </a:xfrm>
            <a:custGeom>
              <a:avLst/>
              <a:gdLst>
                <a:gd name="T0" fmla="*/ 0 w 20000"/>
                <a:gd name="T1" fmla="*/ 18235 h 20000"/>
                <a:gd name="T2" fmla="*/ 0 w 20000"/>
                <a:gd name="T3" fmla="*/ 19412 h 20000"/>
                <a:gd name="T4" fmla="*/ 19661 w 20000"/>
                <a:gd name="T5" fmla="*/ 19412 h 20000"/>
                <a:gd name="T6" fmla="*/ 15932 w 20000"/>
                <a:gd name="T7" fmla="*/ 0 h 20000"/>
                <a:gd name="T8" fmla="*/ 3390 w 20000"/>
                <a:gd name="T9" fmla="*/ 0 h 20000"/>
                <a:gd name="T10" fmla="*/ 0 w 20000"/>
                <a:gd name="T11" fmla="*/ 1823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8235"/>
                  </a:moveTo>
                  <a:lnTo>
                    <a:pt x="0" y="19412"/>
                  </a:lnTo>
                  <a:lnTo>
                    <a:pt x="19661" y="19412"/>
                  </a:lnTo>
                  <a:lnTo>
                    <a:pt x="15932" y="0"/>
                  </a:lnTo>
                  <a:lnTo>
                    <a:pt x="3390" y="0"/>
                  </a:lnTo>
                  <a:lnTo>
                    <a:pt x="0" y="1823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" name="Freeform 644"/>
            <p:cNvSpPr>
              <a:spLocks/>
            </p:cNvSpPr>
            <p:nvPr/>
          </p:nvSpPr>
          <p:spPr bwMode="auto">
            <a:xfrm>
              <a:off x="7091" y="14095"/>
              <a:ext cx="1209" cy="843"/>
            </a:xfrm>
            <a:custGeom>
              <a:avLst/>
              <a:gdLst>
                <a:gd name="T0" fmla="*/ 310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10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" name="Freeform 645"/>
            <p:cNvSpPr>
              <a:spLocks/>
            </p:cNvSpPr>
            <p:nvPr/>
          </p:nvSpPr>
          <p:spPr bwMode="auto">
            <a:xfrm>
              <a:off x="8279" y="14095"/>
              <a:ext cx="1210" cy="843"/>
            </a:xfrm>
            <a:custGeom>
              <a:avLst/>
              <a:gdLst>
                <a:gd name="T0" fmla="*/ 310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10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" name="Freeform 646"/>
            <p:cNvSpPr>
              <a:spLocks/>
            </p:cNvSpPr>
            <p:nvPr/>
          </p:nvSpPr>
          <p:spPr bwMode="auto">
            <a:xfrm>
              <a:off x="3504" y="14095"/>
              <a:ext cx="1209" cy="843"/>
            </a:xfrm>
            <a:custGeom>
              <a:avLst/>
              <a:gdLst>
                <a:gd name="T0" fmla="*/ 310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10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" name="Freeform 647"/>
            <p:cNvSpPr>
              <a:spLocks/>
            </p:cNvSpPr>
            <p:nvPr/>
          </p:nvSpPr>
          <p:spPr bwMode="auto">
            <a:xfrm>
              <a:off x="5881" y="14864"/>
              <a:ext cx="21" cy="74"/>
            </a:xfrm>
            <a:custGeom>
              <a:avLst/>
              <a:gdLst>
                <a:gd name="T0" fmla="*/ 0 w 20000"/>
                <a:gd name="T1" fmla="*/ 13333 h 20000"/>
                <a:gd name="T2" fmla="*/ 0 w 20000"/>
                <a:gd name="T3" fmla="*/ 0 h 20000"/>
                <a:gd name="T4" fmla="*/ 0 w 20000"/>
                <a:gd name="T5" fmla="*/ 1333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00" h="20000">
                  <a:moveTo>
                    <a:pt x="0" y="13333"/>
                  </a:moveTo>
                  <a:lnTo>
                    <a:pt x="0" y="0"/>
                  </a:lnTo>
                  <a:lnTo>
                    <a:pt x="0" y="133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4" name="Freeform 648"/>
            <p:cNvSpPr>
              <a:spLocks/>
            </p:cNvSpPr>
            <p:nvPr/>
          </p:nvSpPr>
          <p:spPr bwMode="auto">
            <a:xfrm>
              <a:off x="4692" y="14095"/>
              <a:ext cx="1210" cy="843"/>
            </a:xfrm>
            <a:custGeom>
              <a:avLst/>
              <a:gdLst>
                <a:gd name="T0" fmla="*/ 310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10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5" name="Freeform 649"/>
            <p:cNvSpPr>
              <a:spLocks/>
            </p:cNvSpPr>
            <p:nvPr/>
          </p:nvSpPr>
          <p:spPr bwMode="auto">
            <a:xfrm>
              <a:off x="1084" y="14095"/>
              <a:ext cx="2399" cy="843"/>
            </a:xfrm>
            <a:custGeom>
              <a:avLst/>
              <a:gdLst>
                <a:gd name="T0" fmla="*/ 1913 w 20000"/>
                <a:gd name="T1" fmla="*/ 0 h 20000"/>
                <a:gd name="T2" fmla="*/ 0 w 20000"/>
                <a:gd name="T3" fmla="*/ 19412 h 20000"/>
                <a:gd name="T4" fmla="*/ 19826 w 20000"/>
                <a:gd name="T5" fmla="*/ 19412 h 20000"/>
                <a:gd name="T6" fmla="*/ 18261 w 20000"/>
                <a:gd name="T7" fmla="*/ 0 h 20000"/>
                <a:gd name="T8" fmla="*/ 191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913" y="0"/>
                  </a:moveTo>
                  <a:lnTo>
                    <a:pt x="0" y="19412"/>
                  </a:lnTo>
                  <a:lnTo>
                    <a:pt x="19826" y="19412"/>
                  </a:lnTo>
                  <a:lnTo>
                    <a:pt x="18261" y="0"/>
                  </a:lnTo>
                  <a:lnTo>
                    <a:pt x="191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6" name="Freeform 650"/>
            <p:cNvSpPr>
              <a:spLocks/>
            </p:cNvSpPr>
            <p:nvPr/>
          </p:nvSpPr>
          <p:spPr bwMode="auto">
            <a:xfrm>
              <a:off x="14432" y="14541"/>
              <a:ext cx="1272" cy="1216"/>
            </a:xfrm>
            <a:custGeom>
              <a:avLst/>
              <a:gdLst>
                <a:gd name="T0" fmla="*/ 0 w 20000"/>
                <a:gd name="T1" fmla="*/ 9796 h 20000"/>
                <a:gd name="T2" fmla="*/ 0 w 20000"/>
                <a:gd name="T3" fmla="*/ 10612 h 20000"/>
                <a:gd name="T4" fmla="*/ 0 w 20000"/>
                <a:gd name="T5" fmla="*/ 10612 h 20000"/>
                <a:gd name="T6" fmla="*/ 0 w 20000"/>
                <a:gd name="T7" fmla="*/ 19592 h 20000"/>
                <a:gd name="T8" fmla="*/ 0 w 20000"/>
                <a:gd name="T9" fmla="*/ 19592 h 20000"/>
                <a:gd name="T10" fmla="*/ 19672 w 20000"/>
                <a:gd name="T11" fmla="*/ 19592 h 20000"/>
                <a:gd name="T12" fmla="*/ 19672 w 20000"/>
                <a:gd name="T13" fmla="*/ 10612 h 20000"/>
                <a:gd name="T14" fmla="*/ 17049 w 20000"/>
                <a:gd name="T15" fmla="*/ 0 h 20000"/>
                <a:gd name="T16" fmla="*/ 2623 w 20000"/>
                <a:gd name="T17" fmla="*/ 0 h 20000"/>
                <a:gd name="T18" fmla="*/ 0 w 20000"/>
                <a:gd name="T19" fmla="*/ 97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796"/>
                  </a:moveTo>
                  <a:lnTo>
                    <a:pt x="0" y="10612"/>
                  </a:lnTo>
                  <a:lnTo>
                    <a:pt x="0" y="19592"/>
                  </a:lnTo>
                  <a:lnTo>
                    <a:pt x="19672" y="19592"/>
                  </a:lnTo>
                  <a:lnTo>
                    <a:pt x="19672" y="10612"/>
                  </a:lnTo>
                  <a:lnTo>
                    <a:pt x="17049" y="0"/>
                  </a:lnTo>
                  <a:lnTo>
                    <a:pt x="2623" y="0"/>
                  </a:lnTo>
                  <a:lnTo>
                    <a:pt x="0" y="97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7" name="Freeform 651"/>
            <p:cNvSpPr>
              <a:spLocks/>
            </p:cNvSpPr>
            <p:nvPr/>
          </p:nvSpPr>
          <p:spPr bwMode="auto">
            <a:xfrm>
              <a:off x="15683" y="14541"/>
              <a:ext cx="1272" cy="1216"/>
            </a:xfrm>
            <a:custGeom>
              <a:avLst/>
              <a:gdLst>
                <a:gd name="T0" fmla="*/ 2295 w 20000"/>
                <a:gd name="T1" fmla="*/ 0 h 20000"/>
                <a:gd name="T2" fmla="*/ 0 w 20000"/>
                <a:gd name="T3" fmla="*/ 10612 h 20000"/>
                <a:gd name="T4" fmla="*/ 0 w 20000"/>
                <a:gd name="T5" fmla="*/ 19592 h 20000"/>
                <a:gd name="T6" fmla="*/ 19672 w 20000"/>
                <a:gd name="T7" fmla="*/ 19592 h 20000"/>
                <a:gd name="T8" fmla="*/ 19672 w 20000"/>
                <a:gd name="T9" fmla="*/ 10612 h 20000"/>
                <a:gd name="T10" fmla="*/ 16721 w 20000"/>
                <a:gd name="T11" fmla="*/ 0 h 20000"/>
                <a:gd name="T12" fmla="*/ 2295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295" y="0"/>
                  </a:moveTo>
                  <a:lnTo>
                    <a:pt x="0" y="10612"/>
                  </a:lnTo>
                  <a:lnTo>
                    <a:pt x="0" y="19592"/>
                  </a:lnTo>
                  <a:lnTo>
                    <a:pt x="19672" y="19592"/>
                  </a:lnTo>
                  <a:lnTo>
                    <a:pt x="19672" y="10612"/>
                  </a:lnTo>
                  <a:lnTo>
                    <a:pt x="16721" y="0"/>
                  </a:lnTo>
                  <a:lnTo>
                    <a:pt x="229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8" name="Freeform 652"/>
            <p:cNvSpPr>
              <a:spLocks/>
            </p:cNvSpPr>
            <p:nvPr/>
          </p:nvSpPr>
          <p:spPr bwMode="auto">
            <a:xfrm>
              <a:off x="16934" y="14541"/>
              <a:ext cx="2148" cy="1216"/>
            </a:xfrm>
            <a:custGeom>
              <a:avLst/>
              <a:gdLst>
                <a:gd name="T0" fmla="*/ 1553 w 20000"/>
                <a:gd name="T1" fmla="*/ 0 h 20000"/>
                <a:gd name="T2" fmla="*/ 0 w 20000"/>
                <a:gd name="T3" fmla="*/ 10612 h 20000"/>
                <a:gd name="T4" fmla="*/ 0 w 20000"/>
                <a:gd name="T5" fmla="*/ 19592 h 20000"/>
                <a:gd name="T6" fmla="*/ 19806 w 20000"/>
                <a:gd name="T7" fmla="*/ 19592 h 20000"/>
                <a:gd name="T8" fmla="*/ 19806 w 20000"/>
                <a:gd name="T9" fmla="*/ 10612 h 20000"/>
                <a:gd name="T10" fmla="*/ 18058 w 20000"/>
                <a:gd name="T11" fmla="*/ 0 h 20000"/>
                <a:gd name="T12" fmla="*/ 1553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553" y="0"/>
                  </a:moveTo>
                  <a:lnTo>
                    <a:pt x="0" y="10612"/>
                  </a:lnTo>
                  <a:lnTo>
                    <a:pt x="0" y="19592"/>
                  </a:lnTo>
                  <a:lnTo>
                    <a:pt x="19806" y="19592"/>
                  </a:lnTo>
                  <a:lnTo>
                    <a:pt x="19806" y="10612"/>
                  </a:lnTo>
                  <a:lnTo>
                    <a:pt x="18058" y="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9" name="Freeform 653"/>
            <p:cNvSpPr>
              <a:spLocks/>
            </p:cNvSpPr>
            <p:nvPr/>
          </p:nvSpPr>
          <p:spPr bwMode="auto">
            <a:xfrm>
              <a:off x="13201" y="14541"/>
              <a:ext cx="1252" cy="1216"/>
            </a:xfrm>
            <a:custGeom>
              <a:avLst/>
              <a:gdLst>
                <a:gd name="T0" fmla="*/ 19667 w 20000"/>
                <a:gd name="T1" fmla="*/ 10612 h 20000"/>
                <a:gd name="T2" fmla="*/ 19667 w 20000"/>
                <a:gd name="T3" fmla="*/ 9796 h 20000"/>
                <a:gd name="T4" fmla="*/ 19667 w 20000"/>
                <a:gd name="T5" fmla="*/ 10612 h 20000"/>
                <a:gd name="T6" fmla="*/ 19667 w 20000"/>
                <a:gd name="T7" fmla="*/ 19592 h 20000"/>
                <a:gd name="T8" fmla="*/ 19667 w 20000"/>
                <a:gd name="T9" fmla="*/ 19592 h 20000"/>
                <a:gd name="T10" fmla="*/ 0 w 20000"/>
                <a:gd name="T11" fmla="*/ 19592 h 20000"/>
                <a:gd name="T12" fmla="*/ 667 w 20000"/>
                <a:gd name="T13" fmla="*/ 19592 h 20000"/>
                <a:gd name="T14" fmla="*/ 667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2667 w 20000"/>
                <a:gd name="T21" fmla="*/ 0 h 20000"/>
                <a:gd name="T22" fmla="*/ 17333 w 20000"/>
                <a:gd name="T23" fmla="*/ 0 h 20000"/>
                <a:gd name="T24" fmla="*/ 19667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7" y="10612"/>
                  </a:moveTo>
                  <a:lnTo>
                    <a:pt x="19667" y="9796"/>
                  </a:lnTo>
                  <a:lnTo>
                    <a:pt x="19667" y="10612"/>
                  </a:lnTo>
                  <a:lnTo>
                    <a:pt x="19667" y="19592"/>
                  </a:lnTo>
                  <a:lnTo>
                    <a:pt x="0" y="19592"/>
                  </a:lnTo>
                  <a:lnTo>
                    <a:pt x="667" y="19592"/>
                  </a:lnTo>
                  <a:lnTo>
                    <a:pt x="667" y="1061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667" y="0"/>
                  </a:lnTo>
                  <a:lnTo>
                    <a:pt x="17333" y="0"/>
                  </a:lnTo>
                  <a:lnTo>
                    <a:pt x="19667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0" name="Freeform 654"/>
            <p:cNvSpPr>
              <a:spLocks/>
            </p:cNvSpPr>
            <p:nvPr/>
          </p:nvSpPr>
          <p:spPr bwMode="auto">
            <a:xfrm>
              <a:off x="12013" y="14541"/>
              <a:ext cx="1209" cy="1216"/>
            </a:xfrm>
            <a:custGeom>
              <a:avLst/>
              <a:gdLst>
                <a:gd name="T0" fmla="*/ 19655 w 20000"/>
                <a:gd name="T1" fmla="*/ 10612 h 20000"/>
                <a:gd name="T2" fmla="*/ 19655 w 20000"/>
                <a:gd name="T3" fmla="*/ 9796 h 20000"/>
                <a:gd name="T4" fmla="*/ 19655 w 20000"/>
                <a:gd name="T5" fmla="*/ 10612 h 20000"/>
                <a:gd name="T6" fmla="*/ 19655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2069 w 20000"/>
                <a:gd name="T21" fmla="*/ 0 h 20000"/>
                <a:gd name="T22" fmla="*/ 17241 w 20000"/>
                <a:gd name="T23" fmla="*/ 0 h 20000"/>
                <a:gd name="T24" fmla="*/ 19655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10612"/>
                  </a:moveTo>
                  <a:lnTo>
                    <a:pt x="19655" y="9796"/>
                  </a:lnTo>
                  <a:lnTo>
                    <a:pt x="19655" y="1061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069" y="0"/>
                  </a:lnTo>
                  <a:lnTo>
                    <a:pt x="17241" y="0"/>
                  </a:lnTo>
                  <a:lnTo>
                    <a:pt x="19655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1" name="Freeform 655"/>
            <p:cNvSpPr>
              <a:spLocks/>
            </p:cNvSpPr>
            <p:nvPr/>
          </p:nvSpPr>
          <p:spPr bwMode="auto">
            <a:xfrm>
              <a:off x="10782" y="14541"/>
              <a:ext cx="1251" cy="1216"/>
            </a:xfrm>
            <a:custGeom>
              <a:avLst/>
              <a:gdLst>
                <a:gd name="T0" fmla="*/ 19667 w 20000"/>
                <a:gd name="T1" fmla="*/ 10612 h 20000"/>
                <a:gd name="T2" fmla="*/ 19667 w 20000"/>
                <a:gd name="T3" fmla="*/ 9796 h 20000"/>
                <a:gd name="T4" fmla="*/ 19000 w 20000"/>
                <a:gd name="T5" fmla="*/ 10612 h 20000"/>
                <a:gd name="T6" fmla="*/ 19000 w 20000"/>
                <a:gd name="T7" fmla="*/ 19592 h 20000"/>
                <a:gd name="T8" fmla="*/ 19667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2000 w 20000"/>
                <a:gd name="T21" fmla="*/ 0 h 20000"/>
                <a:gd name="T22" fmla="*/ 17333 w 20000"/>
                <a:gd name="T23" fmla="*/ 0 h 20000"/>
                <a:gd name="T24" fmla="*/ 19667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7" y="10612"/>
                  </a:moveTo>
                  <a:lnTo>
                    <a:pt x="19667" y="9796"/>
                  </a:lnTo>
                  <a:lnTo>
                    <a:pt x="19000" y="10612"/>
                  </a:lnTo>
                  <a:lnTo>
                    <a:pt x="19000" y="19592"/>
                  </a:lnTo>
                  <a:lnTo>
                    <a:pt x="19667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000" y="0"/>
                  </a:lnTo>
                  <a:lnTo>
                    <a:pt x="17333" y="0"/>
                  </a:lnTo>
                  <a:lnTo>
                    <a:pt x="19667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2" name="Freeform 656"/>
            <p:cNvSpPr>
              <a:spLocks/>
            </p:cNvSpPr>
            <p:nvPr/>
          </p:nvSpPr>
          <p:spPr bwMode="auto">
            <a:xfrm>
              <a:off x="9552" y="14541"/>
              <a:ext cx="1251" cy="1216"/>
            </a:xfrm>
            <a:custGeom>
              <a:avLst/>
              <a:gdLst>
                <a:gd name="T0" fmla="*/ 19667 w 20000"/>
                <a:gd name="T1" fmla="*/ 10612 h 20000"/>
                <a:gd name="T2" fmla="*/ 19667 w 20000"/>
                <a:gd name="T3" fmla="*/ 9796 h 20000"/>
                <a:gd name="T4" fmla="*/ 19667 w 20000"/>
                <a:gd name="T5" fmla="*/ 10612 h 20000"/>
                <a:gd name="T6" fmla="*/ 19667 w 20000"/>
                <a:gd name="T7" fmla="*/ 19592 h 20000"/>
                <a:gd name="T8" fmla="*/ 19667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2333 w 20000"/>
                <a:gd name="T21" fmla="*/ 0 h 20000"/>
                <a:gd name="T22" fmla="*/ 17333 w 20000"/>
                <a:gd name="T23" fmla="*/ 0 h 20000"/>
                <a:gd name="T24" fmla="*/ 19667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7" y="10612"/>
                  </a:moveTo>
                  <a:lnTo>
                    <a:pt x="19667" y="9796"/>
                  </a:lnTo>
                  <a:lnTo>
                    <a:pt x="19667" y="10612"/>
                  </a:lnTo>
                  <a:lnTo>
                    <a:pt x="19667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333" y="0"/>
                  </a:lnTo>
                  <a:lnTo>
                    <a:pt x="17333" y="0"/>
                  </a:lnTo>
                  <a:lnTo>
                    <a:pt x="19667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3" name="Freeform 657"/>
            <p:cNvSpPr>
              <a:spLocks/>
            </p:cNvSpPr>
            <p:nvPr/>
          </p:nvSpPr>
          <p:spPr bwMode="auto">
            <a:xfrm>
              <a:off x="8321" y="14541"/>
              <a:ext cx="1251" cy="1216"/>
            </a:xfrm>
            <a:custGeom>
              <a:avLst/>
              <a:gdLst>
                <a:gd name="T0" fmla="*/ 19667 w 20000"/>
                <a:gd name="T1" fmla="*/ 10612 h 20000"/>
                <a:gd name="T2" fmla="*/ 19667 w 20000"/>
                <a:gd name="T3" fmla="*/ 9796 h 20000"/>
                <a:gd name="T4" fmla="*/ 19667 w 20000"/>
                <a:gd name="T5" fmla="*/ 10612 h 20000"/>
                <a:gd name="T6" fmla="*/ 19667 w 20000"/>
                <a:gd name="T7" fmla="*/ 19592 h 20000"/>
                <a:gd name="T8" fmla="*/ 19667 w 20000"/>
                <a:gd name="T9" fmla="*/ 19592 h 20000"/>
                <a:gd name="T10" fmla="*/ 0 w 20000"/>
                <a:gd name="T11" fmla="*/ 19592 h 20000"/>
                <a:gd name="T12" fmla="*/ 667 w 20000"/>
                <a:gd name="T13" fmla="*/ 19592 h 20000"/>
                <a:gd name="T14" fmla="*/ 667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2333 w 20000"/>
                <a:gd name="T21" fmla="*/ 0 h 20000"/>
                <a:gd name="T22" fmla="*/ 17333 w 20000"/>
                <a:gd name="T23" fmla="*/ 0 h 20000"/>
                <a:gd name="T24" fmla="*/ 19667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7" y="10612"/>
                  </a:moveTo>
                  <a:lnTo>
                    <a:pt x="19667" y="9796"/>
                  </a:lnTo>
                  <a:lnTo>
                    <a:pt x="19667" y="10612"/>
                  </a:lnTo>
                  <a:lnTo>
                    <a:pt x="19667" y="19592"/>
                  </a:lnTo>
                  <a:lnTo>
                    <a:pt x="0" y="19592"/>
                  </a:lnTo>
                  <a:lnTo>
                    <a:pt x="667" y="19592"/>
                  </a:lnTo>
                  <a:lnTo>
                    <a:pt x="667" y="1061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333" y="0"/>
                  </a:lnTo>
                  <a:lnTo>
                    <a:pt x="17333" y="0"/>
                  </a:lnTo>
                  <a:lnTo>
                    <a:pt x="19667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4" name="Freeform 658"/>
            <p:cNvSpPr>
              <a:spLocks/>
            </p:cNvSpPr>
            <p:nvPr/>
          </p:nvSpPr>
          <p:spPr bwMode="auto">
            <a:xfrm>
              <a:off x="7132" y="14541"/>
              <a:ext cx="1210" cy="1216"/>
            </a:xfrm>
            <a:custGeom>
              <a:avLst/>
              <a:gdLst>
                <a:gd name="T0" fmla="*/ 19655 w 20000"/>
                <a:gd name="T1" fmla="*/ 10612 h 20000"/>
                <a:gd name="T2" fmla="*/ 19655 w 20000"/>
                <a:gd name="T3" fmla="*/ 9796 h 20000"/>
                <a:gd name="T4" fmla="*/ 19655 w 20000"/>
                <a:gd name="T5" fmla="*/ 10612 h 20000"/>
                <a:gd name="T6" fmla="*/ 19655 w 20000"/>
                <a:gd name="T7" fmla="*/ 19592 h 20000"/>
                <a:gd name="T8" fmla="*/ 19655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1724 w 20000"/>
                <a:gd name="T21" fmla="*/ 0 h 20000"/>
                <a:gd name="T22" fmla="*/ 16897 w 20000"/>
                <a:gd name="T23" fmla="*/ 0 h 20000"/>
                <a:gd name="T24" fmla="*/ 19655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55" y="10612"/>
                  </a:moveTo>
                  <a:lnTo>
                    <a:pt x="19655" y="9796"/>
                  </a:lnTo>
                  <a:lnTo>
                    <a:pt x="19655" y="10612"/>
                  </a:lnTo>
                  <a:lnTo>
                    <a:pt x="19655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1724" y="0"/>
                  </a:lnTo>
                  <a:lnTo>
                    <a:pt x="16897" y="0"/>
                  </a:lnTo>
                  <a:lnTo>
                    <a:pt x="19655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5" name="Freeform 659"/>
            <p:cNvSpPr>
              <a:spLocks/>
            </p:cNvSpPr>
            <p:nvPr/>
          </p:nvSpPr>
          <p:spPr bwMode="auto">
            <a:xfrm>
              <a:off x="5881" y="14541"/>
              <a:ext cx="1272" cy="1216"/>
            </a:xfrm>
            <a:custGeom>
              <a:avLst/>
              <a:gdLst>
                <a:gd name="T0" fmla="*/ 19672 w 20000"/>
                <a:gd name="T1" fmla="*/ 10612 h 20000"/>
                <a:gd name="T2" fmla="*/ 19672 w 20000"/>
                <a:gd name="T3" fmla="*/ 9796 h 20000"/>
                <a:gd name="T4" fmla="*/ 19016 w 20000"/>
                <a:gd name="T5" fmla="*/ 10612 h 20000"/>
                <a:gd name="T6" fmla="*/ 19016 w 20000"/>
                <a:gd name="T7" fmla="*/ 19592 h 20000"/>
                <a:gd name="T8" fmla="*/ 19672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1967 w 20000"/>
                <a:gd name="T21" fmla="*/ 0 h 20000"/>
                <a:gd name="T22" fmla="*/ 16393 w 20000"/>
                <a:gd name="T23" fmla="*/ 0 h 20000"/>
                <a:gd name="T24" fmla="*/ 19672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72" y="10612"/>
                  </a:moveTo>
                  <a:lnTo>
                    <a:pt x="19672" y="9796"/>
                  </a:lnTo>
                  <a:lnTo>
                    <a:pt x="19016" y="10612"/>
                  </a:lnTo>
                  <a:lnTo>
                    <a:pt x="19016" y="19592"/>
                  </a:lnTo>
                  <a:lnTo>
                    <a:pt x="19672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1967" y="0"/>
                  </a:lnTo>
                  <a:lnTo>
                    <a:pt x="16393" y="0"/>
                  </a:lnTo>
                  <a:lnTo>
                    <a:pt x="19672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6" name="Freeform 660"/>
            <p:cNvSpPr>
              <a:spLocks/>
            </p:cNvSpPr>
            <p:nvPr/>
          </p:nvSpPr>
          <p:spPr bwMode="auto">
            <a:xfrm>
              <a:off x="4651" y="14541"/>
              <a:ext cx="1251" cy="1216"/>
            </a:xfrm>
            <a:custGeom>
              <a:avLst/>
              <a:gdLst>
                <a:gd name="T0" fmla="*/ 19667 w 20000"/>
                <a:gd name="T1" fmla="*/ 10612 h 20000"/>
                <a:gd name="T2" fmla="*/ 19667 w 20000"/>
                <a:gd name="T3" fmla="*/ 9796 h 20000"/>
                <a:gd name="T4" fmla="*/ 19333 w 20000"/>
                <a:gd name="T5" fmla="*/ 10612 h 20000"/>
                <a:gd name="T6" fmla="*/ 19333 w 20000"/>
                <a:gd name="T7" fmla="*/ 19592 h 20000"/>
                <a:gd name="T8" fmla="*/ 19667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2000 w 20000"/>
                <a:gd name="T21" fmla="*/ 0 h 20000"/>
                <a:gd name="T22" fmla="*/ 17333 w 20000"/>
                <a:gd name="T23" fmla="*/ 0 h 20000"/>
                <a:gd name="T24" fmla="*/ 19667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7" y="10612"/>
                  </a:moveTo>
                  <a:lnTo>
                    <a:pt x="19667" y="9796"/>
                  </a:lnTo>
                  <a:lnTo>
                    <a:pt x="19333" y="10612"/>
                  </a:lnTo>
                  <a:lnTo>
                    <a:pt x="19333" y="19592"/>
                  </a:lnTo>
                  <a:lnTo>
                    <a:pt x="19667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000" y="0"/>
                  </a:lnTo>
                  <a:lnTo>
                    <a:pt x="17333" y="0"/>
                  </a:lnTo>
                  <a:lnTo>
                    <a:pt x="19667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7" name="Freeform 661"/>
            <p:cNvSpPr>
              <a:spLocks/>
            </p:cNvSpPr>
            <p:nvPr/>
          </p:nvSpPr>
          <p:spPr bwMode="auto">
            <a:xfrm>
              <a:off x="3420" y="14541"/>
              <a:ext cx="1252" cy="1216"/>
            </a:xfrm>
            <a:custGeom>
              <a:avLst/>
              <a:gdLst>
                <a:gd name="T0" fmla="*/ 19667 w 20000"/>
                <a:gd name="T1" fmla="*/ 10612 h 20000"/>
                <a:gd name="T2" fmla="*/ 19667 w 20000"/>
                <a:gd name="T3" fmla="*/ 9796 h 20000"/>
                <a:gd name="T4" fmla="*/ 19667 w 20000"/>
                <a:gd name="T5" fmla="*/ 10612 h 20000"/>
                <a:gd name="T6" fmla="*/ 19667 w 20000"/>
                <a:gd name="T7" fmla="*/ 19592 h 20000"/>
                <a:gd name="T8" fmla="*/ 19667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9592 h 20000"/>
                <a:gd name="T14" fmla="*/ 0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2667 w 20000"/>
                <a:gd name="T21" fmla="*/ 0 h 20000"/>
                <a:gd name="T22" fmla="*/ 17333 w 20000"/>
                <a:gd name="T23" fmla="*/ 0 h 20000"/>
                <a:gd name="T24" fmla="*/ 19667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7" y="10612"/>
                  </a:moveTo>
                  <a:lnTo>
                    <a:pt x="19667" y="9796"/>
                  </a:lnTo>
                  <a:lnTo>
                    <a:pt x="19667" y="10612"/>
                  </a:lnTo>
                  <a:lnTo>
                    <a:pt x="19667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667" y="0"/>
                  </a:lnTo>
                  <a:lnTo>
                    <a:pt x="17333" y="0"/>
                  </a:lnTo>
                  <a:lnTo>
                    <a:pt x="19667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8" name="Freeform 662"/>
            <p:cNvSpPr>
              <a:spLocks/>
            </p:cNvSpPr>
            <p:nvPr/>
          </p:nvSpPr>
          <p:spPr bwMode="auto">
            <a:xfrm>
              <a:off x="2190" y="14541"/>
              <a:ext cx="1251" cy="1216"/>
            </a:xfrm>
            <a:custGeom>
              <a:avLst/>
              <a:gdLst>
                <a:gd name="T0" fmla="*/ 19667 w 20000"/>
                <a:gd name="T1" fmla="*/ 10612 h 20000"/>
                <a:gd name="T2" fmla="*/ 19667 w 20000"/>
                <a:gd name="T3" fmla="*/ 9796 h 20000"/>
                <a:gd name="T4" fmla="*/ 19667 w 20000"/>
                <a:gd name="T5" fmla="*/ 10612 h 20000"/>
                <a:gd name="T6" fmla="*/ 19667 w 20000"/>
                <a:gd name="T7" fmla="*/ 19592 h 20000"/>
                <a:gd name="T8" fmla="*/ 19667 w 20000"/>
                <a:gd name="T9" fmla="*/ 19592 h 20000"/>
                <a:gd name="T10" fmla="*/ 0 w 20000"/>
                <a:gd name="T11" fmla="*/ 19592 h 20000"/>
                <a:gd name="T12" fmla="*/ 667 w 20000"/>
                <a:gd name="T13" fmla="*/ 19592 h 20000"/>
                <a:gd name="T14" fmla="*/ 667 w 20000"/>
                <a:gd name="T15" fmla="*/ 10612 h 20000"/>
                <a:gd name="T16" fmla="*/ 0 w 20000"/>
                <a:gd name="T17" fmla="*/ 10612 h 20000"/>
                <a:gd name="T18" fmla="*/ 0 w 20000"/>
                <a:gd name="T19" fmla="*/ 9796 h 20000"/>
                <a:gd name="T20" fmla="*/ 2667 w 20000"/>
                <a:gd name="T21" fmla="*/ 0 h 20000"/>
                <a:gd name="T22" fmla="*/ 17333 w 20000"/>
                <a:gd name="T23" fmla="*/ 0 h 20000"/>
                <a:gd name="T24" fmla="*/ 19667 w 20000"/>
                <a:gd name="T25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667" y="10612"/>
                  </a:moveTo>
                  <a:lnTo>
                    <a:pt x="19667" y="9796"/>
                  </a:lnTo>
                  <a:lnTo>
                    <a:pt x="19667" y="10612"/>
                  </a:lnTo>
                  <a:lnTo>
                    <a:pt x="19667" y="19592"/>
                  </a:lnTo>
                  <a:lnTo>
                    <a:pt x="0" y="19592"/>
                  </a:lnTo>
                  <a:lnTo>
                    <a:pt x="667" y="19592"/>
                  </a:lnTo>
                  <a:lnTo>
                    <a:pt x="667" y="10612"/>
                  </a:lnTo>
                  <a:lnTo>
                    <a:pt x="0" y="10612"/>
                  </a:lnTo>
                  <a:lnTo>
                    <a:pt x="0" y="9796"/>
                  </a:lnTo>
                  <a:lnTo>
                    <a:pt x="2667" y="0"/>
                  </a:lnTo>
                  <a:lnTo>
                    <a:pt x="17333" y="0"/>
                  </a:lnTo>
                  <a:lnTo>
                    <a:pt x="19667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9" name="Freeform 663"/>
            <p:cNvSpPr>
              <a:spLocks/>
            </p:cNvSpPr>
            <p:nvPr/>
          </p:nvSpPr>
          <p:spPr bwMode="auto">
            <a:xfrm>
              <a:off x="959" y="14541"/>
              <a:ext cx="1252" cy="1216"/>
            </a:xfrm>
            <a:custGeom>
              <a:avLst/>
              <a:gdLst>
                <a:gd name="T0" fmla="*/ 19667 w 20000"/>
                <a:gd name="T1" fmla="*/ 10612 h 20000"/>
                <a:gd name="T2" fmla="*/ 19667 w 20000"/>
                <a:gd name="T3" fmla="*/ 9796 h 20000"/>
                <a:gd name="T4" fmla="*/ 19667 w 20000"/>
                <a:gd name="T5" fmla="*/ 10612 h 20000"/>
                <a:gd name="T6" fmla="*/ 19667 w 20000"/>
                <a:gd name="T7" fmla="*/ 19592 h 20000"/>
                <a:gd name="T8" fmla="*/ 19667 w 20000"/>
                <a:gd name="T9" fmla="*/ 19592 h 20000"/>
                <a:gd name="T10" fmla="*/ 0 w 20000"/>
                <a:gd name="T11" fmla="*/ 19592 h 20000"/>
                <a:gd name="T12" fmla="*/ 0 w 20000"/>
                <a:gd name="T13" fmla="*/ 10612 h 20000"/>
                <a:gd name="T14" fmla="*/ 2333 w 20000"/>
                <a:gd name="T15" fmla="*/ 0 h 20000"/>
                <a:gd name="T16" fmla="*/ 17333 w 20000"/>
                <a:gd name="T17" fmla="*/ 0 h 20000"/>
                <a:gd name="T18" fmla="*/ 19667 w 20000"/>
                <a:gd name="T19" fmla="*/ 106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19667" y="10612"/>
                  </a:moveTo>
                  <a:lnTo>
                    <a:pt x="19667" y="9796"/>
                  </a:lnTo>
                  <a:lnTo>
                    <a:pt x="19667" y="10612"/>
                  </a:lnTo>
                  <a:lnTo>
                    <a:pt x="19667" y="19592"/>
                  </a:lnTo>
                  <a:lnTo>
                    <a:pt x="0" y="19592"/>
                  </a:lnTo>
                  <a:lnTo>
                    <a:pt x="0" y="10612"/>
                  </a:lnTo>
                  <a:lnTo>
                    <a:pt x="2333" y="0"/>
                  </a:lnTo>
                  <a:lnTo>
                    <a:pt x="17333" y="0"/>
                  </a:lnTo>
                  <a:lnTo>
                    <a:pt x="19667" y="106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" name="Freeform 664"/>
            <p:cNvSpPr>
              <a:spLocks/>
            </p:cNvSpPr>
            <p:nvPr/>
          </p:nvSpPr>
          <p:spPr bwMode="auto">
            <a:xfrm>
              <a:off x="13201" y="14913"/>
              <a:ext cx="1252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67 w 20000"/>
                <a:gd name="T5" fmla="*/ 19412 h 20000"/>
                <a:gd name="T6" fmla="*/ 16000 w 20000"/>
                <a:gd name="T7" fmla="*/ 0 h 20000"/>
                <a:gd name="T8" fmla="*/ 3667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67" y="19412"/>
                  </a:lnTo>
                  <a:lnTo>
                    <a:pt x="16000" y="0"/>
                  </a:lnTo>
                  <a:lnTo>
                    <a:pt x="3667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" name="Freeform 665"/>
            <p:cNvSpPr>
              <a:spLocks/>
            </p:cNvSpPr>
            <p:nvPr/>
          </p:nvSpPr>
          <p:spPr bwMode="auto">
            <a:xfrm>
              <a:off x="14432" y="14913"/>
              <a:ext cx="1272" cy="844"/>
            </a:xfrm>
            <a:custGeom>
              <a:avLst/>
              <a:gdLst>
                <a:gd name="T0" fmla="*/ 3934 w 20000"/>
                <a:gd name="T1" fmla="*/ 0 h 20000"/>
                <a:gd name="T2" fmla="*/ 0 w 20000"/>
                <a:gd name="T3" fmla="*/ 19412 h 20000"/>
                <a:gd name="T4" fmla="*/ 19672 w 20000"/>
                <a:gd name="T5" fmla="*/ 19412 h 20000"/>
                <a:gd name="T6" fmla="*/ 15738 w 20000"/>
                <a:gd name="T7" fmla="*/ 0 h 20000"/>
                <a:gd name="T8" fmla="*/ 3934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934" y="0"/>
                  </a:moveTo>
                  <a:lnTo>
                    <a:pt x="0" y="19412"/>
                  </a:lnTo>
                  <a:lnTo>
                    <a:pt x="19672" y="19412"/>
                  </a:lnTo>
                  <a:lnTo>
                    <a:pt x="15738" y="0"/>
                  </a:lnTo>
                  <a:lnTo>
                    <a:pt x="393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2" name="Freeform 666"/>
            <p:cNvSpPr>
              <a:spLocks/>
            </p:cNvSpPr>
            <p:nvPr/>
          </p:nvSpPr>
          <p:spPr bwMode="auto">
            <a:xfrm>
              <a:off x="15704" y="14913"/>
              <a:ext cx="1230" cy="844"/>
            </a:xfrm>
            <a:custGeom>
              <a:avLst/>
              <a:gdLst>
                <a:gd name="T0" fmla="*/ 3390 w 20000"/>
                <a:gd name="T1" fmla="*/ 0 h 20000"/>
                <a:gd name="T2" fmla="*/ 0 w 20000"/>
                <a:gd name="T3" fmla="*/ 19412 h 20000"/>
                <a:gd name="T4" fmla="*/ 19661 w 20000"/>
                <a:gd name="T5" fmla="*/ 19412 h 20000"/>
                <a:gd name="T6" fmla="*/ 15932 w 20000"/>
                <a:gd name="T7" fmla="*/ 0 h 20000"/>
                <a:gd name="T8" fmla="*/ 339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390" y="0"/>
                  </a:moveTo>
                  <a:lnTo>
                    <a:pt x="0" y="19412"/>
                  </a:lnTo>
                  <a:lnTo>
                    <a:pt x="19661" y="19412"/>
                  </a:lnTo>
                  <a:lnTo>
                    <a:pt x="15932" y="0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3" name="Freeform 667"/>
            <p:cNvSpPr>
              <a:spLocks/>
            </p:cNvSpPr>
            <p:nvPr/>
          </p:nvSpPr>
          <p:spPr bwMode="auto">
            <a:xfrm>
              <a:off x="16976" y="14913"/>
              <a:ext cx="2065" cy="844"/>
            </a:xfrm>
            <a:custGeom>
              <a:avLst/>
              <a:gdLst>
                <a:gd name="T0" fmla="*/ 2020 w 20000"/>
                <a:gd name="T1" fmla="*/ 0 h 20000"/>
                <a:gd name="T2" fmla="*/ 0 w 20000"/>
                <a:gd name="T3" fmla="*/ 19412 h 20000"/>
                <a:gd name="T4" fmla="*/ 19798 w 20000"/>
                <a:gd name="T5" fmla="*/ 19412 h 20000"/>
                <a:gd name="T6" fmla="*/ 17576 w 20000"/>
                <a:gd name="T7" fmla="*/ 0 h 20000"/>
                <a:gd name="T8" fmla="*/ 202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2020" y="0"/>
                  </a:moveTo>
                  <a:lnTo>
                    <a:pt x="0" y="19412"/>
                  </a:lnTo>
                  <a:lnTo>
                    <a:pt x="19798" y="19412"/>
                  </a:lnTo>
                  <a:lnTo>
                    <a:pt x="17576" y="0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4" name="Freeform 668"/>
            <p:cNvSpPr>
              <a:spLocks/>
            </p:cNvSpPr>
            <p:nvPr/>
          </p:nvSpPr>
          <p:spPr bwMode="auto">
            <a:xfrm>
              <a:off x="9552" y="14913"/>
              <a:ext cx="1251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67 w 20000"/>
                <a:gd name="T5" fmla="*/ 19412 h 20000"/>
                <a:gd name="T6" fmla="*/ 16000 w 20000"/>
                <a:gd name="T7" fmla="*/ 0 h 20000"/>
                <a:gd name="T8" fmla="*/ 3667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67" y="19412"/>
                  </a:lnTo>
                  <a:lnTo>
                    <a:pt x="16000" y="0"/>
                  </a:lnTo>
                  <a:lnTo>
                    <a:pt x="3667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5" name="Freeform 669"/>
            <p:cNvSpPr>
              <a:spLocks/>
            </p:cNvSpPr>
            <p:nvPr/>
          </p:nvSpPr>
          <p:spPr bwMode="auto">
            <a:xfrm>
              <a:off x="10782" y="14913"/>
              <a:ext cx="1251" cy="844"/>
            </a:xfrm>
            <a:custGeom>
              <a:avLst/>
              <a:gdLst>
                <a:gd name="T0" fmla="*/ 3667 w 20000"/>
                <a:gd name="T1" fmla="*/ 0 h 20000"/>
                <a:gd name="T2" fmla="*/ 0 w 20000"/>
                <a:gd name="T3" fmla="*/ 19412 h 20000"/>
                <a:gd name="T4" fmla="*/ 19667 w 20000"/>
                <a:gd name="T5" fmla="*/ 19412 h 20000"/>
                <a:gd name="T6" fmla="*/ 16000 w 20000"/>
                <a:gd name="T7" fmla="*/ 0 h 20000"/>
                <a:gd name="T8" fmla="*/ 3667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67" y="0"/>
                  </a:moveTo>
                  <a:lnTo>
                    <a:pt x="0" y="19412"/>
                  </a:lnTo>
                  <a:lnTo>
                    <a:pt x="19667" y="19412"/>
                  </a:lnTo>
                  <a:lnTo>
                    <a:pt x="16000" y="0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6" name="Freeform 670"/>
            <p:cNvSpPr>
              <a:spLocks/>
            </p:cNvSpPr>
            <p:nvPr/>
          </p:nvSpPr>
          <p:spPr bwMode="auto">
            <a:xfrm>
              <a:off x="12013" y="14913"/>
              <a:ext cx="1209" cy="844"/>
            </a:xfrm>
            <a:custGeom>
              <a:avLst/>
              <a:gdLst>
                <a:gd name="T0" fmla="*/ 310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10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7" name="Freeform 671"/>
            <p:cNvSpPr>
              <a:spLocks/>
            </p:cNvSpPr>
            <p:nvPr/>
          </p:nvSpPr>
          <p:spPr bwMode="auto">
            <a:xfrm>
              <a:off x="7132" y="14913"/>
              <a:ext cx="1210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8" name="Freeform 672"/>
            <p:cNvSpPr>
              <a:spLocks/>
            </p:cNvSpPr>
            <p:nvPr/>
          </p:nvSpPr>
          <p:spPr bwMode="auto">
            <a:xfrm>
              <a:off x="8321" y="14913"/>
              <a:ext cx="1251" cy="844"/>
            </a:xfrm>
            <a:custGeom>
              <a:avLst/>
              <a:gdLst>
                <a:gd name="T0" fmla="*/ 3667 w 20000"/>
                <a:gd name="T1" fmla="*/ 0 h 20000"/>
                <a:gd name="T2" fmla="*/ 0 w 20000"/>
                <a:gd name="T3" fmla="*/ 19412 h 20000"/>
                <a:gd name="T4" fmla="*/ 19667 w 20000"/>
                <a:gd name="T5" fmla="*/ 19412 h 20000"/>
                <a:gd name="T6" fmla="*/ 16000 w 20000"/>
                <a:gd name="T7" fmla="*/ 0 h 20000"/>
                <a:gd name="T8" fmla="*/ 3667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67" y="0"/>
                  </a:moveTo>
                  <a:lnTo>
                    <a:pt x="0" y="19412"/>
                  </a:lnTo>
                  <a:lnTo>
                    <a:pt x="19667" y="19412"/>
                  </a:lnTo>
                  <a:lnTo>
                    <a:pt x="16000" y="0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9" name="Freeform 673"/>
            <p:cNvSpPr>
              <a:spLocks/>
            </p:cNvSpPr>
            <p:nvPr/>
          </p:nvSpPr>
          <p:spPr bwMode="auto">
            <a:xfrm>
              <a:off x="7091" y="15732"/>
              <a:ext cx="62" cy="25"/>
            </a:xfrm>
            <a:custGeom>
              <a:avLst/>
              <a:gdLst>
                <a:gd name="T0" fmla="*/ 13333 w 20000"/>
                <a:gd name="T1" fmla="*/ 0 h 20000"/>
                <a:gd name="T2" fmla="*/ 13333 w 20000"/>
                <a:gd name="T3" fmla="*/ 0 h 20000"/>
                <a:gd name="T4" fmla="*/ 0 w 20000"/>
                <a:gd name="T5" fmla="*/ 0 h 20000"/>
                <a:gd name="T6" fmla="*/ 13333 w 20000"/>
                <a:gd name="T7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13333" y="0"/>
                  </a:moveTo>
                  <a:lnTo>
                    <a:pt x="13333" y="0"/>
                  </a:lnTo>
                  <a:lnTo>
                    <a:pt x="0" y="0"/>
                  </a:lnTo>
                  <a:lnTo>
                    <a:pt x="13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0" name="Freeform 674"/>
            <p:cNvSpPr>
              <a:spLocks/>
            </p:cNvSpPr>
            <p:nvPr/>
          </p:nvSpPr>
          <p:spPr bwMode="auto">
            <a:xfrm>
              <a:off x="3420" y="14913"/>
              <a:ext cx="1252" cy="844"/>
            </a:xfrm>
            <a:custGeom>
              <a:avLst/>
              <a:gdLst>
                <a:gd name="T0" fmla="*/ 0 w 20000"/>
                <a:gd name="T1" fmla="*/ 19412 h 20000"/>
                <a:gd name="T2" fmla="*/ 0 w 20000"/>
                <a:gd name="T3" fmla="*/ 19412 h 20000"/>
                <a:gd name="T4" fmla="*/ 19667 w 20000"/>
                <a:gd name="T5" fmla="*/ 19412 h 20000"/>
                <a:gd name="T6" fmla="*/ 16000 w 20000"/>
                <a:gd name="T7" fmla="*/ 0 h 20000"/>
                <a:gd name="T8" fmla="*/ 3667 w 20000"/>
                <a:gd name="T9" fmla="*/ 0 h 20000"/>
                <a:gd name="T10" fmla="*/ 0 w 20000"/>
                <a:gd name="T11" fmla="*/ 194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412"/>
                  </a:moveTo>
                  <a:lnTo>
                    <a:pt x="0" y="19412"/>
                  </a:lnTo>
                  <a:lnTo>
                    <a:pt x="19667" y="19412"/>
                  </a:lnTo>
                  <a:lnTo>
                    <a:pt x="16000" y="0"/>
                  </a:lnTo>
                  <a:lnTo>
                    <a:pt x="3667" y="0"/>
                  </a:lnTo>
                  <a:lnTo>
                    <a:pt x="0" y="194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" name="Freeform 675"/>
            <p:cNvSpPr>
              <a:spLocks/>
            </p:cNvSpPr>
            <p:nvPr/>
          </p:nvSpPr>
          <p:spPr bwMode="auto">
            <a:xfrm>
              <a:off x="4651" y="14913"/>
              <a:ext cx="1251" cy="844"/>
            </a:xfrm>
            <a:custGeom>
              <a:avLst/>
              <a:gdLst>
                <a:gd name="T0" fmla="*/ 3667 w 20000"/>
                <a:gd name="T1" fmla="*/ 0 h 20000"/>
                <a:gd name="T2" fmla="*/ 0 w 20000"/>
                <a:gd name="T3" fmla="*/ 19412 h 20000"/>
                <a:gd name="T4" fmla="*/ 19667 w 20000"/>
                <a:gd name="T5" fmla="*/ 19412 h 20000"/>
                <a:gd name="T6" fmla="*/ 16000 w 20000"/>
                <a:gd name="T7" fmla="*/ 0 h 20000"/>
                <a:gd name="T8" fmla="*/ 3667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67" y="0"/>
                  </a:moveTo>
                  <a:lnTo>
                    <a:pt x="0" y="19412"/>
                  </a:lnTo>
                  <a:lnTo>
                    <a:pt x="19667" y="19412"/>
                  </a:lnTo>
                  <a:lnTo>
                    <a:pt x="16000" y="0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" name="Freeform 676"/>
            <p:cNvSpPr>
              <a:spLocks/>
            </p:cNvSpPr>
            <p:nvPr/>
          </p:nvSpPr>
          <p:spPr bwMode="auto">
            <a:xfrm>
              <a:off x="5881" y="14913"/>
              <a:ext cx="1272" cy="844"/>
            </a:xfrm>
            <a:custGeom>
              <a:avLst/>
              <a:gdLst>
                <a:gd name="T0" fmla="*/ 3279 w 20000"/>
                <a:gd name="T1" fmla="*/ 0 h 20000"/>
                <a:gd name="T2" fmla="*/ 0 w 20000"/>
                <a:gd name="T3" fmla="*/ 19412 h 20000"/>
                <a:gd name="T4" fmla="*/ 19672 w 20000"/>
                <a:gd name="T5" fmla="*/ 19412 h 20000"/>
                <a:gd name="T6" fmla="*/ 15410 w 20000"/>
                <a:gd name="T7" fmla="*/ 0 h 20000"/>
                <a:gd name="T8" fmla="*/ 3279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279" y="0"/>
                  </a:moveTo>
                  <a:lnTo>
                    <a:pt x="0" y="19412"/>
                  </a:lnTo>
                  <a:lnTo>
                    <a:pt x="19672" y="19412"/>
                  </a:lnTo>
                  <a:lnTo>
                    <a:pt x="15410" y="0"/>
                  </a:lnTo>
                  <a:lnTo>
                    <a:pt x="327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3" name="Freeform 677"/>
            <p:cNvSpPr>
              <a:spLocks/>
            </p:cNvSpPr>
            <p:nvPr/>
          </p:nvSpPr>
          <p:spPr bwMode="auto">
            <a:xfrm>
              <a:off x="1001" y="14913"/>
              <a:ext cx="1210" cy="844"/>
            </a:xfrm>
            <a:custGeom>
              <a:avLst/>
              <a:gdLst>
                <a:gd name="T0" fmla="*/ 3103 w 20000"/>
                <a:gd name="T1" fmla="*/ 0 h 20000"/>
                <a:gd name="T2" fmla="*/ 0 w 20000"/>
                <a:gd name="T3" fmla="*/ 19412 h 20000"/>
                <a:gd name="T4" fmla="*/ 19655 w 20000"/>
                <a:gd name="T5" fmla="*/ 19412 h 20000"/>
                <a:gd name="T6" fmla="*/ 15862 w 20000"/>
                <a:gd name="T7" fmla="*/ 0 h 20000"/>
                <a:gd name="T8" fmla="*/ 3103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103" y="0"/>
                  </a:moveTo>
                  <a:lnTo>
                    <a:pt x="0" y="19412"/>
                  </a:lnTo>
                  <a:lnTo>
                    <a:pt x="19655" y="19412"/>
                  </a:lnTo>
                  <a:lnTo>
                    <a:pt x="15862" y="0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4" name="Freeform 678"/>
            <p:cNvSpPr>
              <a:spLocks/>
            </p:cNvSpPr>
            <p:nvPr/>
          </p:nvSpPr>
          <p:spPr bwMode="auto">
            <a:xfrm>
              <a:off x="2190" y="14913"/>
              <a:ext cx="1251" cy="844"/>
            </a:xfrm>
            <a:custGeom>
              <a:avLst/>
              <a:gdLst>
                <a:gd name="T0" fmla="*/ 3667 w 20000"/>
                <a:gd name="T1" fmla="*/ 0 h 20000"/>
                <a:gd name="T2" fmla="*/ 0 w 20000"/>
                <a:gd name="T3" fmla="*/ 19412 h 20000"/>
                <a:gd name="T4" fmla="*/ 19667 w 20000"/>
                <a:gd name="T5" fmla="*/ 19412 h 20000"/>
                <a:gd name="T6" fmla="*/ 16000 w 20000"/>
                <a:gd name="T7" fmla="*/ 0 h 20000"/>
                <a:gd name="T8" fmla="*/ 3667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67" y="0"/>
                  </a:moveTo>
                  <a:lnTo>
                    <a:pt x="0" y="19412"/>
                  </a:lnTo>
                  <a:lnTo>
                    <a:pt x="19667" y="19412"/>
                  </a:lnTo>
                  <a:lnTo>
                    <a:pt x="16000" y="0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5" name="Freeform 679"/>
            <p:cNvSpPr>
              <a:spLocks/>
            </p:cNvSpPr>
            <p:nvPr/>
          </p:nvSpPr>
          <p:spPr bwMode="auto">
            <a:xfrm>
              <a:off x="876" y="15286"/>
              <a:ext cx="1293" cy="1240"/>
            </a:xfrm>
            <a:custGeom>
              <a:avLst/>
              <a:gdLst>
                <a:gd name="T0" fmla="*/ 2581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7419 w 20000"/>
                <a:gd name="T11" fmla="*/ 0 h 20000"/>
                <a:gd name="T12" fmla="*/ 2581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81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7419" y="0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6" name="Freeform 680"/>
            <p:cNvSpPr>
              <a:spLocks/>
            </p:cNvSpPr>
            <p:nvPr/>
          </p:nvSpPr>
          <p:spPr bwMode="auto">
            <a:xfrm>
              <a:off x="4234" y="15286"/>
              <a:ext cx="1293" cy="1240"/>
            </a:xfrm>
            <a:custGeom>
              <a:avLst/>
              <a:gdLst>
                <a:gd name="T0" fmla="*/ 2258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7419 w 20000"/>
                <a:gd name="T11" fmla="*/ 0 h 20000"/>
                <a:gd name="T12" fmla="*/ 2258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258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7419" y="0"/>
                  </a:lnTo>
                  <a:lnTo>
                    <a:pt x="225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7" name="Freeform 681"/>
            <p:cNvSpPr>
              <a:spLocks/>
            </p:cNvSpPr>
            <p:nvPr/>
          </p:nvSpPr>
          <p:spPr bwMode="auto">
            <a:xfrm>
              <a:off x="5506" y="15286"/>
              <a:ext cx="1293" cy="1240"/>
            </a:xfrm>
            <a:custGeom>
              <a:avLst/>
              <a:gdLst>
                <a:gd name="T0" fmla="*/ 2258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7419 w 20000"/>
                <a:gd name="T11" fmla="*/ 0 h 20000"/>
                <a:gd name="T12" fmla="*/ 2258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258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7419" y="0"/>
                  </a:lnTo>
                  <a:lnTo>
                    <a:pt x="225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8" name="Freeform 682"/>
            <p:cNvSpPr>
              <a:spLocks/>
            </p:cNvSpPr>
            <p:nvPr/>
          </p:nvSpPr>
          <p:spPr bwMode="auto">
            <a:xfrm>
              <a:off x="6820" y="15286"/>
              <a:ext cx="1293" cy="1240"/>
            </a:xfrm>
            <a:custGeom>
              <a:avLst/>
              <a:gdLst>
                <a:gd name="T0" fmla="*/ 1613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6774 w 20000"/>
                <a:gd name="T11" fmla="*/ 0 h 20000"/>
                <a:gd name="T12" fmla="*/ 1613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613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6774" y="0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9" name="Freeform 683"/>
            <p:cNvSpPr>
              <a:spLocks/>
            </p:cNvSpPr>
            <p:nvPr/>
          </p:nvSpPr>
          <p:spPr bwMode="auto">
            <a:xfrm>
              <a:off x="8092" y="15286"/>
              <a:ext cx="1293" cy="1240"/>
            </a:xfrm>
            <a:custGeom>
              <a:avLst/>
              <a:gdLst>
                <a:gd name="T0" fmla="*/ 2258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7097 w 20000"/>
                <a:gd name="T11" fmla="*/ 0 h 20000"/>
                <a:gd name="T12" fmla="*/ 2258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258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7097" y="0"/>
                  </a:lnTo>
                  <a:lnTo>
                    <a:pt x="225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0" name="Freeform 684"/>
            <p:cNvSpPr>
              <a:spLocks/>
            </p:cNvSpPr>
            <p:nvPr/>
          </p:nvSpPr>
          <p:spPr bwMode="auto">
            <a:xfrm>
              <a:off x="9364" y="15286"/>
              <a:ext cx="1314" cy="1240"/>
            </a:xfrm>
            <a:custGeom>
              <a:avLst/>
              <a:gdLst>
                <a:gd name="T0" fmla="*/ 2222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83 w 20000"/>
                <a:gd name="T7" fmla="*/ 19600 h 20000"/>
                <a:gd name="T8" fmla="*/ 19683 w 20000"/>
                <a:gd name="T9" fmla="*/ 10800 h 20000"/>
                <a:gd name="T10" fmla="*/ 16825 w 20000"/>
                <a:gd name="T11" fmla="*/ 0 h 20000"/>
                <a:gd name="T12" fmla="*/ 222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83" y="19600"/>
                  </a:lnTo>
                  <a:lnTo>
                    <a:pt x="19683" y="10800"/>
                  </a:lnTo>
                  <a:lnTo>
                    <a:pt x="16825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1" name="Freeform 685"/>
            <p:cNvSpPr>
              <a:spLocks/>
            </p:cNvSpPr>
            <p:nvPr/>
          </p:nvSpPr>
          <p:spPr bwMode="auto">
            <a:xfrm>
              <a:off x="10657" y="15286"/>
              <a:ext cx="1293" cy="1240"/>
            </a:xfrm>
            <a:custGeom>
              <a:avLst/>
              <a:gdLst>
                <a:gd name="T0" fmla="*/ 2581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7419 w 20000"/>
                <a:gd name="T11" fmla="*/ 0 h 20000"/>
                <a:gd name="T12" fmla="*/ 2581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81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7419" y="0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2" name="Freeform 686"/>
            <p:cNvSpPr>
              <a:spLocks/>
            </p:cNvSpPr>
            <p:nvPr/>
          </p:nvSpPr>
          <p:spPr bwMode="auto">
            <a:xfrm>
              <a:off x="11929" y="15286"/>
              <a:ext cx="1293" cy="1240"/>
            </a:xfrm>
            <a:custGeom>
              <a:avLst/>
              <a:gdLst>
                <a:gd name="T0" fmla="*/ 2581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7419 w 20000"/>
                <a:gd name="T11" fmla="*/ 0 h 20000"/>
                <a:gd name="T12" fmla="*/ 2581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81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7419" y="0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3" name="Freeform 687"/>
            <p:cNvSpPr>
              <a:spLocks/>
            </p:cNvSpPr>
            <p:nvPr/>
          </p:nvSpPr>
          <p:spPr bwMode="auto">
            <a:xfrm>
              <a:off x="13243" y="15286"/>
              <a:ext cx="1293" cy="1240"/>
            </a:xfrm>
            <a:custGeom>
              <a:avLst/>
              <a:gdLst>
                <a:gd name="T0" fmla="*/ 2581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6774 w 20000"/>
                <a:gd name="T11" fmla="*/ 0 h 20000"/>
                <a:gd name="T12" fmla="*/ 2581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81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6774" y="0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4" name="Freeform 688"/>
            <p:cNvSpPr>
              <a:spLocks/>
            </p:cNvSpPr>
            <p:nvPr/>
          </p:nvSpPr>
          <p:spPr bwMode="auto">
            <a:xfrm>
              <a:off x="14515" y="15286"/>
              <a:ext cx="1293" cy="1240"/>
            </a:xfrm>
            <a:custGeom>
              <a:avLst/>
              <a:gdLst>
                <a:gd name="T0" fmla="*/ 2581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77 w 20000"/>
                <a:gd name="T7" fmla="*/ 19600 h 20000"/>
                <a:gd name="T8" fmla="*/ 19677 w 20000"/>
                <a:gd name="T9" fmla="*/ 10800 h 20000"/>
                <a:gd name="T10" fmla="*/ 17419 w 20000"/>
                <a:gd name="T11" fmla="*/ 0 h 20000"/>
                <a:gd name="T12" fmla="*/ 2581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581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77" y="19600"/>
                  </a:lnTo>
                  <a:lnTo>
                    <a:pt x="19677" y="10800"/>
                  </a:lnTo>
                  <a:lnTo>
                    <a:pt x="17419" y="0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5" name="Freeform 689"/>
            <p:cNvSpPr>
              <a:spLocks/>
            </p:cNvSpPr>
            <p:nvPr/>
          </p:nvSpPr>
          <p:spPr bwMode="auto">
            <a:xfrm>
              <a:off x="15787" y="15286"/>
              <a:ext cx="1335" cy="1240"/>
            </a:xfrm>
            <a:custGeom>
              <a:avLst/>
              <a:gdLst>
                <a:gd name="T0" fmla="*/ 2188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688 w 20000"/>
                <a:gd name="T7" fmla="*/ 19600 h 20000"/>
                <a:gd name="T8" fmla="*/ 19688 w 20000"/>
                <a:gd name="T9" fmla="*/ 10800 h 20000"/>
                <a:gd name="T10" fmla="*/ 16875 w 20000"/>
                <a:gd name="T11" fmla="*/ 0 h 20000"/>
                <a:gd name="T12" fmla="*/ 2188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8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688" y="19600"/>
                  </a:lnTo>
                  <a:lnTo>
                    <a:pt x="19688" y="10800"/>
                  </a:lnTo>
                  <a:lnTo>
                    <a:pt x="16875" y="0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6" name="Freeform 690"/>
            <p:cNvSpPr>
              <a:spLocks/>
            </p:cNvSpPr>
            <p:nvPr/>
          </p:nvSpPr>
          <p:spPr bwMode="auto">
            <a:xfrm>
              <a:off x="2190" y="15286"/>
              <a:ext cx="2023" cy="1240"/>
            </a:xfrm>
            <a:custGeom>
              <a:avLst/>
              <a:gdLst>
                <a:gd name="T0" fmla="*/ 1649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794 w 20000"/>
                <a:gd name="T7" fmla="*/ 19600 h 20000"/>
                <a:gd name="T8" fmla="*/ 19794 w 20000"/>
                <a:gd name="T9" fmla="*/ 10800 h 20000"/>
                <a:gd name="T10" fmla="*/ 18351 w 20000"/>
                <a:gd name="T11" fmla="*/ 0 h 20000"/>
                <a:gd name="T12" fmla="*/ 1649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649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794" y="19600"/>
                  </a:lnTo>
                  <a:lnTo>
                    <a:pt x="19794" y="10800"/>
                  </a:lnTo>
                  <a:lnTo>
                    <a:pt x="18351" y="0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7" name="Freeform 691"/>
            <p:cNvSpPr>
              <a:spLocks/>
            </p:cNvSpPr>
            <p:nvPr/>
          </p:nvSpPr>
          <p:spPr bwMode="auto">
            <a:xfrm>
              <a:off x="17101" y="15286"/>
              <a:ext cx="2065" cy="1240"/>
            </a:xfrm>
            <a:custGeom>
              <a:avLst/>
              <a:gdLst>
                <a:gd name="T0" fmla="*/ 1414 w 20000"/>
                <a:gd name="T1" fmla="*/ 0 h 20000"/>
                <a:gd name="T2" fmla="*/ 0 w 20000"/>
                <a:gd name="T3" fmla="*/ 10800 h 20000"/>
                <a:gd name="T4" fmla="*/ 0 w 20000"/>
                <a:gd name="T5" fmla="*/ 19600 h 20000"/>
                <a:gd name="T6" fmla="*/ 19798 w 20000"/>
                <a:gd name="T7" fmla="*/ 19600 h 20000"/>
                <a:gd name="T8" fmla="*/ 19798 w 20000"/>
                <a:gd name="T9" fmla="*/ 10800 h 20000"/>
                <a:gd name="T10" fmla="*/ 17778 w 20000"/>
                <a:gd name="T11" fmla="*/ 0 h 20000"/>
                <a:gd name="T12" fmla="*/ 1414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414" y="0"/>
                  </a:moveTo>
                  <a:lnTo>
                    <a:pt x="0" y="10800"/>
                  </a:lnTo>
                  <a:lnTo>
                    <a:pt x="0" y="19600"/>
                  </a:lnTo>
                  <a:lnTo>
                    <a:pt x="19798" y="19600"/>
                  </a:lnTo>
                  <a:lnTo>
                    <a:pt x="19798" y="10800"/>
                  </a:lnTo>
                  <a:lnTo>
                    <a:pt x="17778" y="0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8" name="Freeform 692"/>
            <p:cNvSpPr>
              <a:spLocks/>
            </p:cNvSpPr>
            <p:nvPr/>
          </p:nvSpPr>
          <p:spPr bwMode="auto">
            <a:xfrm>
              <a:off x="876" y="15633"/>
              <a:ext cx="1293" cy="893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6129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6129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9" name="Freeform 693"/>
            <p:cNvSpPr>
              <a:spLocks/>
            </p:cNvSpPr>
            <p:nvPr/>
          </p:nvSpPr>
          <p:spPr bwMode="auto">
            <a:xfrm>
              <a:off x="4234" y="15633"/>
              <a:ext cx="1293" cy="893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6129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6129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0" name="Freeform 694"/>
            <p:cNvSpPr>
              <a:spLocks/>
            </p:cNvSpPr>
            <p:nvPr/>
          </p:nvSpPr>
          <p:spPr bwMode="auto">
            <a:xfrm>
              <a:off x="5506" y="15633"/>
              <a:ext cx="1293" cy="893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6129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6129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1" name="Freeform 695"/>
            <p:cNvSpPr>
              <a:spLocks/>
            </p:cNvSpPr>
            <p:nvPr/>
          </p:nvSpPr>
          <p:spPr bwMode="auto">
            <a:xfrm>
              <a:off x="6820" y="15633"/>
              <a:ext cx="1293" cy="893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5484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5484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2" name="Freeform 696"/>
            <p:cNvSpPr>
              <a:spLocks/>
            </p:cNvSpPr>
            <p:nvPr/>
          </p:nvSpPr>
          <p:spPr bwMode="auto">
            <a:xfrm>
              <a:off x="8092" y="15633"/>
              <a:ext cx="1293" cy="893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6129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6129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3" name="Freeform 697"/>
            <p:cNvSpPr>
              <a:spLocks/>
            </p:cNvSpPr>
            <p:nvPr/>
          </p:nvSpPr>
          <p:spPr bwMode="auto">
            <a:xfrm>
              <a:off x="9406" y="15633"/>
              <a:ext cx="1251" cy="893"/>
            </a:xfrm>
            <a:custGeom>
              <a:avLst/>
              <a:gdLst>
                <a:gd name="T0" fmla="*/ 3667 w 20000"/>
                <a:gd name="T1" fmla="*/ 0 h 20000"/>
                <a:gd name="T2" fmla="*/ 0 w 20000"/>
                <a:gd name="T3" fmla="*/ 19444 h 20000"/>
                <a:gd name="T4" fmla="*/ 19667 w 20000"/>
                <a:gd name="T5" fmla="*/ 19444 h 20000"/>
                <a:gd name="T6" fmla="*/ 16000 w 20000"/>
                <a:gd name="T7" fmla="*/ 0 h 20000"/>
                <a:gd name="T8" fmla="*/ 3667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67" y="0"/>
                  </a:moveTo>
                  <a:lnTo>
                    <a:pt x="0" y="19444"/>
                  </a:lnTo>
                  <a:lnTo>
                    <a:pt x="19667" y="19444"/>
                  </a:lnTo>
                  <a:lnTo>
                    <a:pt x="16000" y="0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4" name="Freeform 698"/>
            <p:cNvSpPr>
              <a:spLocks/>
            </p:cNvSpPr>
            <p:nvPr/>
          </p:nvSpPr>
          <p:spPr bwMode="auto">
            <a:xfrm>
              <a:off x="10657" y="15633"/>
              <a:ext cx="1293" cy="893"/>
            </a:xfrm>
            <a:custGeom>
              <a:avLst/>
              <a:gdLst>
                <a:gd name="T0" fmla="*/ 3871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6129 w 20000"/>
                <a:gd name="T7" fmla="*/ 0 h 20000"/>
                <a:gd name="T8" fmla="*/ 3871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871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6129" y="0"/>
                  </a:lnTo>
                  <a:lnTo>
                    <a:pt x="387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5" name="Freeform 699"/>
            <p:cNvSpPr>
              <a:spLocks/>
            </p:cNvSpPr>
            <p:nvPr/>
          </p:nvSpPr>
          <p:spPr bwMode="auto">
            <a:xfrm>
              <a:off x="11929" y="15633"/>
              <a:ext cx="1293" cy="893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6129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6129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6" name="Freeform 700"/>
            <p:cNvSpPr>
              <a:spLocks/>
            </p:cNvSpPr>
            <p:nvPr/>
          </p:nvSpPr>
          <p:spPr bwMode="auto">
            <a:xfrm>
              <a:off x="13243" y="15633"/>
              <a:ext cx="1293" cy="893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5484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5484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7" name="Freeform 701"/>
            <p:cNvSpPr>
              <a:spLocks/>
            </p:cNvSpPr>
            <p:nvPr/>
          </p:nvSpPr>
          <p:spPr bwMode="auto">
            <a:xfrm>
              <a:off x="14515" y="15633"/>
              <a:ext cx="1293" cy="893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6129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6129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8" name="Freeform 702"/>
            <p:cNvSpPr>
              <a:spLocks/>
            </p:cNvSpPr>
            <p:nvPr/>
          </p:nvSpPr>
          <p:spPr bwMode="auto">
            <a:xfrm>
              <a:off x="15829" y="15633"/>
              <a:ext cx="1251" cy="893"/>
            </a:xfrm>
            <a:custGeom>
              <a:avLst/>
              <a:gdLst>
                <a:gd name="T0" fmla="*/ 3667 w 20000"/>
                <a:gd name="T1" fmla="*/ 0 h 20000"/>
                <a:gd name="T2" fmla="*/ 0 w 20000"/>
                <a:gd name="T3" fmla="*/ 19444 h 20000"/>
                <a:gd name="T4" fmla="*/ 19667 w 20000"/>
                <a:gd name="T5" fmla="*/ 19444 h 20000"/>
                <a:gd name="T6" fmla="*/ 16000 w 20000"/>
                <a:gd name="T7" fmla="*/ 0 h 20000"/>
                <a:gd name="T8" fmla="*/ 3667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667" y="0"/>
                  </a:moveTo>
                  <a:lnTo>
                    <a:pt x="0" y="19444"/>
                  </a:lnTo>
                  <a:lnTo>
                    <a:pt x="19667" y="19444"/>
                  </a:lnTo>
                  <a:lnTo>
                    <a:pt x="16000" y="0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9" name="Freeform 703"/>
            <p:cNvSpPr>
              <a:spLocks/>
            </p:cNvSpPr>
            <p:nvPr/>
          </p:nvSpPr>
          <p:spPr bwMode="auto">
            <a:xfrm>
              <a:off x="2190" y="15633"/>
              <a:ext cx="2023" cy="893"/>
            </a:xfrm>
            <a:custGeom>
              <a:avLst/>
              <a:gdLst>
                <a:gd name="T0" fmla="*/ 2268 w 20000"/>
                <a:gd name="T1" fmla="*/ 0 h 20000"/>
                <a:gd name="T2" fmla="*/ 0 w 20000"/>
                <a:gd name="T3" fmla="*/ 19444 h 20000"/>
                <a:gd name="T4" fmla="*/ 19794 w 20000"/>
                <a:gd name="T5" fmla="*/ 19444 h 20000"/>
                <a:gd name="T6" fmla="*/ 17526 w 20000"/>
                <a:gd name="T7" fmla="*/ 0 h 20000"/>
                <a:gd name="T8" fmla="*/ 226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2268" y="0"/>
                  </a:moveTo>
                  <a:lnTo>
                    <a:pt x="0" y="19444"/>
                  </a:lnTo>
                  <a:lnTo>
                    <a:pt x="19794" y="19444"/>
                  </a:lnTo>
                  <a:lnTo>
                    <a:pt x="17526" y="0"/>
                  </a:lnTo>
                  <a:lnTo>
                    <a:pt x="226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0" name="Freeform 704"/>
            <p:cNvSpPr>
              <a:spLocks/>
            </p:cNvSpPr>
            <p:nvPr/>
          </p:nvSpPr>
          <p:spPr bwMode="auto">
            <a:xfrm>
              <a:off x="17101" y="15633"/>
              <a:ext cx="2065" cy="893"/>
            </a:xfrm>
            <a:custGeom>
              <a:avLst/>
              <a:gdLst>
                <a:gd name="T0" fmla="*/ 2222 w 20000"/>
                <a:gd name="T1" fmla="*/ 0 h 20000"/>
                <a:gd name="T2" fmla="*/ 0 w 20000"/>
                <a:gd name="T3" fmla="*/ 19444 h 20000"/>
                <a:gd name="T4" fmla="*/ 19798 w 20000"/>
                <a:gd name="T5" fmla="*/ 19444 h 20000"/>
                <a:gd name="T6" fmla="*/ 17172 w 20000"/>
                <a:gd name="T7" fmla="*/ 0 h 20000"/>
                <a:gd name="T8" fmla="*/ 2222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0" y="19444"/>
                  </a:lnTo>
                  <a:lnTo>
                    <a:pt x="19798" y="19444"/>
                  </a:lnTo>
                  <a:lnTo>
                    <a:pt x="17172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1" name="Freeform 705"/>
            <p:cNvSpPr>
              <a:spLocks/>
            </p:cNvSpPr>
            <p:nvPr/>
          </p:nvSpPr>
          <p:spPr bwMode="auto">
            <a:xfrm>
              <a:off x="855" y="16104"/>
              <a:ext cx="1293" cy="1291"/>
            </a:xfrm>
            <a:custGeom>
              <a:avLst/>
              <a:gdLst>
                <a:gd name="T0" fmla="*/ 2258 w 20000"/>
                <a:gd name="T1" fmla="*/ 0 h 20000"/>
                <a:gd name="T2" fmla="*/ 0 w 20000"/>
                <a:gd name="T3" fmla="*/ 10385 h 20000"/>
                <a:gd name="T4" fmla="*/ 0 w 20000"/>
                <a:gd name="T5" fmla="*/ 19615 h 20000"/>
                <a:gd name="T6" fmla="*/ 19677 w 20000"/>
                <a:gd name="T7" fmla="*/ 19615 h 20000"/>
                <a:gd name="T8" fmla="*/ 19677 w 20000"/>
                <a:gd name="T9" fmla="*/ 10385 h 20000"/>
                <a:gd name="T10" fmla="*/ 17097 w 20000"/>
                <a:gd name="T11" fmla="*/ 0 h 20000"/>
                <a:gd name="T12" fmla="*/ 2258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258" y="0"/>
                  </a:moveTo>
                  <a:lnTo>
                    <a:pt x="0" y="10385"/>
                  </a:lnTo>
                  <a:lnTo>
                    <a:pt x="0" y="19615"/>
                  </a:lnTo>
                  <a:lnTo>
                    <a:pt x="19677" y="19615"/>
                  </a:lnTo>
                  <a:lnTo>
                    <a:pt x="19677" y="10385"/>
                  </a:lnTo>
                  <a:lnTo>
                    <a:pt x="17097" y="0"/>
                  </a:lnTo>
                  <a:lnTo>
                    <a:pt x="225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2" name="Freeform 706"/>
            <p:cNvSpPr>
              <a:spLocks/>
            </p:cNvSpPr>
            <p:nvPr/>
          </p:nvSpPr>
          <p:spPr bwMode="auto">
            <a:xfrm>
              <a:off x="5193" y="16104"/>
              <a:ext cx="10344" cy="1291"/>
            </a:xfrm>
            <a:custGeom>
              <a:avLst/>
              <a:gdLst>
                <a:gd name="T0" fmla="*/ 323 w 20000"/>
                <a:gd name="T1" fmla="*/ 0 h 20000"/>
                <a:gd name="T2" fmla="*/ 0 w 20000"/>
                <a:gd name="T3" fmla="*/ 10385 h 20000"/>
                <a:gd name="T4" fmla="*/ 0 w 20000"/>
                <a:gd name="T5" fmla="*/ 19615 h 20000"/>
                <a:gd name="T6" fmla="*/ 19960 w 20000"/>
                <a:gd name="T7" fmla="*/ 19615 h 20000"/>
                <a:gd name="T8" fmla="*/ 19960 w 20000"/>
                <a:gd name="T9" fmla="*/ 10385 h 20000"/>
                <a:gd name="T10" fmla="*/ 19597 w 20000"/>
                <a:gd name="T11" fmla="*/ 0 h 20000"/>
                <a:gd name="T12" fmla="*/ 323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323" y="0"/>
                  </a:moveTo>
                  <a:lnTo>
                    <a:pt x="0" y="10385"/>
                  </a:lnTo>
                  <a:lnTo>
                    <a:pt x="0" y="19615"/>
                  </a:lnTo>
                  <a:lnTo>
                    <a:pt x="19960" y="19615"/>
                  </a:lnTo>
                  <a:lnTo>
                    <a:pt x="19960" y="10385"/>
                  </a:lnTo>
                  <a:lnTo>
                    <a:pt x="19597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3" name="Freeform 707"/>
            <p:cNvSpPr>
              <a:spLocks/>
            </p:cNvSpPr>
            <p:nvPr/>
          </p:nvSpPr>
          <p:spPr bwMode="auto">
            <a:xfrm>
              <a:off x="16601" y="16104"/>
              <a:ext cx="1334" cy="1291"/>
            </a:xfrm>
            <a:custGeom>
              <a:avLst/>
              <a:gdLst>
                <a:gd name="T0" fmla="*/ 2188 w 20000"/>
                <a:gd name="T1" fmla="*/ 0 h 20000"/>
                <a:gd name="T2" fmla="*/ 0 w 20000"/>
                <a:gd name="T3" fmla="*/ 10385 h 20000"/>
                <a:gd name="T4" fmla="*/ 0 w 20000"/>
                <a:gd name="T5" fmla="*/ 19615 h 20000"/>
                <a:gd name="T6" fmla="*/ 19688 w 20000"/>
                <a:gd name="T7" fmla="*/ 19615 h 20000"/>
                <a:gd name="T8" fmla="*/ 19688 w 20000"/>
                <a:gd name="T9" fmla="*/ 10385 h 20000"/>
                <a:gd name="T10" fmla="*/ 16563 w 20000"/>
                <a:gd name="T11" fmla="*/ 0 h 20000"/>
                <a:gd name="T12" fmla="*/ 2188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188" y="0"/>
                  </a:moveTo>
                  <a:lnTo>
                    <a:pt x="0" y="10385"/>
                  </a:lnTo>
                  <a:lnTo>
                    <a:pt x="0" y="19615"/>
                  </a:lnTo>
                  <a:lnTo>
                    <a:pt x="19688" y="19615"/>
                  </a:lnTo>
                  <a:lnTo>
                    <a:pt x="19688" y="10385"/>
                  </a:lnTo>
                  <a:lnTo>
                    <a:pt x="16563" y="0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4" name="Freeform 708"/>
            <p:cNvSpPr>
              <a:spLocks/>
            </p:cNvSpPr>
            <p:nvPr/>
          </p:nvSpPr>
          <p:spPr bwMode="auto">
            <a:xfrm>
              <a:off x="17914" y="16104"/>
              <a:ext cx="1314" cy="1291"/>
            </a:xfrm>
            <a:custGeom>
              <a:avLst/>
              <a:gdLst>
                <a:gd name="T0" fmla="*/ 2222 w 20000"/>
                <a:gd name="T1" fmla="*/ 0 h 20000"/>
                <a:gd name="T2" fmla="*/ 0 w 20000"/>
                <a:gd name="T3" fmla="*/ 10385 h 20000"/>
                <a:gd name="T4" fmla="*/ 0 w 20000"/>
                <a:gd name="T5" fmla="*/ 19615 h 20000"/>
                <a:gd name="T6" fmla="*/ 19683 w 20000"/>
                <a:gd name="T7" fmla="*/ 19615 h 20000"/>
                <a:gd name="T8" fmla="*/ 19683 w 20000"/>
                <a:gd name="T9" fmla="*/ 10385 h 20000"/>
                <a:gd name="T10" fmla="*/ 16825 w 20000"/>
                <a:gd name="T11" fmla="*/ 0 h 20000"/>
                <a:gd name="T12" fmla="*/ 2222 w 20000"/>
                <a:gd name="T1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0" y="10385"/>
                  </a:lnTo>
                  <a:lnTo>
                    <a:pt x="0" y="19615"/>
                  </a:lnTo>
                  <a:lnTo>
                    <a:pt x="19683" y="19615"/>
                  </a:lnTo>
                  <a:lnTo>
                    <a:pt x="19683" y="10385"/>
                  </a:lnTo>
                  <a:lnTo>
                    <a:pt x="16825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5" name="Freeform 709"/>
            <p:cNvSpPr>
              <a:spLocks/>
            </p:cNvSpPr>
            <p:nvPr/>
          </p:nvSpPr>
          <p:spPr bwMode="auto">
            <a:xfrm>
              <a:off x="855" y="16501"/>
              <a:ext cx="1293" cy="894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5806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5806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6" name="Freeform 710"/>
            <p:cNvSpPr>
              <a:spLocks/>
            </p:cNvSpPr>
            <p:nvPr/>
          </p:nvSpPr>
          <p:spPr bwMode="auto">
            <a:xfrm>
              <a:off x="5235" y="16501"/>
              <a:ext cx="10302" cy="894"/>
            </a:xfrm>
            <a:custGeom>
              <a:avLst/>
              <a:gdLst>
                <a:gd name="T0" fmla="*/ 445 w 20000"/>
                <a:gd name="T1" fmla="*/ 0 h 20000"/>
                <a:gd name="T2" fmla="*/ 0 w 20000"/>
                <a:gd name="T3" fmla="*/ 19444 h 20000"/>
                <a:gd name="T4" fmla="*/ 19960 w 20000"/>
                <a:gd name="T5" fmla="*/ 19444 h 20000"/>
                <a:gd name="T6" fmla="*/ 19433 w 20000"/>
                <a:gd name="T7" fmla="*/ 0 h 20000"/>
                <a:gd name="T8" fmla="*/ 445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445" y="0"/>
                  </a:moveTo>
                  <a:lnTo>
                    <a:pt x="0" y="19444"/>
                  </a:lnTo>
                  <a:lnTo>
                    <a:pt x="19960" y="19444"/>
                  </a:lnTo>
                  <a:lnTo>
                    <a:pt x="19433" y="0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7" name="Freeform 711"/>
            <p:cNvSpPr>
              <a:spLocks/>
            </p:cNvSpPr>
            <p:nvPr/>
          </p:nvSpPr>
          <p:spPr bwMode="auto">
            <a:xfrm>
              <a:off x="16642" y="16501"/>
              <a:ext cx="1293" cy="894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5484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5484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8" name="Freeform 712"/>
            <p:cNvSpPr>
              <a:spLocks/>
            </p:cNvSpPr>
            <p:nvPr/>
          </p:nvSpPr>
          <p:spPr bwMode="auto">
            <a:xfrm>
              <a:off x="17914" y="16501"/>
              <a:ext cx="1294" cy="894"/>
            </a:xfrm>
            <a:custGeom>
              <a:avLst/>
              <a:gdLst>
                <a:gd name="T0" fmla="*/ 3548 w 20000"/>
                <a:gd name="T1" fmla="*/ 0 h 20000"/>
                <a:gd name="T2" fmla="*/ 0 w 20000"/>
                <a:gd name="T3" fmla="*/ 19444 h 20000"/>
                <a:gd name="T4" fmla="*/ 19677 w 20000"/>
                <a:gd name="T5" fmla="*/ 19444 h 20000"/>
                <a:gd name="T6" fmla="*/ 15806 w 20000"/>
                <a:gd name="T7" fmla="*/ 0 h 20000"/>
                <a:gd name="T8" fmla="*/ 35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548" y="0"/>
                  </a:moveTo>
                  <a:lnTo>
                    <a:pt x="0" y="19444"/>
                  </a:lnTo>
                  <a:lnTo>
                    <a:pt x="19677" y="19444"/>
                  </a:lnTo>
                  <a:lnTo>
                    <a:pt x="15806" y="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9" name="Freeform 713"/>
            <p:cNvSpPr>
              <a:spLocks/>
            </p:cNvSpPr>
            <p:nvPr/>
          </p:nvSpPr>
          <p:spPr bwMode="auto">
            <a:xfrm>
              <a:off x="1356" y="11713"/>
              <a:ext cx="855" cy="471"/>
            </a:xfrm>
            <a:custGeom>
              <a:avLst/>
              <a:gdLst>
                <a:gd name="T0" fmla="*/ 1463 w 20000"/>
                <a:gd name="T1" fmla="*/ 0 h 20000"/>
                <a:gd name="T2" fmla="*/ 9756 w 20000"/>
                <a:gd name="T3" fmla="*/ 2105 h 20000"/>
                <a:gd name="T4" fmla="*/ 18049 w 20000"/>
                <a:gd name="T5" fmla="*/ 0 h 20000"/>
                <a:gd name="T6" fmla="*/ 18537 w 20000"/>
                <a:gd name="T7" fmla="*/ 0 h 20000"/>
                <a:gd name="T8" fmla="*/ 18537 w 20000"/>
                <a:gd name="T9" fmla="*/ 2105 h 20000"/>
                <a:gd name="T10" fmla="*/ 19512 w 20000"/>
                <a:gd name="T11" fmla="*/ 4211 h 20000"/>
                <a:gd name="T12" fmla="*/ 19512 w 20000"/>
                <a:gd name="T13" fmla="*/ 6316 h 20000"/>
                <a:gd name="T14" fmla="*/ 19512 w 20000"/>
                <a:gd name="T15" fmla="*/ 13684 h 20000"/>
                <a:gd name="T16" fmla="*/ 19512 w 20000"/>
                <a:gd name="T17" fmla="*/ 15789 h 20000"/>
                <a:gd name="T18" fmla="*/ 18537 w 20000"/>
                <a:gd name="T19" fmla="*/ 17895 h 20000"/>
                <a:gd name="T20" fmla="*/ 18049 w 20000"/>
                <a:gd name="T21" fmla="*/ 18947 h 20000"/>
                <a:gd name="T22" fmla="*/ 9756 w 20000"/>
                <a:gd name="T23" fmla="*/ 18947 h 20000"/>
                <a:gd name="T24" fmla="*/ 1463 w 20000"/>
                <a:gd name="T25" fmla="*/ 18947 h 20000"/>
                <a:gd name="T26" fmla="*/ 488 w 20000"/>
                <a:gd name="T27" fmla="*/ 17895 h 20000"/>
                <a:gd name="T28" fmla="*/ 0 w 20000"/>
                <a:gd name="T29" fmla="*/ 15789 h 20000"/>
                <a:gd name="T30" fmla="*/ 0 w 20000"/>
                <a:gd name="T31" fmla="*/ 13684 h 20000"/>
                <a:gd name="T32" fmla="*/ 0 w 20000"/>
                <a:gd name="T33" fmla="*/ 6316 h 20000"/>
                <a:gd name="T34" fmla="*/ 0 w 20000"/>
                <a:gd name="T35" fmla="*/ 4211 h 20000"/>
                <a:gd name="T36" fmla="*/ 488 w 20000"/>
                <a:gd name="T37" fmla="*/ 2105 h 20000"/>
                <a:gd name="T38" fmla="*/ 1463 w 20000"/>
                <a:gd name="T39" fmla="*/ 2105 h 20000"/>
                <a:gd name="T40" fmla="*/ 1463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463" y="0"/>
                  </a:moveTo>
                  <a:lnTo>
                    <a:pt x="9756" y="2105"/>
                  </a:lnTo>
                  <a:lnTo>
                    <a:pt x="18049" y="0"/>
                  </a:lnTo>
                  <a:lnTo>
                    <a:pt x="18537" y="0"/>
                  </a:lnTo>
                  <a:lnTo>
                    <a:pt x="18537" y="2105"/>
                  </a:lnTo>
                  <a:lnTo>
                    <a:pt x="19512" y="4211"/>
                  </a:lnTo>
                  <a:lnTo>
                    <a:pt x="19512" y="6316"/>
                  </a:lnTo>
                  <a:lnTo>
                    <a:pt x="19512" y="13684"/>
                  </a:lnTo>
                  <a:lnTo>
                    <a:pt x="19512" y="15789"/>
                  </a:lnTo>
                  <a:lnTo>
                    <a:pt x="18537" y="17895"/>
                  </a:lnTo>
                  <a:lnTo>
                    <a:pt x="18049" y="18947"/>
                  </a:lnTo>
                  <a:lnTo>
                    <a:pt x="9756" y="18947"/>
                  </a:lnTo>
                  <a:lnTo>
                    <a:pt x="1463" y="18947"/>
                  </a:lnTo>
                  <a:lnTo>
                    <a:pt x="488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488" y="2105"/>
                  </a:lnTo>
                  <a:lnTo>
                    <a:pt x="1463" y="2105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0" name="Freeform 714"/>
            <p:cNvSpPr>
              <a:spLocks/>
            </p:cNvSpPr>
            <p:nvPr/>
          </p:nvSpPr>
          <p:spPr bwMode="auto">
            <a:xfrm>
              <a:off x="2503" y="11713"/>
              <a:ext cx="876" cy="471"/>
            </a:xfrm>
            <a:custGeom>
              <a:avLst/>
              <a:gdLst>
                <a:gd name="T0" fmla="*/ 1905 w 20000"/>
                <a:gd name="T1" fmla="*/ 0 h 20000"/>
                <a:gd name="T2" fmla="*/ 9524 w 20000"/>
                <a:gd name="T3" fmla="*/ 2105 h 20000"/>
                <a:gd name="T4" fmla="*/ 16667 w 20000"/>
                <a:gd name="T5" fmla="*/ 0 h 20000"/>
                <a:gd name="T6" fmla="*/ 17619 w 20000"/>
                <a:gd name="T7" fmla="*/ 0 h 20000"/>
                <a:gd name="T8" fmla="*/ 18571 w 20000"/>
                <a:gd name="T9" fmla="*/ 2105 h 20000"/>
                <a:gd name="T10" fmla="*/ 19524 w 20000"/>
                <a:gd name="T11" fmla="*/ 4211 h 20000"/>
                <a:gd name="T12" fmla="*/ 19524 w 20000"/>
                <a:gd name="T13" fmla="*/ 6316 h 20000"/>
                <a:gd name="T14" fmla="*/ 19524 w 20000"/>
                <a:gd name="T15" fmla="*/ 13684 h 20000"/>
                <a:gd name="T16" fmla="*/ 19524 w 20000"/>
                <a:gd name="T17" fmla="*/ 15789 h 20000"/>
                <a:gd name="T18" fmla="*/ 18571 w 20000"/>
                <a:gd name="T19" fmla="*/ 17895 h 20000"/>
                <a:gd name="T20" fmla="*/ 16667 w 20000"/>
                <a:gd name="T21" fmla="*/ 18947 h 20000"/>
                <a:gd name="T22" fmla="*/ 9524 w 20000"/>
                <a:gd name="T23" fmla="*/ 18947 h 20000"/>
                <a:gd name="T24" fmla="*/ 1905 w 20000"/>
                <a:gd name="T25" fmla="*/ 18947 h 20000"/>
                <a:gd name="T26" fmla="*/ 0 w 20000"/>
                <a:gd name="T27" fmla="*/ 17895 h 20000"/>
                <a:gd name="T28" fmla="*/ 0 w 20000"/>
                <a:gd name="T29" fmla="*/ 15789 h 20000"/>
                <a:gd name="T30" fmla="*/ 0 w 20000"/>
                <a:gd name="T31" fmla="*/ 13684 h 20000"/>
                <a:gd name="T32" fmla="*/ 0 w 20000"/>
                <a:gd name="T33" fmla="*/ 6316 h 20000"/>
                <a:gd name="T34" fmla="*/ 0 w 20000"/>
                <a:gd name="T35" fmla="*/ 4211 h 20000"/>
                <a:gd name="T36" fmla="*/ 0 w 20000"/>
                <a:gd name="T37" fmla="*/ 2105 h 20000"/>
                <a:gd name="T38" fmla="*/ 952 w 20000"/>
                <a:gd name="T39" fmla="*/ 2105 h 20000"/>
                <a:gd name="T40" fmla="*/ 190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9524" y="2105"/>
                  </a:lnTo>
                  <a:lnTo>
                    <a:pt x="16667" y="0"/>
                  </a:lnTo>
                  <a:lnTo>
                    <a:pt x="17619" y="0"/>
                  </a:lnTo>
                  <a:lnTo>
                    <a:pt x="18571" y="2105"/>
                  </a:lnTo>
                  <a:lnTo>
                    <a:pt x="19524" y="4211"/>
                  </a:lnTo>
                  <a:lnTo>
                    <a:pt x="19524" y="6316"/>
                  </a:lnTo>
                  <a:lnTo>
                    <a:pt x="19524" y="13684"/>
                  </a:lnTo>
                  <a:lnTo>
                    <a:pt x="19524" y="15789"/>
                  </a:lnTo>
                  <a:lnTo>
                    <a:pt x="18571" y="17895"/>
                  </a:lnTo>
                  <a:lnTo>
                    <a:pt x="16667" y="18947"/>
                  </a:lnTo>
                  <a:lnTo>
                    <a:pt x="9524" y="18947"/>
                  </a:lnTo>
                  <a:lnTo>
                    <a:pt x="1905" y="18947"/>
                  </a:lnTo>
                  <a:lnTo>
                    <a:pt x="0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0" y="2105"/>
                  </a:lnTo>
                  <a:lnTo>
                    <a:pt x="952" y="21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1" name="Freeform 715"/>
            <p:cNvSpPr>
              <a:spLocks/>
            </p:cNvSpPr>
            <p:nvPr/>
          </p:nvSpPr>
          <p:spPr bwMode="auto">
            <a:xfrm>
              <a:off x="3629" y="11713"/>
              <a:ext cx="855" cy="471"/>
            </a:xfrm>
            <a:custGeom>
              <a:avLst/>
              <a:gdLst>
                <a:gd name="T0" fmla="*/ 2439 w 20000"/>
                <a:gd name="T1" fmla="*/ 0 h 20000"/>
                <a:gd name="T2" fmla="*/ 9756 w 20000"/>
                <a:gd name="T3" fmla="*/ 2105 h 20000"/>
                <a:gd name="T4" fmla="*/ 17561 w 20000"/>
                <a:gd name="T5" fmla="*/ 0 h 20000"/>
                <a:gd name="T6" fmla="*/ 18537 w 20000"/>
                <a:gd name="T7" fmla="*/ 0 h 20000"/>
                <a:gd name="T8" fmla="*/ 19512 w 20000"/>
                <a:gd name="T9" fmla="*/ 2105 h 20000"/>
                <a:gd name="T10" fmla="*/ 19512 w 20000"/>
                <a:gd name="T11" fmla="*/ 4211 h 20000"/>
                <a:gd name="T12" fmla="*/ 19512 w 20000"/>
                <a:gd name="T13" fmla="*/ 6316 h 20000"/>
                <a:gd name="T14" fmla="*/ 19512 w 20000"/>
                <a:gd name="T15" fmla="*/ 13684 h 20000"/>
                <a:gd name="T16" fmla="*/ 19512 w 20000"/>
                <a:gd name="T17" fmla="*/ 15789 h 20000"/>
                <a:gd name="T18" fmla="*/ 19512 w 20000"/>
                <a:gd name="T19" fmla="*/ 17895 h 20000"/>
                <a:gd name="T20" fmla="*/ 17561 w 20000"/>
                <a:gd name="T21" fmla="*/ 18947 h 20000"/>
                <a:gd name="T22" fmla="*/ 9756 w 20000"/>
                <a:gd name="T23" fmla="*/ 18947 h 20000"/>
                <a:gd name="T24" fmla="*/ 2439 w 20000"/>
                <a:gd name="T25" fmla="*/ 18947 h 20000"/>
                <a:gd name="T26" fmla="*/ 488 w 20000"/>
                <a:gd name="T27" fmla="*/ 17895 h 20000"/>
                <a:gd name="T28" fmla="*/ 488 w 20000"/>
                <a:gd name="T29" fmla="*/ 15789 h 20000"/>
                <a:gd name="T30" fmla="*/ 0 w 20000"/>
                <a:gd name="T31" fmla="*/ 13684 h 20000"/>
                <a:gd name="T32" fmla="*/ 0 w 20000"/>
                <a:gd name="T33" fmla="*/ 6316 h 20000"/>
                <a:gd name="T34" fmla="*/ 488 w 20000"/>
                <a:gd name="T35" fmla="*/ 4211 h 20000"/>
                <a:gd name="T36" fmla="*/ 488 w 20000"/>
                <a:gd name="T37" fmla="*/ 2105 h 20000"/>
                <a:gd name="T38" fmla="*/ 1463 w 20000"/>
                <a:gd name="T39" fmla="*/ 2105 h 20000"/>
                <a:gd name="T40" fmla="*/ 2439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439" y="0"/>
                  </a:moveTo>
                  <a:lnTo>
                    <a:pt x="9756" y="2105"/>
                  </a:lnTo>
                  <a:lnTo>
                    <a:pt x="17561" y="0"/>
                  </a:lnTo>
                  <a:lnTo>
                    <a:pt x="18537" y="0"/>
                  </a:lnTo>
                  <a:lnTo>
                    <a:pt x="19512" y="2105"/>
                  </a:lnTo>
                  <a:lnTo>
                    <a:pt x="19512" y="4211"/>
                  </a:lnTo>
                  <a:lnTo>
                    <a:pt x="19512" y="6316"/>
                  </a:lnTo>
                  <a:lnTo>
                    <a:pt x="19512" y="13684"/>
                  </a:lnTo>
                  <a:lnTo>
                    <a:pt x="19512" y="15789"/>
                  </a:lnTo>
                  <a:lnTo>
                    <a:pt x="19512" y="17895"/>
                  </a:lnTo>
                  <a:lnTo>
                    <a:pt x="17561" y="18947"/>
                  </a:lnTo>
                  <a:lnTo>
                    <a:pt x="9756" y="18947"/>
                  </a:lnTo>
                  <a:lnTo>
                    <a:pt x="2439" y="18947"/>
                  </a:lnTo>
                  <a:lnTo>
                    <a:pt x="488" y="17895"/>
                  </a:lnTo>
                  <a:lnTo>
                    <a:pt x="488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488" y="4211"/>
                  </a:lnTo>
                  <a:lnTo>
                    <a:pt x="488" y="2105"/>
                  </a:lnTo>
                  <a:lnTo>
                    <a:pt x="1463" y="2105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" name="Freeform 716"/>
            <p:cNvSpPr>
              <a:spLocks/>
            </p:cNvSpPr>
            <p:nvPr/>
          </p:nvSpPr>
          <p:spPr bwMode="auto">
            <a:xfrm>
              <a:off x="4776" y="11713"/>
              <a:ext cx="876" cy="471"/>
            </a:xfrm>
            <a:custGeom>
              <a:avLst/>
              <a:gdLst>
                <a:gd name="T0" fmla="*/ 1905 w 20000"/>
                <a:gd name="T1" fmla="*/ 0 h 20000"/>
                <a:gd name="T2" fmla="*/ 9524 w 20000"/>
                <a:gd name="T3" fmla="*/ 2105 h 20000"/>
                <a:gd name="T4" fmla="*/ 17619 w 20000"/>
                <a:gd name="T5" fmla="*/ 0 h 20000"/>
                <a:gd name="T6" fmla="*/ 18571 w 20000"/>
                <a:gd name="T7" fmla="*/ 0 h 20000"/>
                <a:gd name="T8" fmla="*/ 18571 w 20000"/>
                <a:gd name="T9" fmla="*/ 2105 h 20000"/>
                <a:gd name="T10" fmla="*/ 19524 w 20000"/>
                <a:gd name="T11" fmla="*/ 4211 h 20000"/>
                <a:gd name="T12" fmla="*/ 19524 w 20000"/>
                <a:gd name="T13" fmla="*/ 6316 h 20000"/>
                <a:gd name="T14" fmla="*/ 19524 w 20000"/>
                <a:gd name="T15" fmla="*/ 13684 h 20000"/>
                <a:gd name="T16" fmla="*/ 19524 w 20000"/>
                <a:gd name="T17" fmla="*/ 15789 h 20000"/>
                <a:gd name="T18" fmla="*/ 18571 w 20000"/>
                <a:gd name="T19" fmla="*/ 17895 h 20000"/>
                <a:gd name="T20" fmla="*/ 17619 w 20000"/>
                <a:gd name="T21" fmla="*/ 18947 h 20000"/>
                <a:gd name="T22" fmla="*/ 9524 w 20000"/>
                <a:gd name="T23" fmla="*/ 18947 h 20000"/>
                <a:gd name="T24" fmla="*/ 1905 w 20000"/>
                <a:gd name="T25" fmla="*/ 18947 h 20000"/>
                <a:gd name="T26" fmla="*/ 952 w 20000"/>
                <a:gd name="T27" fmla="*/ 17895 h 20000"/>
                <a:gd name="T28" fmla="*/ 0 w 20000"/>
                <a:gd name="T29" fmla="*/ 15789 h 20000"/>
                <a:gd name="T30" fmla="*/ 0 w 20000"/>
                <a:gd name="T31" fmla="*/ 13684 h 20000"/>
                <a:gd name="T32" fmla="*/ 0 w 20000"/>
                <a:gd name="T33" fmla="*/ 6316 h 20000"/>
                <a:gd name="T34" fmla="*/ 0 w 20000"/>
                <a:gd name="T35" fmla="*/ 4211 h 20000"/>
                <a:gd name="T36" fmla="*/ 952 w 20000"/>
                <a:gd name="T37" fmla="*/ 2105 h 20000"/>
                <a:gd name="T38" fmla="*/ 952 w 20000"/>
                <a:gd name="T39" fmla="*/ 2105 h 20000"/>
                <a:gd name="T40" fmla="*/ 190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9524" y="2105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8571" y="2105"/>
                  </a:lnTo>
                  <a:lnTo>
                    <a:pt x="19524" y="4211"/>
                  </a:lnTo>
                  <a:lnTo>
                    <a:pt x="19524" y="6316"/>
                  </a:lnTo>
                  <a:lnTo>
                    <a:pt x="19524" y="13684"/>
                  </a:lnTo>
                  <a:lnTo>
                    <a:pt x="19524" y="15789"/>
                  </a:lnTo>
                  <a:lnTo>
                    <a:pt x="18571" y="17895"/>
                  </a:lnTo>
                  <a:lnTo>
                    <a:pt x="17619" y="18947"/>
                  </a:lnTo>
                  <a:lnTo>
                    <a:pt x="9524" y="18947"/>
                  </a:lnTo>
                  <a:lnTo>
                    <a:pt x="1905" y="18947"/>
                  </a:lnTo>
                  <a:lnTo>
                    <a:pt x="952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952" y="21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3" name="Freeform 717"/>
            <p:cNvSpPr>
              <a:spLocks/>
            </p:cNvSpPr>
            <p:nvPr/>
          </p:nvSpPr>
          <p:spPr bwMode="auto">
            <a:xfrm>
              <a:off x="5923" y="11713"/>
              <a:ext cx="876" cy="471"/>
            </a:xfrm>
            <a:custGeom>
              <a:avLst/>
              <a:gdLst>
                <a:gd name="T0" fmla="*/ 1905 w 20000"/>
                <a:gd name="T1" fmla="*/ 0 h 20000"/>
                <a:gd name="T2" fmla="*/ 10000 w 20000"/>
                <a:gd name="T3" fmla="*/ 2105 h 20000"/>
                <a:gd name="T4" fmla="*/ 16667 w 20000"/>
                <a:gd name="T5" fmla="*/ 0 h 20000"/>
                <a:gd name="T6" fmla="*/ 17619 w 20000"/>
                <a:gd name="T7" fmla="*/ 0 h 20000"/>
                <a:gd name="T8" fmla="*/ 18571 w 20000"/>
                <a:gd name="T9" fmla="*/ 2105 h 20000"/>
                <a:gd name="T10" fmla="*/ 18571 w 20000"/>
                <a:gd name="T11" fmla="*/ 4211 h 20000"/>
                <a:gd name="T12" fmla="*/ 19524 w 20000"/>
                <a:gd name="T13" fmla="*/ 6316 h 20000"/>
                <a:gd name="T14" fmla="*/ 19524 w 20000"/>
                <a:gd name="T15" fmla="*/ 13684 h 20000"/>
                <a:gd name="T16" fmla="*/ 18571 w 20000"/>
                <a:gd name="T17" fmla="*/ 15789 h 20000"/>
                <a:gd name="T18" fmla="*/ 18571 w 20000"/>
                <a:gd name="T19" fmla="*/ 17895 h 20000"/>
                <a:gd name="T20" fmla="*/ 16667 w 20000"/>
                <a:gd name="T21" fmla="*/ 18947 h 20000"/>
                <a:gd name="T22" fmla="*/ 10000 w 20000"/>
                <a:gd name="T23" fmla="*/ 18947 h 20000"/>
                <a:gd name="T24" fmla="*/ 1905 w 20000"/>
                <a:gd name="T25" fmla="*/ 18947 h 20000"/>
                <a:gd name="T26" fmla="*/ 0 w 20000"/>
                <a:gd name="T27" fmla="*/ 17895 h 20000"/>
                <a:gd name="T28" fmla="*/ 0 w 20000"/>
                <a:gd name="T29" fmla="*/ 15789 h 20000"/>
                <a:gd name="T30" fmla="*/ 0 w 20000"/>
                <a:gd name="T31" fmla="*/ 13684 h 20000"/>
                <a:gd name="T32" fmla="*/ 0 w 20000"/>
                <a:gd name="T33" fmla="*/ 6316 h 20000"/>
                <a:gd name="T34" fmla="*/ 0 w 20000"/>
                <a:gd name="T35" fmla="*/ 4211 h 20000"/>
                <a:gd name="T36" fmla="*/ 0 w 20000"/>
                <a:gd name="T37" fmla="*/ 2105 h 20000"/>
                <a:gd name="T38" fmla="*/ 952 w 20000"/>
                <a:gd name="T39" fmla="*/ 2105 h 20000"/>
                <a:gd name="T40" fmla="*/ 190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10000" y="2105"/>
                  </a:lnTo>
                  <a:lnTo>
                    <a:pt x="16667" y="0"/>
                  </a:lnTo>
                  <a:lnTo>
                    <a:pt x="17619" y="0"/>
                  </a:lnTo>
                  <a:lnTo>
                    <a:pt x="18571" y="2105"/>
                  </a:lnTo>
                  <a:lnTo>
                    <a:pt x="18571" y="4211"/>
                  </a:lnTo>
                  <a:lnTo>
                    <a:pt x="19524" y="6316"/>
                  </a:lnTo>
                  <a:lnTo>
                    <a:pt x="19524" y="13684"/>
                  </a:lnTo>
                  <a:lnTo>
                    <a:pt x="18571" y="15789"/>
                  </a:lnTo>
                  <a:lnTo>
                    <a:pt x="18571" y="17895"/>
                  </a:lnTo>
                  <a:lnTo>
                    <a:pt x="16667" y="18947"/>
                  </a:lnTo>
                  <a:lnTo>
                    <a:pt x="10000" y="18947"/>
                  </a:lnTo>
                  <a:lnTo>
                    <a:pt x="1905" y="18947"/>
                  </a:lnTo>
                  <a:lnTo>
                    <a:pt x="0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0" y="2105"/>
                  </a:lnTo>
                  <a:lnTo>
                    <a:pt x="952" y="21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4" name="Freeform 718"/>
            <p:cNvSpPr>
              <a:spLocks/>
            </p:cNvSpPr>
            <p:nvPr/>
          </p:nvSpPr>
          <p:spPr bwMode="auto">
            <a:xfrm>
              <a:off x="7049" y="11713"/>
              <a:ext cx="876" cy="471"/>
            </a:xfrm>
            <a:custGeom>
              <a:avLst/>
              <a:gdLst>
                <a:gd name="T0" fmla="*/ 2381 w 20000"/>
                <a:gd name="T1" fmla="*/ 0 h 20000"/>
                <a:gd name="T2" fmla="*/ 9524 w 20000"/>
                <a:gd name="T3" fmla="*/ 2105 h 20000"/>
                <a:gd name="T4" fmla="*/ 17619 w 20000"/>
                <a:gd name="T5" fmla="*/ 0 h 20000"/>
                <a:gd name="T6" fmla="*/ 18571 w 20000"/>
                <a:gd name="T7" fmla="*/ 0 h 20000"/>
                <a:gd name="T8" fmla="*/ 19524 w 20000"/>
                <a:gd name="T9" fmla="*/ 2105 h 20000"/>
                <a:gd name="T10" fmla="*/ 19524 w 20000"/>
                <a:gd name="T11" fmla="*/ 4211 h 20000"/>
                <a:gd name="T12" fmla="*/ 19524 w 20000"/>
                <a:gd name="T13" fmla="*/ 6316 h 20000"/>
                <a:gd name="T14" fmla="*/ 19524 w 20000"/>
                <a:gd name="T15" fmla="*/ 13684 h 20000"/>
                <a:gd name="T16" fmla="*/ 19524 w 20000"/>
                <a:gd name="T17" fmla="*/ 15789 h 20000"/>
                <a:gd name="T18" fmla="*/ 19524 w 20000"/>
                <a:gd name="T19" fmla="*/ 17895 h 20000"/>
                <a:gd name="T20" fmla="*/ 17619 w 20000"/>
                <a:gd name="T21" fmla="*/ 18947 h 20000"/>
                <a:gd name="T22" fmla="*/ 9524 w 20000"/>
                <a:gd name="T23" fmla="*/ 18947 h 20000"/>
                <a:gd name="T24" fmla="*/ 2381 w 20000"/>
                <a:gd name="T25" fmla="*/ 18947 h 20000"/>
                <a:gd name="T26" fmla="*/ 952 w 20000"/>
                <a:gd name="T27" fmla="*/ 17895 h 20000"/>
                <a:gd name="T28" fmla="*/ 0 w 20000"/>
                <a:gd name="T29" fmla="*/ 15789 h 20000"/>
                <a:gd name="T30" fmla="*/ 0 w 20000"/>
                <a:gd name="T31" fmla="*/ 13684 h 20000"/>
                <a:gd name="T32" fmla="*/ 0 w 20000"/>
                <a:gd name="T33" fmla="*/ 6316 h 20000"/>
                <a:gd name="T34" fmla="*/ 0 w 20000"/>
                <a:gd name="T35" fmla="*/ 4211 h 20000"/>
                <a:gd name="T36" fmla="*/ 952 w 20000"/>
                <a:gd name="T37" fmla="*/ 2105 h 20000"/>
                <a:gd name="T38" fmla="*/ 1905 w 20000"/>
                <a:gd name="T39" fmla="*/ 2105 h 20000"/>
                <a:gd name="T40" fmla="*/ 2381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381" y="0"/>
                  </a:moveTo>
                  <a:lnTo>
                    <a:pt x="9524" y="2105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2105"/>
                  </a:lnTo>
                  <a:lnTo>
                    <a:pt x="19524" y="4211"/>
                  </a:lnTo>
                  <a:lnTo>
                    <a:pt x="19524" y="6316"/>
                  </a:lnTo>
                  <a:lnTo>
                    <a:pt x="19524" y="13684"/>
                  </a:lnTo>
                  <a:lnTo>
                    <a:pt x="19524" y="15789"/>
                  </a:lnTo>
                  <a:lnTo>
                    <a:pt x="19524" y="17895"/>
                  </a:lnTo>
                  <a:lnTo>
                    <a:pt x="17619" y="18947"/>
                  </a:lnTo>
                  <a:lnTo>
                    <a:pt x="9524" y="18947"/>
                  </a:lnTo>
                  <a:lnTo>
                    <a:pt x="2381" y="18947"/>
                  </a:lnTo>
                  <a:lnTo>
                    <a:pt x="952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952" y="2105"/>
                  </a:lnTo>
                  <a:lnTo>
                    <a:pt x="1905" y="2105"/>
                  </a:lnTo>
                  <a:lnTo>
                    <a:pt x="2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5" name="Freeform 719"/>
            <p:cNvSpPr>
              <a:spLocks/>
            </p:cNvSpPr>
            <p:nvPr/>
          </p:nvSpPr>
          <p:spPr bwMode="auto">
            <a:xfrm>
              <a:off x="8697" y="11713"/>
              <a:ext cx="875" cy="471"/>
            </a:xfrm>
            <a:custGeom>
              <a:avLst/>
              <a:gdLst>
                <a:gd name="T0" fmla="*/ 1905 w 20000"/>
                <a:gd name="T1" fmla="*/ 0 h 20000"/>
                <a:gd name="T2" fmla="*/ 10000 w 20000"/>
                <a:gd name="T3" fmla="*/ 2105 h 20000"/>
                <a:gd name="T4" fmla="*/ 16667 w 20000"/>
                <a:gd name="T5" fmla="*/ 0 h 20000"/>
                <a:gd name="T6" fmla="*/ 17619 w 20000"/>
                <a:gd name="T7" fmla="*/ 0 h 20000"/>
                <a:gd name="T8" fmla="*/ 18571 w 20000"/>
                <a:gd name="T9" fmla="*/ 2105 h 20000"/>
                <a:gd name="T10" fmla="*/ 18571 w 20000"/>
                <a:gd name="T11" fmla="*/ 4211 h 20000"/>
                <a:gd name="T12" fmla="*/ 19524 w 20000"/>
                <a:gd name="T13" fmla="*/ 6316 h 20000"/>
                <a:gd name="T14" fmla="*/ 19524 w 20000"/>
                <a:gd name="T15" fmla="*/ 13684 h 20000"/>
                <a:gd name="T16" fmla="*/ 18571 w 20000"/>
                <a:gd name="T17" fmla="*/ 15789 h 20000"/>
                <a:gd name="T18" fmla="*/ 18571 w 20000"/>
                <a:gd name="T19" fmla="*/ 17895 h 20000"/>
                <a:gd name="T20" fmla="*/ 16667 w 20000"/>
                <a:gd name="T21" fmla="*/ 18947 h 20000"/>
                <a:gd name="T22" fmla="*/ 10000 w 20000"/>
                <a:gd name="T23" fmla="*/ 18947 h 20000"/>
                <a:gd name="T24" fmla="*/ 1905 w 20000"/>
                <a:gd name="T25" fmla="*/ 18947 h 20000"/>
                <a:gd name="T26" fmla="*/ 0 w 20000"/>
                <a:gd name="T27" fmla="*/ 17895 h 20000"/>
                <a:gd name="T28" fmla="*/ 0 w 20000"/>
                <a:gd name="T29" fmla="*/ 15789 h 20000"/>
                <a:gd name="T30" fmla="*/ 0 w 20000"/>
                <a:gd name="T31" fmla="*/ 13684 h 20000"/>
                <a:gd name="T32" fmla="*/ 0 w 20000"/>
                <a:gd name="T33" fmla="*/ 6316 h 20000"/>
                <a:gd name="T34" fmla="*/ 0 w 20000"/>
                <a:gd name="T35" fmla="*/ 4211 h 20000"/>
                <a:gd name="T36" fmla="*/ 0 w 20000"/>
                <a:gd name="T37" fmla="*/ 2105 h 20000"/>
                <a:gd name="T38" fmla="*/ 952 w 20000"/>
                <a:gd name="T39" fmla="*/ 2105 h 20000"/>
                <a:gd name="T40" fmla="*/ 190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10000" y="2105"/>
                  </a:lnTo>
                  <a:lnTo>
                    <a:pt x="16667" y="0"/>
                  </a:lnTo>
                  <a:lnTo>
                    <a:pt x="17619" y="0"/>
                  </a:lnTo>
                  <a:lnTo>
                    <a:pt x="18571" y="2105"/>
                  </a:lnTo>
                  <a:lnTo>
                    <a:pt x="18571" y="4211"/>
                  </a:lnTo>
                  <a:lnTo>
                    <a:pt x="19524" y="6316"/>
                  </a:lnTo>
                  <a:lnTo>
                    <a:pt x="19524" y="13684"/>
                  </a:lnTo>
                  <a:lnTo>
                    <a:pt x="18571" y="15789"/>
                  </a:lnTo>
                  <a:lnTo>
                    <a:pt x="18571" y="17895"/>
                  </a:lnTo>
                  <a:lnTo>
                    <a:pt x="16667" y="18947"/>
                  </a:lnTo>
                  <a:lnTo>
                    <a:pt x="10000" y="18947"/>
                  </a:lnTo>
                  <a:lnTo>
                    <a:pt x="1905" y="18947"/>
                  </a:lnTo>
                  <a:lnTo>
                    <a:pt x="0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0" y="2105"/>
                  </a:lnTo>
                  <a:lnTo>
                    <a:pt x="952" y="21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6" name="Freeform 720"/>
            <p:cNvSpPr>
              <a:spLocks/>
            </p:cNvSpPr>
            <p:nvPr/>
          </p:nvSpPr>
          <p:spPr bwMode="auto">
            <a:xfrm>
              <a:off x="9823" y="11713"/>
              <a:ext cx="855" cy="471"/>
            </a:xfrm>
            <a:custGeom>
              <a:avLst/>
              <a:gdLst>
                <a:gd name="T0" fmla="*/ 2439 w 20000"/>
                <a:gd name="T1" fmla="*/ 0 h 20000"/>
                <a:gd name="T2" fmla="*/ 9756 w 20000"/>
                <a:gd name="T3" fmla="*/ 2105 h 20000"/>
                <a:gd name="T4" fmla="*/ 18049 w 20000"/>
                <a:gd name="T5" fmla="*/ 0 h 20000"/>
                <a:gd name="T6" fmla="*/ 19024 w 20000"/>
                <a:gd name="T7" fmla="*/ 0 h 20000"/>
                <a:gd name="T8" fmla="*/ 19512 w 20000"/>
                <a:gd name="T9" fmla="*/ 2105 h 20000"/>
                <a:gd name="T10" fmla="*/ 19512 w 20000"/>
                <a:gd name="T11" fmla="*/ 4211 h 20000"/>
                <a:gd name="T12" fmla="*/ 19512 w 20000"/>
                <a:gd name="T13" fmla="*/ 6316 h 20000"/>
                <a:gd name="T14" fmla="*/ 19512 w 20000"/>
                <a:gd name="T15" fmla="*/ 13684 h 20000"/>
                <a:gd name="T16" fmla="*/ 19512 w 20000"/>
                <a:gd name="T17" fmla="*/ 15789 h 20000"/>
                <a:gd name="T18" fmla="*/ 19512 w 20000"/>
                <a:gd name="T19" fmla="*/ 17895 h 20000"/>
                <a:gd name="T20" fmla="*/ 18049 w 20000"/>
                <a:gd name="T21" fmla="*/ 18947 h 20000"/>
                <a:gd name="T22" fmla="*/ 9756 w 20000"/>
                <a:gd name="T23" fmla="*/ 18947 h 20000"/>
                <a:gd name="T24" fmla="*/ 2439 w 20000"/>
                <a:gd name="T25" fmla="*/ 18947 h 20000"/>
                <a:gd name="T26" fmla="*/ 976 w 20000"/>
                <a:gd name="T27" fmla="*/ 17895 h 20000"/>
                <a:gd name="T28" fmla="*/ 0 w 20000"/>
                <a:gd name="T29" fmla="*/ 15789 h 20000"/>
                <a:gd name="T30" fmla="*/ 0 w 20000"/>
                <a:gd name="T31" fmla="*/ 13684 h 20000"/>
                <a:gd name="T32" fmla="*/ 0 w 20000"/>
                <a:gd name="T33" fmla="*/ 6316 h 20000"/>
                <a:gd name="T34" fmla="*/ 0 w 20000"/>
                <a:gd name="T35" fmla="*/ 4211 h 20000"/>
                <a:gd name="T36" fmla="*/ 976 w 20000"/>
                <a:gd name="T37" fmla="*/ 2105 h 20000"/>
                <a:gd name="T38" fmla="*/ 1951 w 20000"/>
                <a:gd name="T39" fmla="*/ 2105 h 20000"/>
                <a:gd name="T40" fmla="*/ 2439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439" y="0"/>
                  </a:moveTo>
                  <a:lnTo>
                    <a:pt x="9756" y="2105"/>
                  </a:lnTo>
                  <a:lnTo>
                    <a:pt x="18049" y="0"/>
                  </a:lnTo>
                  <a:lnTo>
                    <a:pt x="19024" y="0"/>
                  </a:lnTo>
                  <a:lnTo>
                    <a:pt x="19512" y="2105"/>
                  </a:lnTo>
                  <a:lnTo>
                    <a:pt x="19512" y="4211"/>
                  </a:lnTo>
                  <a:lnTo>
                    <a:pt x="19512" y="6316"/>
                  </a:lnTo>
                  <a:lnTo>
                    <a:pt x="19512" y="13684"/>
                  </a:lnTo>
                  <a:lnTo>
                    <a:pt x="19512" y="15789"/>
                  </a:lnTo>
                  <a:lnTo>
                    <a:pt x="19512" y="17895"/>
                  </a:lnTo>
                  <a:lnTo>
                    <a:pt x="18049" y="18947"/>
                  </a:lnTo>
                  <a:lnTo>
                    <a:pt x="9756" y="18947"/>
                  </a:lnTo>
                  <a:lnTo>
                    <a:pt x="2439" y="18947"/>
                  </a:lnTo>
                  <a:lnTo>
                    <a:pt x="976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976" y="2105"/>
                  </a:lnTo>
                  <a:lnTo>
                    <a:pt x="1951" y="2105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7" name="Freeform 721"/>
            <p:cNvSpPr>
              <a:spLocks/>
            </p:cNvSpPr>
            <p:nvPr/>
          </p:nvSpPr>
          <p:spPr bwMode="auto">
            <a:xfrm>
              <a:off x="10970" y="11713"/>
              <a:ext cx="876" cy="471"/>
            </a:xfrm>
            <a:custGeom>
              <a:avLst/>
              <a:gdLst>
                <a:gd name="T0" fmla="*/ 1905 w 20000"/>
                <a:gd name="T1" fmla="*/ 0 h 20000"/>
                <a:gd name="T2" fmla="*/ 10000 w 20000"/>
                <a:gd name="T3" fmla="*/ 2105 h 20000"/>
                <a:gd name="T4" fmla="*/ 16667 w 20000"/>
                <a:gd name="T5" fmla="*/ 0 h 20000"/>
                <a:gd name="T6" fmla="*/ 17619 w 20000"/>
                <a:gd name="T7" fmla="*/ 0 h 20000"/>
                <a:gd name="T8" fmla="*/ 18571 w 20000"/>
                <a:gd name="T9" fmla="*/ 2105 h 20000"/>
                <a:gd name="T10" fmla="*/ 19524 w 20000"/>
                <a:gd name="T11" fmla="*/ 4211 h 20000"/>
                <a:gd name="T12" fmla="*/ 19524 w 20000"/>
                <a:gd name="T13" fmla="*/ 6316 h 20000"/>
                <a:gd name="T14" fmla="*/ 19524 w 20000"/>
                <a:gd name="T15" fmla="*/ 13684 h 20000"/>
                <a:gd name="T16" fmla="*/ 19524 w 20000"/>
                <a:gd name="T17" fmla="*/ 15789 h 20000"/>
                <a:gd name="T18" fmla="*/ 18571 w 20000"/>
                <a:gd name="T19" fmla="*/ 17895 h 20000"/>
                <a:gd name="T20" fmla="*/ 16667 w 20000"/>
                <a:gd name="T21" fmla="*/ 18947 h 20000"/>
                <a:gd name="T22" fmla="*/ 13333 w 20000"/>
                <a:gd name="T23" fmla="*/ 18947 h 20000"/>
                <a:gd name="T24" fmla="*/ 10000 w 20000"/>
                <a:gd name="T25" fmla="*/ 18947 h 20000"/>
                <a:gd name="T26" fmla="*/ 1905 w 20000"/>
                <a:gd name="T27" fmla="*/ 18947 h 20000"/>
                <a:gd name="T28" fmla="*/ 0 w 20000"/>
                <a:gd name="T29" fmla="*/ 17895 h 20000"/>
                <a:gd name="T30" fmla="*/ 0 w 20000"/>
                <a:gd name="T31" fmla="*/ 15789 h 20000"/>
                <a:gd name="T32" fmla="*/ 0 w 20000"/>
                <a:gd name="T33" fmla="*/ 13684 h 20000"/>
                <a:gd name="T34" fmla="*/ 0 w 20000"/>
                <a:gd name="T35" fmla="*/ 6316 h 20000"/>
                <a:gd name="T36" fmla="*/ 0 w 20000"/>
                <a:gd name="T37" fmla="*/ 4211 h 20000"/>
                <a:gd name="T38" fmla="*/ 0 w 20000"/>
                <a:gd name="T39" fmla="*/ 2105 h 20000"/>
                <a:gd name="T40" fmla="*/ 952 w 20000"/>
                <a:gd name="T41" fmla="*/ 2105 h 20000"/>
                <a:gd name="T42" fmla="*/ 1905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10000" y="2105"/>
                  </a:lnTo>
                  <a:lnTo>
                    <a:pt x="16667" y="0"/>
                  </a:lnTo>
                  <a:lnTo>
                    <a:pt x="17619" y="0"/>
                  </a:lnTo>
                  <a:lnTo>
                    <a:pt x="18571" y="2105"/>
                  </a:lnTo>
                  <a:lnTo>
                    <a:pt x="19524" y="4211"/>
                  </a:lnTo>
                  <a:lnTo>
                    <a:pt x="19524" y="6316"/>
                  </a:lnTo>
                  <a:lnTo>
                    <a:pt x="19524" y="13684"/>
                  </a:lnTo>
                  <a:lnTo>
                    <a:pt x="19524" y="15789"/>
                  </a:lnTo>
                  <a:lnTo>
                    <a:pt x="18571" y="17895"/>
                  </a:lnTo>
                  <a:lnTo>
                    <a:pt x="16667" y="18947"/>
                  </a:lnTo>
                  <a:lnTo>
                    <a:pt x="13333" y="18947"/>
                  </a:lnTo>
                  <a:lnTo>
                    <a:pt x="10000" y="18947"/>
                  </a:lnTo>
                  <a:lnTo>
                    <a:pt x="1905" y="18947"/>
                  </a:lnTo>
                  <a:lnTo>
                    <a:pt x="0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0" y="2105"/>
                  </a:lnTo>
                  <a:lnTo>
                    <a:pt x="952" y="21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8" name="Freeform 722"/>
            <p:cNvSpPr>
              <a:spLocks/>
            </p:cNvSpPr>
            <p:nvPr/>
          </p:nvSpPr>
          <p:spPr bwMode="auto">
            <a:xfrm>
              <a:off x="12096" y="11713"/>
              <a:ext cx="897" cy="471"/>
            </a:xfrm>
            <a:custGeom>
              <a:avLst/>
              <a:gdLst>
                <a:gd name="T0" fmla="*/ 2326 w 20000"/>
                <a:gd name="T1" fmla="*/ 0 h 20000"/>
                <a:gd name="T2" fmla="*/ 10233 w 20000"/>
                <a:gd name="T3" fmla="*/ 2105 h 20000"/>
                <a:gd name="T4" fmla="*/ 17209 w 20000"/>
                <a:gd name="T5" fmla="*/ 0 h 20000"/>
                <a:gd name="T6" fmla="*/ 18140 w 20000"/>
                <a:gd name="T7" fmla="*/ 0 h 20000"/>
                <a:gd name="T8" fmla="*/ 18605 w 20000"/>
                <a:gd name="T9" fmla="*/ 2105 h 20000"/>
                <a:gd name="T10" fmla="*/ 18605 w 20000"/>
                <a:gd name="T11" fmla="*/ 4211 h 20000"/>
                <a:gd name="T12" fmla="*/ 19535 w 20000"/>
                <a:gd name="T13" fmla="*/ 6316 h 20000"/>
                <a:gd name="T14" fmla="*/ 19535 w 20000"/>
                <a:gd name="T15" fmla="*/ 13684 h 20000"/>
                <a:gd name="T16" fmla="*/ 18605 w 20000"/>
                <a:gd name="T17" fmla="*/ 15789 h 20000"/>
                <a:gd name="T18" fmla="*/ 18605 w 20000"/>
                <a:gd name="T19" fmla="*/ 17895 h 20000"/>
                <a:gd name="T20" fmla="*/ 17209 w 20000"/>
                <a:gd name="T21" fmla="*/ 18947 h 20000"/>
                <a:gd name="T22" fmla="*/ 13488 w 20000"/>
                <a:gd name="T23" fmla="*/ 18947 h 20000"/>
                <a:gd name="T24" fmla="*/ 10233 w 20000"/>
                <a:gd name="T25" fmla="*/ 18947 h 20000"/>
                <a:gd name="T26" fmla="*/ 2326 w 20000"/>
                <a:gd name="T27" fmla="*/ 18947 h 20000"/>
                <a:gd name="T28" fmla="*/ 930 w 20000"/>
                <a:gd name="T29" fmla="*/ 17895 h 20000"/>
                <a:gd name="T30" fmla="*/ 930 w 20000"/>
                <a:gd name="T31" fmla="*/ 15789 h 20000"/>
                <a:gd name="T32" fmla="*/ 0 w 20000"/>
                <a:gd name="T33" fmla="*/ 13684 h 20000"/>
                <a:gd name="T34" fmla="*/ 0 w 20000"/>
                <a:gd name="T35" fmla="*/ 6316 h 20000"/>
                <a:gd name="T36" fmla="*/ 930 w 20000"/>
                <a:gd name="T37" fmla="*/ 4211 h 20000"/>
                <a:gd name="T38" fmla="*/ 930 w 20000"/>
                <a:gd name="T39" fmla="*/ 2105 h 20000"/>
                <a:gd name="T40" fmla="*/ 1395 w 20000"/>
                <a:gd name="T41" fmla="*/ 2105 h 20000"/>
                <a:gd name="T42" fmla="*/ 2326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2326" y="0"/>
                  </a:moveTo>
                  <a:lnTo>
                    <a:pt x="10233" y="2105"/>
                  </a:lnTo>
                  <a:lnTo>
                    <a:pt x="17209" y="0"/>
                  </a:lnTo>
                  <a:lnTo>
                    <a:pt x="18140" y="0"/>
                  </a:lnTo>
                  <a:lnTo>
                    <a:pt x="18605" y="2105"/>
                  </a:lnTo>
                  <a:lnTo>
                    <a:pt x="18605" y="4211"/>
                  </a:lnTo>
                  <a:lnTo>
                    <a:pt x="19535" y="6316"/>
                  </a:lnTo>
                  <a:lnTo>
                    <a:pt x="19535" y="13684"/>
                  </a:lnTo>
                  <a:lnTo>
                    <a:pt x="18605" y="15789"/>
                  </a:lnTo>
                  <a:lnTo>
                    <a:pt x="18605" y="17895"/>
                  </a:lnTo>
                  <a:lnTo>
                    <a:pt x="17209" y="18947"/>
                  </a:lnTo>
                  <a:lnTo>
                    <a:pt x="13488" y="18947"/>
                  </a:lnTo>
                  <a:lnTo>
                    <a:pt x="10233" y="18947"/>
                  </a:lnTo>
                  <a:lnTo>
                    <a:pt x="2326" y="18947"/>
                  </a:lnTo>
                  <a:lnTo>
                    <a:pt x="930" y="17895"/>
                  </a:lnTo>
                  <a:lnTo>
                    <a:pt x="93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930" y="4211"/>
                  </a:lnTo>
                  <a:lnTo>
                    <a:pt x="930" y="2105"/>
                  </a:lnTo>
                  <a:lnTo>
                    <a:pt x="1395" y="2105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9" name="Freeform 723"/>
            <p:cNvSpPr>
              <a:spLocks/>
            </p:cNvSpPr>
            <p:nvPr/>
          </p:nvSpPr>
          <p:spPr bwMode="auto">
            <a:xfrm>
              <a:off x="13243" y="11713"/>
              <a:ext cx="876" cy="471"/>
            </a:xfrm>
            <a:custGeom>
              <a:avLst/>
              <a:gdLst>
                <a:gd name="T0" fmla="*/ 1905 w 20000"/>
                <a:gd name="T1" fmla="*/ 0 h 20000"/>
                <a:gd name="T2" fmla="*/ 9524 w 20000"/>
                <a:gd name="T3" fmla="*/ 2105 h 20000"/>
                <a:gd name="T4" fmla="*/ 17619 w 20000"/>
                <a:gd name="T5" fmla="*/ 0 h 20000"/>
                <a:gd name="T6" fmla="*/ 18571 w 20000"/>
                <a:gd name="T7" fmla="*/ 0 h 20000"/>
                <a:gd name="T8" fmla="*/ 18571 w 20000"/>
                <a:gd name="T9" fmla="*/ 2105 h 20000"/>
                <a:gd name="T10" fmla="*/ 19524 w 20000"/>
                <a:gd name="T11" fmla="*/ 4211 h 20000"/>
                <a:gd name="T12" fmla="*/ 19524 w 20000"/>
                <a:gd name="T13" fmla="*/ 6316 h 20000"/>
                <a:gd name="T14" fmla="*/ 19524 w 20000"/>
                <a:gd name="T15" fmla="*/ 13684 h 20000"/>
                <a:gd name="T16" fmla="*/ 19524 w 20000"/>
                <a:gd name="T17" fmla="*/ 15789 h 20000"/>
                <a:gd name="T18" fmla="*/ 18571 w 20000"/>
                <a:gd name="T19" fmla="*/ 17895 h 20000"/>
                <a:gd name="T20" fmla="*/ 17619 w 20000"/>
                <a:gd name="T21" fmla="*/ 18947 h 20000"/>
                <a:gd name="T22" fmla="*/ 13333 w 20000"/>
                <a:gd name="T23" fmla="*/ 18947 h 20000"/>
                <a:gd name="T24" fmla="*/ 9524 w 20000"/>
                <a:gd name="T25" fmla="*/ 18947 h 20000"/>
                <a:gd name="T26" fmla="*/ 1905 w 20000"/>
                <a:gd name="T27" fmla="*/ 18947 h 20000"/>
                <a:gd name="T28" fmla="*/ 952 w 20000"/>
                <a:gd name="T29" fmla="*/ 17895 h 20000"/>
                <a:gd name="T30" fmla="*/ 0 w 20000"/>
                <a:gd name="T31" fmla="*/ 15789 h 20000"/>
                <a:gd name="T32" fmla="*/ 0 w 20000"/>
                <a:gd name="T33" fmla="*/ 13684 h 20000"/>
                <a:gd name="T34" fmla="*/ 0 w 20000"/>
                <a:gd name="T35" fmla="*/ 6316 h 20000"/>
                <a:gd name="T36" fmla="*/ 0 w 20000"/>
                <a:gd name="T37" fmla="*/ 4211 h 20000"/>
                <a:gd name="T38" fmla="*/ 952 w 20000"/>
                <a:gd name="T39" fmla="*/ 2105 h 20000"/>
                <a:gd name="T40" fmla="*/ 952 w 20000"/>
                <a:gd name="T41" fmla="*/ 2105 h 20000"/>
                <a:gd name="T42" fmla="*/ 1905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9524" y="2105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8571" y="2105"/>
                  </a:lnTo>
                  <a:lnTo>
                    <a:pt x="19524" y="4211"/>
                  </a:lnTo>
                  <a:lnTo>
                    <a:pt x="19524" y="6316"/>
                  </a:lnTo>
                  <a:lnTo>
                    <a:pt x="19524" y="13684"/>
                  </a:lnTo>
                  <a:lnTo>
                    <a:pt x="19524" y="15789"/>
                  </a:lnTo>
                  <a:lnTo>
                    <a:pt x="18571" y="17895"/>
                  </a:lnTo>
                  <a:lnTo>
                    <a:pt x="17619" y="18947"/>
                  </a:lnTo>
                  <a:lnTo>
                    <a:pt x="13333" y="18947"/>
                  </a:lnTo>
                  <a:lnTo>
                    <a:pt x="9524" y="18947"/>
                  </a:lnTo>
                  <a:lnTo>
                    <a:pt x="1905" y="18947"/>
                  </a:lnTo>
                  <a:lnTo>
                    <a:pt x="952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952" y="21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0" name="Freeform 724"/>
            <p:cNvSpPr>
              <a:spLocks/>
            </p:cNvSpPr>
            <p:nvPr/>
          </p:nvSpPr>
          <p:spPr bwMode="auto">
            <a:xfrm>
              <a:off x="15516" y="11713"/>
              <a:ext cx="876" cy="471"/>
            </a:xfrm>
            <a:custGeom>
              <a:avLst/>
              <a:gdLst>
                <a:gd name="T0" fmla="*/ 2857 w 20000"/>
                <a:gd name="T1" fmla="*/ 0 h 20000"/>
                <a:gd name="T2" fmla="*/ 9524 w 20000"/>
                <a:gd name="T3" fmla="*/ 2105 h 20000"/>
                <a:gd name="T4" fmla="*/ 17619 w 20000"/>
                <a:gd name="T5" fmla="*/ 0 h 20000"/>
                <a:gd name="T6" fmla="*/ 18571 w 20000"/>
                <a:gd name="T7" fmla="*/ 0 h 20000"/>
                <a:gd name="T8" fmla="*/ 19524 w 20000"/>
                <a:gd name="T9" fmla="*/ 2105 h 20000"/>
                <a:gd name="T10" fmla="*/ 19524 w 20000"/>
                <a:gd name="T11" fmla="*/ 4211 h 20000"/>
                <a:gd name="T12" fmla="*/ 19524 w 20000"/>
                <a:gd name="T13" fmla="*/ 6316 h 20000"/>
                <a:gd name="T14" fmla="*/ 19524 w 20000"/>
                <a:gd name="T15" fmla="*/ 13684 h 20000"/>
                <a:gd name="T16" fmla="*/ 19524 w 20000"/>
                <a:gd name="T17" fmla="*/ 15789 h 20000"/>
                <a:gd name="T18" fmla="*/ 19524 w 20000"/>
                <a:gd name="T19" fmla="*/ 17895 h 20000"/>
                <a:gd name="T20" fmla="*/ 17619 w 20000"/>
                <a:gd name="T21" fmla="*/ 18947 h 20000"/>
                <a:gd name="T22" fmla="*/ 14286 w 20000"/>
                <a:gd name="T23" fmla="*/ 18947 h 20000"/>
                <a:gd name="T24" fmla="*/ 9524 w 20000"/>
                <a:gd name="T25" fmla="*/ 18947 h 20000"/>
                <a:gd name="T26" fmla="*/ 2857 w 20000"/>
                <a:gd name="T27" fmla="*/ 18947 h 20000"/>
                <a:gd name="T28" fmla="*/ 952 w 20000"/>
                <a:gd name="T29" fmla="*/ 17895 h 20000"/>
                <a:gd name="T30" fmla="*/ 0 w 20000"/>
                <a:gd name="T31" fmla="*/ 15789 h 20000"/>
                <a:gd name="T32" fmla="*/ 0 w 20000"/>
                <a:gd name="T33" fmla="*/ 13684 h 20000"/>
                <a:gd name="T34" fmla="*/ 0 w 20000"/>
                <a:gd name="T35" fmla="*/ 6316 h 20000"/>
                <a:gd name="T36" fmla="*/ 0 w 20000"/>
                <a:gd name="T37" fmla="*/ 4211 h 20000"/>
                <a:gd name="T38" fmla="*/ 952 w 20000"/>
                <a:gd name="T39" fmla="*/ 2105 h 20000"/>
                <a:gd name="T40" fmla="*/ 1905 w 20000"/>
                <a:gd name="T41" fmla="*/ 2105 h 20000"/>
                <a:gd name="T42" fmla="*/ 2857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2857" y="0"/>
                  </a:moveTo>
                  <a:lnTo>
                    <a:pt x="9524" y="2105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2105"/>
                  </a:lnTo>
                  <a:lnTo>
                    <a:pt x="19524" y="4211"/>
                  </a:lnTo>
                  <a:lnTo>
                    <a:pt x="19524" y="6316"/>
                  </a:lnTo>
                  <a:lnTo>
                    <a:pt x="19524" y="13684"/>
                  </a:lnTo>
                  <a:lnTo>
                    <a:pt x="19524" y="15789"/>
                  </a:lnTo>
                  <a:lnTo>
                    <a:pt x="19524" y="17895"/>
                  </a:lnTo>
                  <a:lnTo>
                    <a:pt x="17619" y="18947"/>
                  </a:lnTo>
                  <a:lnTo>
                    <a:pt x="14286" y="18947"/>
                  </a:lnTo>
                  <a:lnTo>
                    <a:pt x="9524" y="18947"/>
                  </a:lnTo>
                  <a:lnTo>
                    <a:pt x="2857" y="18947"/>
                  </a:lnTo>
                  <a:lnTo>
                    <a:pt x="952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952" y="2105"/>
                  </a:lnTo>
                  <a:lnTo>
                    <a:pt x="1905" y="2105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1" name="Freeform 725"/>
            <p:cNvSpPr>
              <a:spLocks/>
            </p:cNvSpPr>
            <p:nvPr/>
          </p:nvSpPr>
          <p:spPr bwMode="auto">
            <a:xfrm>
              <a:off x="16684" y="11713"/>
              <a:ext cx="855" cy="471"/>
            </a:xfrm>
            <a:custGeom>
              <a:avLst/>
              <a:gdLst>
                <a:gd name="T0" fmla="*/ 1463 w 20000"/>
                <a:gd name="T1" fmla="*/ 0 h 20000"/>
                <a:gd name="T2" fmla="*/ 9756 w 20000"/>
                <a:gd name="T3" fmla="*/ 2105 h 20000"/>
                <a:gd name="T4" fmla="*/ 17561 w 20000"/>
                <a:gd name="T5" fmla="*/ 0 h 20000"/>
                <a:gd name="T6" fmla="*/ 18537 w 20000"/>
                <a:gd name="T7" fmla="*/ 0 h 20000"/>
                <a:gd name="T8" fmla="*/ 18537 w 20000"/>
                <a:gd name="T9" fmla="*/ 2105 h 20000"/>
                <a:gd name="T10" fmla="*/ 19512 w 20000"/>
                <a:gd name="T11" fmla="*/ 4211 h 20000"/>
                <a:gd name="T12" fmla="*/ 19512 w 20000"/>
                <a:gd name="T13" fmla="*/ 6316 h 20000"/>
                <a:gd name="T14" fmla="*/ 19512 w 20000"/>
                <a:gd name="T15" fmla="*/ 13684 h 20000"/>
                <a:gd name="T16" fmla="*/ 19512 w 20000"/>
                <a:gd name="T17" fmla="*/ 15789 h 20000"/>
                <a:gd name="T18" fmla="*/ 18537 w 20000"/>
                <a:gd name="T19" fmla="*/ 17895 h 20000"/>
                <a:gd name="T20" fmla="*/ 17561 w 20000"/>
                <a:gd name="T21" fmla="*/ 18947 h 20000"/>
                <a:gd name="T22" fmla="*/ 13171 w 20000"/>
                <a:gd name="T23" fmla="*/ 18947 h 20000"/>
                <a:gd name="T24" fmla="*/ 9756 w 20000"/>
                <a:gd name="T25" fmla="*/ 18947 h 20000"/>
                <a:gd name="T26" fmla="*/ 1463 w 20000"/>
                <a:gd name="T27" fmla="*/ 18947 h 20000"/>
                <a:gd name="T28" fmla="*/ 488 w 20000"/>
                <a:gd name="T29" fmla="*/ 17895 h 20000"/>
                <a:gd name="T30" fmla="*/ 0 w 20000"/>
                <a:gd name="T31" fmla="*/ 15789 h 20000"/>
                <a:gd name="T32" fmla="*/ 0 w 20000"/>
                <a:gd name="T33" fmla="*/ 13684 h 20000"/>
                <a:gd name="T34" fmla="*/ 0 w 20000"/>
                <a:gd name="T35" fmla="*/ 6316 h 20000"/>
                <a:gd name="T36" fmla="*/ 0 w 20000"/>
                <a:gd name="T37" fmla="*/ 4211 h 20000"/>
                <a:gd name="T38" fmla="*/ 488 w 20000"/>
                <a:gd name="T39" fmla="*/ 2105 h 20000"/>
                <a:gd name="T40" fmla="*/ 488 w 20000"/>
                <a:gd name="T41" fmla="*/ 2105 h 20000"/>
                <a:gd name="T42" fmla="*/ 1463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463" y="0"/>
                  </a:moveTo>
                  <a:lnTo>
                    <a:pt x="9756" y="2105"/>
                  </a:lnTo>
                  <a:lnTo>
                    <a:pt x="17561" y="0"/>
                  </a:lnTo>
                  <a:lnTo>
                    <a:pt x="18537" y="0"/>
                  </a:lnTo>
                  <a:lnTo>
                    <a:pt x="18537" y="2105"/>
                  </a:lnTo>
                  <a:lnTo>
                    <a:pt x="19512" y="4211"/>
                  </a:lnTo>
                  <a:lnTo>
                    <a:pt x="19512" y="6316"/>
                  </a:lnTo>
                  <a:lnTo>
                    <a:pt x="19512" y="13684"/>
                  </a:lnTo>
                  <a:lnTo>
                    <a:pt x="19512" y="15789"/>
                  </a:lnTo>
                  <a:lnTo>
                    <a:pt x="18537" y="17895"/>
                  </a:lnTo>
                  <a:lnTo>
                    <a:pt x="17561" y="18947"/>
                  </a:lnTo>
                  <a:lnTo>
                    <a:pt x="13171" y="18947"/>
                  </a:lnTo>
                  <a:lnTo>
                    <a:pt x="9756" y="18947"/>
                  </a:lnTo>
                  <a:lnTo>
                    <a:pt x="1463" y="18947"/>
                  </a:lnTo>
                  <a:lnTo>
                    <a:pt x="488" y="17895"/>
                  </a:lnTo>
                  <a:lnTo>
                    <a:pt x="0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0" y="4211"/>
                  </a:lnTo>
                  <a:lnTo>
                    <a:pt x="488" y="2105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Freeform 726"/>
            <p:cNvSpPr>
              <a:spLocks/>
            </p:cNvSpPr>
            <p:nvPr/>
          </p:nvSpPr>
          <p:spPr bwMode="auto">
            <a:xfrm>
              <a:off x="17789" y="11713"/>
              <a:ext cx="918" cy="471"/>
            </a:xfrm>
            <a:custGeom>
              <a:avLst/>
              <a:gdLst>
                <a:gd name="T0" fmla="*/ 2727 w 20000"/>
                <a:gd name="T1" fmla="*/ 0 h 20000"/>
                <a:gd name="T2" fmla="*/ 10000 w 20000"/>
                <a:gd name="T3" fmla="*/ 2105 h 20000"/>
                <a:gd name="T4" fmla="*/ 16818 w 20000"/>
                <a:gd name="T5" fmla="*/ 0 h 20000"/>
                <a:gd name="T6" fmla="*/ 17727 w 20000"/>
                <a:gd name="T7" fmla="*/ 0 h 20000"/>
                <a:gd name="T8" fmla="*/ 18636 w 20000"/>
                <a:gd name="T9" fmla="*/ 2105 h 20000"/>
                <a:gd name="T10" fmla="*/ 18636 w 20000"/>
                <a:gd name="T11" fmla="*/ 4211 h 20000"/>
                <a:gd name="T12" fmla="*/ 19545 w 20000"/>
                <a:gd name="T13" fmla="*/ 6316 h 20000"/>
                <a:gd name="T14" fmla="*/ 19545 w 20000"/>
                <a:gd name="T15" fmla="*/ 13684 h 20000"/>
                <a:gd name="T16" fmla="*/ 18636 w 20000"/>
                <a:gd name="T17" fmla="*/ 15789 h 20000"/>
                <a:gd name="T18" fmla="*/ 18636 w 20000"/>
                <a:gd name="T19" fmla="*/ 17895 h 20000"/>
                <a:gd name="T20" fmla="*/ 16818 w 20000"/>
                <a:gd name="T21" fmla="*/ 18947 h 20000"/>
                <a:gd name="T22" fmla="*/ 13636 w 20000"/>
                <a:gd name="T23" fmla="*/ 18947 h 20000"/>
                <a:gd name="T24" fmla="*/ 10000 w 20000"/>
                <a:gd name="T25" fmla="*/ 18947 h 20000"/>
                <a:gd name="T26" fmla="*/ 2727 w 20000"/>
                <a:gd name="T27" fmla="*/ 18947 h 20000"/>
                <a:gd name="T28" fmla="*/ 909 w 20000"/>
                <a:gd name="T29" fmla="*/ 17895 h 20000"/>
                <a:gd name="T30" fmla="*/ 909 w 20000"/>
                <a:gd name="T31" fmla="*/ 15789 h 20000"/>
                <a:gd name="T32" fmla="*/ 0 w 20000"/>
                <a:gd name="T33" fmla="*/ 13684 h 20000"/>
                <a:gd name="T34" fmla="*/ 0 w 20000"/>
                <a:gd name="T35" fmla="*/ 6316 h 20000"/>
                <a:gd name="T36" fmla="*/ 909 w 20000"/>
                <a:gd name="T37" fmla="*/ 4211 h 20000"/>
                <a:gd name="T38" fmla="*/ 909 w 20000"/>
                <a:gd name="T39" fmla="*/ 2105 h 20000"/>
                <a:gd name="T40" fmla="*/ 1818 w 20000"/>
                <a:gd name="T41" fmla="*/ 2105 h 20000"/>
                <a:gd name="T42" fmla="*/ 2727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2727" y="0"/>
                  </a:moveTo>
                  <a:lnTo>
                    <a:pt x="10000" y="2105"/>
                  </a:lnTo>
                  <a:lnTo>
                    <a:pt x="16818" y="0"/>
                  </a:lnTo>
                  <a:lnTo>
                    <a:pt x="17727" y="0"/>
                  </a:lnTo>
                  <a:lnTo>
                    <a:pt x="18636" y="2105"/>
                  </a:lnTo>
                  <a:lnTo>
                    <a:pt x="18636" y="4211"/>
                  </a:lnTo>
                  <a:lnTo>
                    <a:pt x="19545" y="6316"/>
                  </a:lnTo>
                  <a:lnTo>
                    <a:pt x="19545" y="13684"/>
                  </a:lnTo>
                  <a:lnTo>
                    <a:pt x="18636" y="15789"/>
                  </a:lnTo>
                  <a:lnTo>
                    <a:pt x="18636" y="17895"/>
                  </a:lnTo>
                  <a:lnTo>
                    <a:pt x="16818" y="18947"/>
                  </a:lnTo>
                  <a:lnTo>
                    <a:pt x="13636" y="18947"/>
                  </a:lnTo>
                  <a:lnTo>
                    <a:pt x="10000" y="18947"/>
                  </a:lnTo>
                  <a:lnTo>
                    <a:pt x="2727" y="18947"/>
                  </a:lnTo>
                  <a:lnTo>
                    <a:pt x="909" y="17895"/>
                  </a:lnTo>
                  <a:lnTo>
                    <a:pt x="909" y="15789"/>
                  </a:lnTo>
                  <a:lnTo>
                    <a:pt x="0" y="13684"/>
                  </a:lnTo>
                  <a:lnTo>
                    <a:pt x="0" y="6316"/>
                  </a:lnTo>
                  <a:lnTo>
                    <a:pt x="909" y="4211"/>
                  </a:lnTo>
                  <a:lnTo>
                    <a:pt x="909" y="2105"/>
                  </a:lnTo>
                  <a:lnTo>
                    <a:pt x="1818" y="210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Freeform 727"/>
            <p:cNvSpPr>
              <a:spLocks/>
            </p:cNvSpPr>
            <p:nvPr/>
          </p:nvSpPr>
          <p:spPr bwMode="auto">
            <a:xfrm>
              <a:off x="1314" y="12358"/>
              <a:ext cx="855" cy="422"/>
            </a:xfrm>
            <a:custGeom>
              <a:avLst/>
              <a:gdLst>
                <a:gd name="T0" fmla="*/ 1463 w 20000"/>
                <a:gd name="T1" fmla="*/ 0 h 20000"/>
                <a:gd name="T2" fmla="*/ 9756 w 20000"/>
                <a:gd name="T3" fmla="*/ 0 h 20000"/>
                <a:gd name="T4" fmla="*/ 18049 w 20000"/>
                <a:gd name="T5" fmla="*/ 0 h 20000"/>
                <a:gd name="T6" fmla="*/ 19024 w 20000"/>
                <a:gd name="T7" fmla="*/ 0 h 20000"/>
                <a:gd name="T8" fmla="*/ 19024 w 20000"/>
                <a:gd name="T9" fmla="*/ 0 h 20000"/>
                <a:gd name="T10" fmla="*/ 19512 w 20000"/>
                <a:gd name="T11" fmla="*/ 2353 h 20000"/>
                <a:gd name="T12" fmla="*/ 19512 w 20000"/>
                <a:gd name="T13" fmla="*/ 3529 h 20000"/>
                <a:gd name="T14" fmla="*/ 19512 w 20000"/>
                <a:gd name="T15" fmla="*/ 15294 h 20000"/>
                <a:gd name="T16" fmla="*/ 19512 w 20000"/>
                <a:gd name="T17" fmla="*/ 15294 h 20000"/>
                <a:gd name="T18" fmla="*/ 19024 w 20000"/>
                <a:gd name="T19" fmla="*/ 17647 h 20000"/>
                <a:gd name="T20" fmla="*/ 18049 w 20000"/>
                <a:gd name="T21" fmla="*/ 18824 h 20000"/>
                <a:gd name="T22" fmla="*/ 9756 w 20000"/>
                <a:gd name="T23" fmla="*/ 18824 h 20000"/>
                <a:gd name="T24" fmla="*/ 1463 w 20000"/>
                <a:gd name="T25" fmla="*/ 18824 h 20000"/>
                <a:gd name="T26" fmla="*/ 0 w 20000"/>
                <a:gd name="T27" fmla="*/ 17647 h 20000"/>
                <a:gd name="T28" fmla="*/ 0 w 20000"/>
                <a:gd name="T29" fmla="*/ 15294 h 20000"/>
                <a:gd name="T30" fmla="*/ 0 w 20000"/>
                <a:gd name="T31" fmla="*/ 15294 h 20000"/>
                <a:gd name="T32" fmla="*/ 0 w 20000"/>
                <a:gd name="T33" fmla="*/ 3529 h 20000"/>
                <a:gd name="T34" fmla="*/ 0 w 20000"/>
                <a:gd name="T35" fmla="*/ 2353 h 20000"/>
                <a:gd name="T36" fmla="*/ 0 w 20000"/>
                <a:gd name="T37" fmla="*/ 0 h 20000"/>
                <a:gd name="T38" fmla="*/ 976 w 20000"/>
                <a:gd name="T39" fmla="*/ 0 h 20000"/>
                <a:gd name="T40" fmla="*/ 1463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463" y="0"/>
                  </a:moveTo>
                  <a:lnTo>
                    <a:pt x="9756" y="0"/>
                  </a:lnTo>
                  <a:lnTo>
                    <a:pt x="18049" y="0"/>
                  </a:lnTo>
                  <a:lnTo>
                    <a:pt x="19024" y="0"/>
                  </a:lnTo>
                  <a:lnTo>
                    <a:pt x="19512" y="2353"/>
                  </a:lnTo>
                  <a:lnTo>
                    <a:pt x="19512" y="3529"/>
                  </a:lnTo>
                  <a:lnTo>
                    <a:pt x="19512" y="15294"/>
                  </a:lnTo>
                  <a:lnTo>
                    <a:pt x="19024" y="17647"/>
                  </a:lnTo>
                  <a:lnTo>
                    <a:pt x="18049" y="18824"/>
                  </a:lnTo>
                  <a:lnTo>
                    <a:pt x="9756" y="18824"/>
                  </a:lnTo>
                  <a:lnTo>
                    <a:pt x="1463" y="18824"/>
                  </a:lnTo>
                  <a:lnTo>
                    <a:pt x="0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0" y="0"/>
                  </a:lnTo>
                  <a:lnTo>
                    <a:pt x="976" y="0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Freeform 728"/>
            <p:cNvSpPr>
              <a:spLocks/>
            </p:cNvSpPr>
            <p:nvPr/>
          </p:nvSpPr>
          <p:spPr bwMode="auto">
            <a:xfrm>
              <a:off x="2461" y="12358"/>
              <a:ext cx="876" cy="422"/>
            </a:xfrm>
            <a:custGeom>
              <a:avLst/>
              <a:gdLst>
                <a:gd name="T0" fmla="*/ 1905 w 20000"/>
                <a:gd name="T1" fmla="*/ 0 h 20000"/>
                <a:gd name="T2" fmla="*/ 9524 w 20000"/>
                <a:gd name="T3" fmla="*/ 0 h 20000"/>
                <a:gd name="T4" fmla="*/ 16667 w 20000"/>
                <a:gd name="T5" fmla="*/ 0 h 20000"/>
                <a:gd name="T6" fmla="*/ 17619 w 20000"/>
                <a:gd name="T7" fmla="*/ 0 h 20000"/>
                <a:gd name="T8" fmla="*/ 18571 w 20000"/>
                <a:gd name="T9" fmla="*/ 0 h 20000"/>
                <a:gd name="T10" fmla="*/ 19524 w 20000"/>
                <a:gd name="T11" fmla="*/ 2353 h 20000"/>
                <a:gd name="T12" fmla="*/ 19524 w 20000"/>
                <a:gd name="T13" fmla="*/ 3529 h 20000"/>
                <a:gd name="T14" fmla="*/ 19524 w 20000"/>
                <a:gd name="T15" fmla="*/ 15294 h 20000"/>
                <a:gd name="T16" fmla="*/ 19524 w 20000"/>
                <a:gd name="T17" fmla="*/ 15294 h 20000"/>
                <a:gd name="T18" fmla="*/ 18571 w 20000"/>
                <a:gd name="T19" fmla="*/ 17647 h 20000"/>
                <a:gd name="T20" fmla="*/ 16667 w 20000"/>
                <a:gd name="T21" fmla="*/ 18824 h 20000"/>
                <a:gd name="T22" fmla="*/ 9524 w 20000"/>
                <a:gd name="T23" fmla="*/ 18824 h 20000"/>
                <a:gd name="T24" fmla="*/ 1905 w 20000"/>
                <a:gd name="T25" fmla="*/ 18824 h 20000"/>
                <a:gd name="T26" fmla="*/ 0 w 20000"/>
                <a:gd name="T27" fmla="*/ 17647 h 20000"/>
                <a:gd name="T28" fmla="*/ 0 w 20000"/>
                <a:gd name="T29" fmla="*/ 15294 h 20000"/>
                <a:gd name="T30" fmla="*/ 0 w 20000"/>
                <a:gd name="T31" fmla="*/ 15294 h 20000"/>
                <a:gd name="T32" fmla="*/ 0 w 20000"/>
                <a:gd name="T33" fmla="*/ 3529 h 20000"/>
                <a:gd name="T34" fmla="*/ 0 w 20000"/>
                <a:gd name="T35" fmla="*/ 2353 h 20000"/>
                <a:gd name="T36" fmla="*/ 0 w 20000"/>
                <a:gd name="T37" fmla="*/ 0 h 20000"/>
                <a:gd name="T38" fmla="*/ 952 w 20000"/>
                <a:gd name="T39" fmla="*/ 0 h 20000"/>
                <a:gd name="T40" fmla="*/ 190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9524" y="0"/>
                  </a:lnTo>
                  <a:lnTo>
                    <a:pt x="16667" y="0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2353"/>
                  </a:lnTo>
                  <a:lnTo>
                    <a:pt x="19524" y="3529"/>
                  </a:lnTo>
                  <a:lnTo>
                    <a:pt x="19524" y="15294"/>
                  </a:lnTo>
                  <a:lnTo>
                    <a:pt x="18571" y="17647"/>
                  </a:lnTo>
                  <a:lnTo>
                    <a:pt x="16667" y="18824"/>
                  </a:lnTo>
                  <a:lnTo>
                    <a:pt x="9524" y="18824"/>
                  </a:lnTo>
                  <a:lnTo>
                    <a:pt x="1905" y="18824"/>
                  </a:lnTo>
                  <a:lnTo>
                    <a:pt x="0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0" y="0"/>
                  </a:lnTo>
                  <a:lnTo>
                    <a:pt x="952" y="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Freeform 729"/>
            <p:cNvSpPr>
              <a:spLocks/>
            </p:cNvSpPr>
            <p:nvPr/>
          </p:nvSpPr>
          <p:spPr bwMode="auto">
            <a:xfrm>
              <a:off x="3587" y="12358"/>
              <a:ext cx="897" cy="422"/>
            </a:xfrm>
            <a:custGeom>
              <a:avLst/>
              <a:gdLst>
                <a:gd name="T0" fmla="*/ 2326 w 20000"/>
                <a:gd name="T1" fmla="*/ 0 h 20000"/>
                <a:gd name="T2" fmla="*/ 10233 w 20000"/>
                <a:gd name="T3" fmla="*/ 0 h 20000"/>
                <a:gd name="T4" fmla="*/ 17209 w 20000"/>
                <a:gd name="T5" fmla="*/ 0 h 20000"/>
                <a:gd name="T6" fmla="*/ 17674 w 20000"/>
                <a:gd name="T7" fmla="*/ 0 h 20000"/>
                <a:gd name="T8" fmla="*/ 18605 w 20000"/>
                <a:gd name="T9" fmla="*/ 0 h 20000"/>
                <a:gd name="T10" fmla="*/ 18605 w 20000"/>
                <a:gd name="T11" fmla="*/ 2353 h 20000"/>
                <a:gd name="T12" fmla="*/ 19535 w 20000"/>
                <a:gd name="T13" fmla="*/ 3529 h 20000"/>
                <a:gd name="T14" fmla="*/ 19535 w 20000"/>
                <a:gd name="T15" fmla="*/ 15294 h 20000"/>
                <a:gd name="T16" fmla="*/ 18605 w 20000"/>
                <a:gd name="T17" fmla="*/ 15294 h 20000"/>
                <a:gd name="T18" fmla="*/ 18605 w 20000"/>
                <a:gd name="T19" fmla="*/ 17647 h 20000"/>
                <a:gd name="T20" fmla="*/ 17209 w 20000"/>
                <a:gd name="T21" fmla="*/ 18824 h 20000"/>
                <a:gd name="T22" fmla="*/ 10233 w 20000"/>
                <a:gd name="T23" fmla="*/ 18824 h 20000"/>
                <a:gd name="T24" fmla="*/ 2326 w 20000"/>
                <a:gd name="T25" fmla="*/ 18824 h 20000"/>
                <a:gd name="T26" fmla="*/ 930 w 20000"/>
                <a:gd name="T27" fmla="*/ 17647 h 20000"/>
                <a:gd name="T28" fmla="*/ 930 w 20000"/>
                <a:gd name="T29" fmla="*/ 15294 h 20000"/>
                <a:gd name="T30" fmla="*/ 0 w 20000"/>
                <a:gd name="T31" fmla="*/ 15294 h 20000"/>
                <a:gd name="T32" fmla="*/ 0 w 20000"/>
                <a:gd name="T33" fmla="*/ 3529 h 20000"/>
                <a:gd name="T34" fmla="*/ 930 w 20000"/>
                <a:gd name="T35" fmla="*/ 2353 h 20000"/>
                <a:gd name="T36" fmla="*/ 930 w 20000"/>
                <a:gd name="T37" fmla="*/ 0 h 20000"/>
                <a:gd name="T38" fmla="*/ 1395 w 20000"/>
                <a:gd name="T39" fmla="*/ 0 h 20000"/>
                <a:gd name="T40" fmla="*/ 2326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326" y="0"/>
                  </a:moveTo>
                  <a:lnTo>
                    <a:pt x="10233" y="0"/>
                  </a:lnTo>
                  <a:lnTo>
                    <a:pt x="17209" y="0"/>
                  </a:lnTo>
                  <a:lnTo>
                    <a:pt x="17674" y="0"/>
                  </a:lnTo>
                  <a:lnTo>
                    <a:pt x="18605" y="0"/>
                  </a:lnTo>
                  <a:lnTo>
                    <a:pt x="18605" y="2353"/>
                  </a:lnTo>
                  <a:lnTo>
                    <a:pt x="19535" y="3529"/>
                  </a:lnTo>
                  <a:lnTo>
                    <a:pt x="19535" y="15294"/>
                  </a:lnTo>
                  <a:lnTo>
                    <a:pt x="18605" y="15294"/>
                  </a:lnTo>
                  <a:lnTo>
                    <a:pt x="18605" y="17647"/>
                  </a:lnTo>
                  <a:lnTo>
                    <a:pt x="17209" y="18824"/>
                  </a:lnTo>
                  <a:lnTo>
                    <a:pt x="10233" y="18824"/>
                  </a:lnTo>
                  <a:lnTo>
                    <a:pt x="2326" y="18824"/>
                  </a:lnTo>
                  <a:lnTo>
                    <a:pt x="930" y="17647"/>
                  </a:lnTo>
                  <a:lnTo>
                    <a:pt x="930" y="15294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930" y="2353"/>
                  </a:lnTo>
                  <a:lnTo>
                    <a:pt x="930" y="0"/>
                  </a:lnTo>
                  <a:lnTo>
                    <a:pt x="1395" y="0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Freeform 730"/>
            <p:cNvSpPr>
              <a:spLocks/>
            </p:cNvSpPr>
            <p:nvPr/>
          </p:nvSpPr>
          <p:spPr bwMode="auto">
            <a:xfrm>
              <a:off x="4734" y="12358"/>
              <a:ext cx="876" cy="422"/>
            </a:xfrm>
            <a:custGeom>
              <a:avLst/>
              <a:gdLst>
                <a:gd name="T0" fmla="*/ 2857 w 20000"/>
                <a:gd name="T1" fmla="*/ 0 h 20000"/>
                <a:gd name="T2" fmla="*/ 9524 w 20000"/>
                <a:gd name="T3" fmla="*/ 0 h 20000"/>
                <a:gd name="T4" fmla="*/ 17619 w 20000"/>
                <a:gd name="T5" fmla="*/ 0 h 20000"/>
                <a:gd name="T6" fmla="*/ 18571 w 20000"/>
                <a:gd name="T7" fmla="*/ 0 h 20000"/>
                <a:gd name="T8" fmla="*/ 19524 w 20000"/>
                <a:gd name="T9" fmla="*/ 0 h 20000"/>
                <a:gd name="T10" fmla="*/ 19524 w 20000"/>
                <a:gd name="T11" fmla="*/ 2353 h 20000"/>
                <a:gd name="T12" fmla="*/ 19524 w 20000"/>
                <a:gd name="T13" fmla="*/ 3529 h 20000"/>
                <a:gd name="T14" fmla="*/ 19524 w 20000"/>
                <a:gd name="T15" fmla="*/ 15294 h 20000"/>
                <a:gd name="T16" fmla="*/ 19524 w 20000"/>
                <a:gd name="T17" fmla="*/ 15294 h 20000"/>
                <a:gd name="T18" fmla="*/ 19524 w 20000"/>
                <a:gd name="T19" fmla="*/ 17647 h 20000"/>
                <a:gd name="T20" fmla="*/ 17619 w 20000"/>
                <a:gd name="T21" fmla="*/ 18824 h 20000"/>
                <a:gd name="T22" fmla="*/ 9524 w 20000"/>
                <a:gd name="T23" fmla="*/ 18824 h 20000"/>
                <a:gd name="T24" fmla="*/ 2857 w 20000"/>
                <a:gd name="T25" fmla="*/ 18824 h 20000"/>
                <a:gd name="T26" fmla="*/ 952 w 20000"/>
                <a:gd name="T27" fmla="*/ 17647 h 20000"/>
                <a:gd name="T28" fmla="*/ 0 w 20000"/>
                <a:gd name="T29" fmla="*/ 15294 h 20000"/>
                <a:gd name="T30" fmla="*/ 0 w 20000"/>
                <a:gd name="T31" fmla="*/ 15294 h 20000"/>
                <a:gd name="T32" fmla="*/ 0 w 20000"/>
                <a:gd name="T33" fmla="*/ 3529 h 20000"/>
                <a:gd name="T34" fmla="*/ 0 w 20000"/>
                <a:gd name="T35" fmla="*/ 2353 h 20000"/>
                <a:gd name="T36" fmla="*/ 952 w 20000"/>
                <a:gd name="T37" fmla="*/ 0 h 20000"/>
                <a:gd name="T38" fmla="*/ 1905 w 20000"/>
                <a:gd name="T39" fmla="*/ 0 h 20000"/>
                <a:gd name="T40" fmla="*/ 2857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857" y="0"/>
                  </a:moveTo>
                  <a:lnTo>
                    <a:pt x="9524" y="0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0"/>
                  </a:lnTo>
                  <a:lnTo>
                    <a:pt x="19524" y="2353"/>
                  </a:lnTo>
                  <a:lnTo>
                    <a:pt x="19524" y="3529"/>
                  </a:lnTo>
                  <a:lnTo>
                    <a:pt x="19524" y="15294"/>
                  </a:lnTo>
                  <a:lnTo>
                    <a:pt x="19524" y="17647"/>
                  </a:lnTo>
                  <a:lnTo>
                    <a:pt x="17619" y="18824"/>
                  </a:lnTo>
                  <a:lnTo>
                    <a:pt x="9524" y="18824"/>
                  </a:lnTo>
                  <a:lnTo>
                    <a:pt x="2857" y="18824"/>
                  </a:lnTo>
                  <a:lnTo>
                    <a:pt x="952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952" y="0"/>
                  </a:lnTo>
                  <a:lnTo>
                    <a:pt x="1905" y="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731"/>
            <p:cNvSpPr>
              <a:spLocks/>
            </p:cNvSpPr>
            <p:nvPr/>
          </p:nvSpPr>
          <p:spPr bwMode="auto">
            <a:xfrm>
              <a:off x="5881" y="12358"/>
              <a:ext cx="876" cy="422"/>
            </a:xfrm>
            <a:custGeom>
              <a:avLst/>
              <a:gdLst>
                <a:gd name="T0" fmla="*/ 1905 w 20000"/>
                <a:gd name="T1" fmla="*/ 0 h 20000"/>
                <a:gd name="T2" fmla="*/ 10000 w 20000"/>
                <a:gd name="T3" fmla="*/ 0 h 20000"/>
                <a:gd name="T4" fmla="*/ 17619 w 20000"/>
                <a:gd name="T5" fmla="*/ 0 h 20000"/>
                <a:gd name="T6" fmla="*/ 18571 w 20000"/>
                <a:gd name="T7" fmla="*/ 0 h 20000"/>
                <a:gd name="T8" fmla="*/ 19524 w 20000"/>
                <a:gd name="T9" fmla="*/ 0 h 20000"/>
                <a:gd name="T10" fmla="*/ 19524 w 20000"/>
                <a:gd name="T11" fmla="*/ 2353 h 20000"/>
                <a:gd name="T12" fmla="*/ 19524 w 20000"/>
                <a:gd name="T13" fmla="*/ 3529 h 20000"/>
                <a:gd name="T14" fmla="*/ 19524 w 20000"/>
                <a:gd name="T15" fmla="*/ 15294 h 20000"/>
                <a:gd name="T16" fmla="*/ 19524 w 20000"/>
                <a:gd name="T17" fmla="*/ 15294 h 20000"/>
                <a:gd name="T18" fmla="*/ 19524 w 20000"/>
                <a:gd name="T19" fmla="*/ 17647 h 20000"/>
                <a:gd name="T20" fmla="*/ 17619 w 20000"/>
                <a:gd name="T21" fmla="*/ 18824 h 20000"/>
                <a:gd name="T22" fmla="*/ 10000 w 20000"/>
                <a:gd name="T23" fmla="*/ 18824 h 20000"/>
                <a:gd name="T24" fmla="*/ 1905 w 20000"/>
                <a:gd name="T25" fmla="*/ 18824 h 20000"/>
                <a:gd name="T26" fmla="*/ 952 w 20000"/>
                <a:gd name="T27" fmla="*/ 17647 h 20000"/>
                <a:gd name="T28" fmla="*/ 0 w 20000"/>
                <a:gd name="T29" fmla="*/ 15294 h 20000"/>
                <a:gd name="T30" fmla="*/ 0 w 20000"/>
                <a:gd name="T31" fmla="*/ 15294 h 20000"/>
                <a:gd name="T32" fmla="*/ 0 w 20000"/>
                <a:gd name="T33" fmla="*/ 3529 h 20000"/>
                <a:gd name="T34" fmla="*/ 0 w 20000"/>
                <a:gd name="T35" fmla="*/ 2353 h 20000"/>
                <a:gd name="T36" fmla="*/ 952 w 20000"/>
                <a:gd name="T37" fmla="*/ 0 h 20000"/>
                <a:gd name="T38" fmla="*/ 952 w 20000"/>
                <a:gd name="T39" fmla="*/ 0 h 20000"/>
                <a:gd name="T40" fmla="*/ 190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10000" y="0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0"/>
                  </a:lnTo>
                  <a:lnTo>
                    <a:pt x="19524" y="2353"/>
                  </a:lnTo>
                  <a:lnTo>
                    <a:pt x="19524" y="3529"/>
                  </a:lnTo>
                  <a:lnTo>
                    <a:pt x="19524" y="15294"/>
                  </a:lnTo>
                  <a:lnTo>
                    <a:pt x="19524" y="17647"/>
                  </a:lnTo>
                  <a:lnTo>
                    <a:pt x="17619" y="18824"/>
                  </a:lnTo>
                  <a:lnTo>
                    <a:pt x="10000" y="18824"/>
                  </a:lnTo>
                  <a:lnTo>
                    <a:pt x="1905" y="18824"/>
                  </a:lnTo>
                  <a:lnTo>
                    <a:pt x="952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952" y="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732"/>
            <p:cNvSpPr>
              <a:spLocks/>
            </p:cNvSpPr>
            <p:nvPr/>
          </p:nvSpPr>
          <p:spPr bwMode="auto">
            <a:xfrm>
              <a:off x="7049" y="12358"/>
              <a:ext cx="876" cy="422"/>
            </a:xfrm>
            <a:custGeom>
              <a:avLst/>
              <a:gdLst>
                <a:gd name="T0" fmla="*/ 1905 w 20000"/>
                <a:gd name="T1" fmla="*/ 0 h 20000"/>
                <a:gd name="T2" fmla="*/ 9524 w 20000"/>
                <a:gd name="T3" fmla="*/ 0 h 20000"/>
                <a:gd name="T4" fmla="*/ 17619 w 20000"/>
                <a:gd name="T5" fmla="*/ 0 h 20000"/>
                <a:gd name="T6" fmla="*/ 18571 w 20000"/>
                <a:gd name="T7" fmla="*/ 0 h 20000"/>
                <a:gd name="T8" fmla="*/ 18571 w 20000"/>
                <a:gd name="T9" fmla="*/ 0 h 20000"/>
                <a:gd name="T10" fmla="*/ 19524 w 20000"/>
                <a:gd name="T11" fmla="*/ 2353 h 20000"/>
                <a:gd name="T12" fmla="*/ 19524 w 20000"/>
                <a:gd name="T13" fmla="*/ 3529 h 20000"/>
                <a:gd name="T14" fmla="*/ 19524 w 20000"/>
                <a:gd name="T15" fmla="*/ 15294 h 20000"/>
                <a:gd name="T16" fmla="*/ 19524 w 20000"/>
                <a:gd name="T17" fmla="*/ 15294 h 20000"/>
                <a:gd name="T18" fmla="*/ 18571 w 20000"/>
                <a:gd name="T19" fmla="*/ 17647 h 20000"/>
                <a:gd name="T20" fmla="*/ 17619 w 20000"/>
                <a:gd name="T21" fmla="*/ 18824 h 20000"/>
                <a:gd name="T22" fmla="*/ 9524 w 20000"/>
                <a:gd name="T23" fmla="*/ 18824 h 20000"/>
                <a:gd name="T24" fmla="*/ 1905 w 20000"/>
                <a:gd name="T25" fmla="*/ 18824 h 20000"/>
                <a:gd name="T26" fmla="*/ 952 w 20000"/>
                <a:gd name="T27" fmla="*/ 17647 h 20000"/>
                <a:gd name="T28" fmla="*/ 0 w 20000"/>
                <a:gd name="T29" fmla="*/ 15294 h 20000"/>
                <a:gd name="T30" fmla="*/ 0 w 20000"/>
                <a:gd name="T31" fmla="*/ 15294 h 20000"/>
                <a:gd name="T32" fmla="*/ 0 w 20000"/>
                <a:gd name="T33" fmla="*/ 3529 h 20000"/>
                <a:gd name="T34" fmla="*/ 0 w 20000"/>
                <a:gd name="T35" fmla="*/ 2353 h 20000"/>
                <a:gd name="T36" fmla="*/ 952 w 20000"/>
                <a:gd name="T37" fmla="*/ 0 h 20000"/>
                <a:gd name="T38" fmla="*/ 952 w 20000"/>
                <a:gd name="T39" fmla="*/ 0 h 20000"/>
                <a:gd name="T40" fmla="*/ 190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9524" y="0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2353"/>
                  </a:lnTo>
                  <a:lnTo>
                    <a:pt x="19524" y="3529"/>
                  </a:lnTo>
                  <a:lnTo>
                    <a:pt x="19524" y="15294"/>
                  </a:lnTo>
                  <a:lnTo>
                    <a:pt x="18571" y="17647"/>
                  </a:lnTo>
                  <a:lnTo>
                    <a:pt x="17619" y="18824"/>
                  </a:lnTo>
                  <a:lnTo>
                    <a:pt x="9524" y="18824"/>
                  </a:lnTo>
                  <a:lnTo>
                    <a:pt x="1905" y="18824"/>
                  </a:lnTo>
                  <a:lnTo>
                    <a:pt x="952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952" y="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733"/>
            <p:cNvSpPr>
              <a:spLocks/>
            </p:cNvSpPr>
            <p:nvPr/>
          </p:nvSpPr>
          <p:spPr bwMode="auto">
            <a:xfrm>
              <a:off x="8655" y="12358"/>
              <a:ext cx="917" cy="422"/>
            </a:xfrm>
            <a:custGeom>
              <a:avLst/>
              <a:gdLst>
                <a:gd name="T0" fmla="*/ 2727 w 20000"/>
                <a:gd name="T1" fmla="*/ 0 h 20000"/>
                <a:gd name="T2" fmla="*/ 10455 w 20000"/>
                <a:gd name="T3" fmla="*/ 0 h 20000"/>
                <a:gd name="T4" fmla="*/ 16818 w 20000"/>
                <a:gd name="T5" fmla="*/ 0 h 20000"/>
                <a:gd name="T6" fmla="*/ 17727 w 20000"/>
                <a:gd name="T7" fmla="*/ 0 h 20000"/>
                <a:gd name="T8" fmla="*/ 18636 w 20000"/>
                <a:gd name="T9" fmla="*/ 0 h 20000"/>
                <a:gd name="T10" fmla="*/ 18636 w 20000"/>
                <a:gd name="T11" fmla="*/ 2353 h 20000"/>
                <a:gd name="T12" fmla="*/ 19545 w 20000"/>
                <a:gd name="T13" fmla="*/ 3529 h 20000"/>
                <a:gd name="T14" fmla="*/ 19545 w 20000"/>
                <a:gd name="T15" fmla="*/ 15294 h 20000"/>
                <a:gd name="T16" fmla="*/ 18636 w 20000"/>
                <a:gd name="T17" fmla="*/ 15294 h 20000"/>
                <a:gd name="T18" fmla="*/ 18636 w 20000"/>
                <a:gd name="T19" fmla="*/ 17647 h 20000"/>
                <a:gd name="T20" fmla="*/ 16818 w 20000"/>
                <a:gd name="T21" fmla="*/ 18824 h 20000"/>
                <a:gd name="T22" fmla="*/ 10455 w 20000"/>
                <a:gd name="T23" fmla="*/ 18824 h 20000"/>
                <a:gd name="T24" fmla="*/ 2727 w 20000"/>
                <a:gd name="T25" fmla="*/ 18824 h 20000"/>
                <a:gd name="T26" fmla="*/ 909 w 20000"/>
                <a:gd name="T27" fmla="*/ 17647 h 20000"/>
                <a:gd name="T28" fmla="*/ 909 w 20000"/>
                <a:gd name="T29" fmla="*/ 15294 h 20000"/>
                <a:gd name="T30" fmla="*/ 0 w 20000"/>
                <a:gd name="T31" fmla="*/ 15294 h 20000"/>
                <a:gd name="T32" fmla="*/ 0 w 20000"/>
                <a:gd name="T33" fmla="*/ 3529 h 20000"/>
                <a:gd name="T34" fmla="*/ 909 w 20000"/>
                <a:gd name="T35" fmla="*/ 2353 h 20000"/>
                <a:gd name="T36" fmla="*/ 909 w 20000"/>
                <a:gd name="T37" fmla="*/ 0 h 20000"/>
                <a:gd name="T38" fmla="*/ 1818 w 20000"/>
                <a:gd name="T39" fmla="*/ 0 h 20000"/>
                <a:gd name="T40" fmla="*/ 2727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727" y="0"/>
                  </a:moveTo>
                  <a:lnTo>
                    <a:pt x="10455" y="0"/>
                  </a:lnTo>
                  <a:lnTo>
                    <a:pt x="16818" y="0"/>
                  </a:lnTo>
                  <a:lnTo>
                    <a:pt x="17727" y="0"/>
                  </a:lnTo>
                  <a:lnTo>
                    <a:pt x="18636" y="0"/>
                  </a:lnTo>
                  <a:lnTo>
                    <a:pt x="18636" y="2353"/>
                  </a:lnTo>
                  <a:lnTo>
                    <a:pt x="19545" y="3529"/>
                  </a:lnTo>
                  <a:lnTo>
                    <a:pt x="19545" y="15294"/>
                  </a:lnTo>
                  <a:lnTo>
                    <a:pt x="18636" y="15294"/>
                  </a:lnTo>
                  <a:lnTo>
                    <a:pt x="18636" y="17647"/>
                  </a:lnTo>
                  <a:lnTo>
                    <a:pt x="16818" y="18824"/>
                  </a:lnTo>
                  <a:lnTo>
                    <a:pt x="10455" y="18824"/>
                  </a:lnTo>
                  <a:lnTo>
                    <a:pt x="2727" y="18824"/>
                  </a:lnTo>
                  <a:lnTo>
                    <a:pt x="909" y="17647"/>
                  </a:lnTo>
                  <a:lnTo>
                    <a:pt x="909" y="15294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909" y="2353"/>
                  </a:lnTo>
                  <a:lnTo>
                    <a:pt x="909" y="0"/>
                  </a:lnTo>
                  <a:lnTo>
                    <a:pt x="1818" y="0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734"/>
            <p:cNvSpPr>
              <a:spLocks/>
            </p:cNvSpPr>
            <p:nvPr/>
          </p:nvSpPr>
          <p:spPr bwMode="auto">
            <a:xfrm>
              <a:off x="9823" y="12358"/>
              <a:ext cx="855" cy="422"/>
            </a:xfrm>
            <a:custGeom>
              <a:avLst/>
              <a:gdLst>
                <a:gd name="T0" fmla="*/ 2439 w 20000"/>
                <a:gd name="T1" fmla="*/ 0 h 20000"/>
                <a:gd name="T2" fmla="*/ 9756 w 20000"/>
                <a:gd name="T3" fmla="*/ 0 h 20000"/>
                <a:gd name="T4" fmla="*/ 18049 w 20000"/>
                <a:gd name="T5" fmla="*/ 0 h 20000"/>
                <a:gd name="T6" fmla="*/ 19024 w 20000"/>
                <a:gd name="T7" fmla="*/ 0 h 20000"/>
                <a:gd name="T8" fmla="*/ 19512 w 20000"/>
                <a:gd name="T9" fmla="*/ 0 h 20000"/>
                <a:gd name="T10" fmla="*/ 19512 w 20000"/>
                <a:gd name="T11" fmla="*/ 2353 h 20000"/>
                <a:gd name="T12" fmla="*/ 19512 w 20000"/>
                <a:gd name="T13" fmla="*/ 3529 h 20000"/>
                <a:gd name="T14" fmla="*/ 19512 w 20000"/>
                <a:gd name="T15" fmla="*/ 15294 h 20000"/>
                <a:gd name="T16" fmla="*/ 19512 w 20000"/>
                <a:gd name="T17" fmla="*/ 15294 h 20000"/>
                <a:gd name="T18" fmla="*/ 19512 w 20000"/>
                <a:gd name="T19" fmla="*/ 17647 h 20000"/>
                <a:gd name="T20" fmla="*/ 18049 w 20000"/>
                <a:gd name="T21" fmla="*/ 18824 h 20000"/>
                <a:gd name="T22" fmla="*/ 9756 w 20000"/>
                <a:gd name="T23" fmla="*/ 18824 h 20000"/>
                <a:gd name="T24" fmla="*/ 2439 w 20000"/>
                <a:gd name="T25" fmla="*/ 18824 h 20000"/>
                <a:gd name="T26" fmla="*/ 976 w 20000"/>
                <a:gd name="T27" fmla="*/ 17647 h 20000"/>
                <a:gd name="T28" fmla="*/ 0 w 20000"/>
                <a:gd name="T29" fmla="*/ 15294 h 20000"/>
                <a:gd name="T30" fmla="*/ 0 w 20000"/>
                <a:gd name="T31" fmla="*/ 15294 h 20000"/>
                <a:gd name="T32" fmla="*/ 0 w 20000"/>
                <a:gd name="T33" fmla="*/ 3529 h 20000"/>
                <a:gd name="T34" fmla="*/ 0 w 20000"/>
                <a:gd name="T35" fmla="*/ 2353 h 20000"/>
                <a:gd name="T36" fmla="*/ 976 w 20000"/>
                <a:gd name="T37" fmla="*/ 0 h 20000"/>
                <a:gd name="T38" fmla="*/ 1951 w 20000"/>
                <a:gd name="T39" fmla="*/ 0 h 20000"/>
                <a:gd name="T40" fmla="*/ 2439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439" y="0"/>
                  </a:moveTo>
                  <a:lnTo>
                    <a:pt x="9756" y="0"/>
                  </a:lnTo>
                  <a:lnTo>
                    <a:pt x="18049" y="0"/>
                  </a:lnTo>
                  <a:lnTo>
                    <a:pt x="19024" y="0"/>
                  </a:lnTo>
                  <a:lnTo>
                    <a:pt x="19512" y="0"/>
                  </a:lnTo>
                  <a:lnTo>
                    <a:pt x="19512" y="2353"/>
                  </a:lnTo>
                  <a:lnTo>
                    <a:pt x="19512" y="3529"/>
                  </a:lnTo>
                  <a:lnTo>
                    <a:pt x="19512" y="15294"/>
                  </a:lnTo>
                  <a:lnTo>
                    <a:pt x="19512" y="17647"/>
                  </a:lnTo>
                  <a:lnTo>
                    <a:pt x="18049" y="18824"/>
                  </a:lnTo>
                  <a:lnTo>
                    <a:pt x="9756" y="18824"/>
                  </a:lnTo>
                  <a:lnTo>
                    <a:pt x="2439" y="18824"/>
                  </a:lnTo>
                  <a:lnTo>
                    <a:pt x="976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976" y="0"/>
                  </a:lnTo>
                  <a:lnTo>
                    <a:pt x="1951" y="0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735"/>
            <p:cNvSpPr>
              <a:spLocks/>
            </p:cNvSpPr>
            <p:nvPr/>
          </p:nvSpPr>
          <p:spPr bwMode="auto">
            <a:xfrm>
              <a:off x="10970" y="12358"/>
              <a:ext cx="876" cy="422"/>
            </a:xfrm>
            <a:custGeom>
              <a:avLst/>
              <a:gdLst>
                <a:gd name="T0" fmla="*/ 1905 w 20000"/>
                <a:gd name="T1" fmla="*/ 0 h 20000"/>
                <a:gd name="T2" fmla="*/ 10000 w 20000"/>
                <a:gd name="T3" fmla="*/ 0 h 20000"/>
                <a:gd name="T4" fmla="*/ 17619 w 20000"/>
                <a:gd name="T5" fmla="*/ 0 h 20000"/>
                <a:gd name="T6" fmla="*/ 18571 w 20000"/>
                <a:gd name="T7" fmla="*/ 0 h 20000"/>
                <a:gd name="T8" fmla="*/ 18571 w 20000"/>
                <a:gd name="T9" fmla="*/ 0 h 20000"/>
                <a:gd name="T10" fmla="*/ 19524 w 20000"/>
                <a:gd name="T11" fmla="*/ 2353 h 20000"/>
                <a:gd name="T12" fmla="*/ 19524 w 20000"/>
                <a:gd name="T13" fmla="*/ 3529 h 20000"/>
                <a:gd name="T14" fmla="*/ 19524 w 20000"/>
                <a:gd name="T15" fmla="*/ 15294 h 20000"/>
                <a:gd name="T16" fmla="*/ 19524 w 20000"/>
                <a:gd name="T17" fmla="*/ 15294 h 20000"/>
                <a:gd name="T18" fmla="*/ 18571 w 20000"/>
                <a:gd name="T19" fmla="*/ 17647 h 20000"/>
                <a:gd name="T20" fmla="*/ 17619 w 20000"/>
                <a:gd name="T21" fmla="*/ 18824 h 20000"/>
                <a:gd name="T22" fmla="*/ 13333 w 20000"/>
                <a:gd name="T23" fmla="*/ 18824 h 20000"/>
                <a:gd name="T24" fmla="*/ 10000 w 20000"/>
                <a:gd name="T25" fmla="*/ 18824 h 20000"/>
                <a:gd name="T26" fmla="*/ 1905 w 20000"/>
                <a:gd name="T27" fmla="*/ 18824 h 20000"/>
                <a:gd name="T28" fmla="*/ 952 w 20000"/>
                <a:gd name="T29" fmla="*/ 17647 h 20000"/>
                <a:gd name="T30" fmla="*/ 0 w 20000"/>
                <a:gd name="T31" fmla="*/ 15294 h 20000"/>
                <a:gd name="T32" fmla="*/ 0 w 20000"/>
                <a:gd name="T33" fmla="*/ 15294 h 20000"/>
                <a:gd name="T34" fmla="*/ 0 w 20000"/>
                <a:gd name="T35" fmla="*/ 3529 h 20000"/>
                <a:gd name="T36" fmla="*/ 0 w 20000"/>
                <a:gd name="T37" fmla="*/ 2353 h 20000"/>
                <a:gd name="T38" fmla="*/ 952 w 20000"/>
                <a:gd name="T39" fmla="*/ 0 h 20000"/>
                <a:gd name="T40" fmla="*/ 952 w 20000"/>
                <a:gd name="T41" fmla="*/ 0 h 20000"/>
                <a:gd name="T42" fmla="*/ 1905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10000" y="0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2353"/>
                  </a:lnTo>
                  <a:lnTo>
                    <a:pt x="19524" y="3529"/>
                  </a:lnTo>
                  <a:lnTo>
                    <a:pt x="19524" y="15294"/>
                  </a:lnTo>
                  <a:lnTo>
                    <a:pt x="18571" y="17647"/>
                  </a:lnTo>
                  <a:lnTo>
                    <a:pt x="17619" y="18824"/>
                  </a:lnTo>
                  <a:lnTo>
                    <a:pt x="13333" y="18824"/>
                  </a:lnTo>
                  <a:lnTo>
                    <a:pt x="10000" y="18824"/>
                  </a:lnTo>
                  <a:lnTo>
                    <a:pt x="1905" y="18824"/>
                  </a:lnTo>
                  <a:lnTo>
                    <a:pt x="952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952" y="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36"/>
            <p:cNvSpPr>
              <a:spLocks/>
            </p:cNvSpPr>
            <p:nvPr/>
          </p:nvSpPr>
          <p:spPr bwMode="auto">
            <a:xfrm>
              <a:off x="12138" y="12358"/>
              <a:ext cx="855" cy="422"/>
            </a:xfrm>
            <a:custGeom>
              <a:avLst/>
              <a:gdLst>
                <a:gd name="T0" fmla="*/ 1463 w 20000"/>
                <a:gd name="T1" fmla="*/ 0 h 20000"/>
                <a:gd name="T2" fmla="*/ 9756 w 20000"/>
                <a:gd name="T3" fmla="*/ 0 h 20000"/>
                <a:gd name="T4" fmla="*/ 18049 w 20000"/>
                <a:gd name="T5" fmla="*/ 0 h 20000"/>
                <a:gd name="T6" fmla="*/ 18537 w 20000"/>
                <a:gd name="T7" fmla="*/ 0 h 20000"/>
                <a:gd name="T8" fmla="*/ 18537 w 20000"/>
                <a:gd name="T9" fmla="*/ 0 h 20000"/>
                <a:gd name="T10" fmla="*/ 19512 w 20000"/>
                <a:gd name="T11" fmla="*/ 2353 h 20000"/>
                <a:gd name="T12" fmla="*/ 19512 w 20000"/>
                <a:gd name="T13" fmla="*/ 3529 h 20000"/>
                <a:gd name="T14" fmla="*/ 19512 w 20000"/>
                <a:gd name="T15" fmla="*/ 15294 h 20000"/>
                <a:gd name="T16" fmla="*/ 19512 w 20000"/>
                <a:gd name="T17" fmla="*/ 15294 h 20000"/>
                <a:gd name="T18" fmla="*/ 18537 w 20000"/>
                <a:gd name="T19" fmla="*/ 17647 h 20000"/>
                <a:gd name="T20" fmla="*/ 18049 w 20000"/>
                <a:gd name="T21" fmla="*/ 18824 h 20000"/>
                <a:gd name="T22" fmla="*/ 13171 w 20000"/>
                <a:gd name="T23" fmla="*/ 18824 h 20000"/>
                <a:gd name="T24" fmla="*/ 9756 w 20000"/>
                <a:gd name="T25" fmla="*/ 18824 h 20000"/>
                <a:gd name="T26" fmla="*/ 1463 w 20000"/>
                <a:gd name="T27" fmla="*/ 18824 h 20000"/>
                <a:gd name="T28" fmla="*/ 0 w 20000"/>
                <a:gd name="T29" fmla="*/ 17647 h 20000"/>
                <a:gd name="T30" fmla="*/ 0 w 20000"/>
                <a:gd name="T31" fmla="*/ 15294 h 20000"/>
                <a:gd name="T32" fmla="*/ 0 w 20000"/>
                <a:gd name="T33" fmla="*/ 15294 h 20000"/>
                <a:gd name="T34" fmla="*/ 0 w 20000"/>
                <a:gd name="T35" fmla="*/ 3529 h 20000"/>
                <a:gd name="T36" fmla="*/ 0 w 20000"/>
                <a:gd name="T37" fmla="*/ 2353 h 20000"/>
                <a:gd name="T38" fmla="*/ 0 w 20000"/>
                <a:gd name="T39" fmla="*/ 0 h 20000"/>
                <a:gd name="T40" fmla="*/ 488 w 20000"/>
                <a:gd name="T41" fmla="*/ 0 h 20000"/>
                <a:gd name="T42" fmla="*/ 1463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463" y="0"/>
                  </a:moveTo>
                  <a:lnTo>
                    <a:pt x="9756" y="0"/>
                  </a:lnTo>
                  <a:lnTo>
                    <a:pt x="18049" y="0"/>
                  </a:lnTo>
                  <a:lnTo>
                    <a:pt x="18537" y="0"/>
                  </a:lnTo>
                  <a:lnTo>
                    <a:pt x="19512" y="2353"/>
                  </a:lnTo>
                  <a:lnTo>
                    <a:pt x="19512" y="3529"/>
                  </a:lnTo>
                  <a:lnTo>
                    <a:pt x="19512" y="15294"/>
                  </a:lnTo>
                  <a:lnTo>
                    <a:pt x="18537" y="17647"/>
                  </a:lnTo>
                  <a:lnTo>
                    <a:pt x="18049" y="18824"/>
                  </a:lnTo>
                  <a:lnTo>
                    <a:pt x="13171" y="18824"/>
                  </a:lnTo>
                  <a:lnTo>
                    <a:pt x="9756" y="18824"/>
                  </a:lnTo>
                  <a:lnTo>
                    <a:pt x="1463" y="18824"/>
                  </a:lnTo>
                  <a:lnTo>
                    <a:pt x="0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0" y="0"/>
                  </a:lnTo>
                  <a:lnTo>
                    <a:pt x="488" y="0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737"/>
            <p:cNvSpPr>
              <a:spLocks/>
            </p:cNvSpPr>
            <p:nvPr/>
          </p:nvSpPr>
          <p:spPr bwMode="auto">
            <a:xfrm>
              <a:off x="13285" y="12358"/>
              <a:ext cx="876" cy="422"/>
            </a:xfrm>
            <a:custGeom>
              <a:avLst/>
              <a:gdLst>
                <a:gd name="T0" fmla="*/ 1905 w 20000"/>
                <a:gd name="T1" fmla="*/ 0 h 20000"/>
                <a:gd name="T2" fmla="*/ 9524 w 20000"/>
                <a:gd name="T3" fmla="*/ 0 h 20000"/>
                <a:gd name="T4" fmla="*/ 16667 w 20000"/>
                <a:gd name="T5" fmla="*/ 0 h 20000"/>
                <a:gd name="T6" fmla="*/ 17619 w 20000"/>
                <a:gd name="T7" fmla="*/ 0 h 20000"/>
                <a:gd name="T8" fmla="*/ 18571 w 20000"/>
                <a:gd name="T9" fmla="*/ 0 h 20000"/>
                <a:gd name="T10" fmla="*/ 19524 w 20000"/>
                <a:gd name="T11" fmla="*/ 2353 h 20000"/>
                <a:gd name="T12" fmla="*/ 19524 w 20000"/>
                <a:gd name="T13" fmla="*/ 3529 h 20000"/>
                <a:gd name="T14" fmla="*/ 19524 w 20000"/>
                <a:gd name="T15" fmla="*/ 15294 h 20000"/>
                <a:gd name="T16" fmla="*/ 19524 w 20000"/>
                <a:gd name="T17" fmla="*/ 15294 h 20000"/>
                <a:gd name="T18" fmla="*/ 18571 w 20000"/>
                <a:gd name="T19" fmla="*/ 17647 h 20000"/>
                <a:gd name="T20" fmla="*/ 16667 w 20000"/>
                <a:gd name="T21" fmla="*/ 18824 h 20000"/>
                <a:gd name="T22" fmla="*/ 13333 w 20000"/>
                <a:gd name="T23" fmla="*/ 18824 h 20000"/>
                <a:gd name="T24" fmla="*/ 9524 w 20000"/>
                <a:gd name="T25" fmla="*/ 18824 h 20000"/>
                <a:gd name="T26" fmla="*/ 1905 w 20000"/>
                <a:gd name="T27" fmla="*/ 18824 h 20000"/>
                <a:gd name="T28" fmla="*/ 0 w 20000"/>
                <a:gd name="T29" fmla="*/ 17647 h 20000"/>
                <a:gd name="T30" fmla="*/ 0 w 20000"/>
                <a:gd name="T31" fmla="*/ 15294 h 20000"/>
                <a:gd name="T32" fmla="*/ 0 w 20000"/>
                <a:gd name="T33" fmla="*/ 15294 h 20000"/>
                <a:gd name="T34" fmla="*/ 0 w 20000"/>
                <a:gd name="T35" fmla="*/ 3529 h 20000"/>
                <a:gd name="T36" fmla="*/ 0 w 20000"/>
                <a:gd name="T37" fmla="*/ 2353 h 20000"/>
                <a:gd name="T38" fmla="*/ 0 w 20000"/>
                <a:gd name="T39" fmla="*/ 0 h 20000"/>
                <a:gd name="T40" fmla="*/ 952 w 20000"/>
                <a:gd name="T41" fmla="*/ 0 h 20000"/>
                <a:gd name="T42" fmla="*/ 1905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9524" y="0"/>
                  </a:lnTo>
                  <a:lnTo>
                    <a:pt x="16667" y="0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2353"/>
                  </a:lnTo>
                  <a:lnTo>
                    <a:pt x="19524" y="3529"/>
                  </a:lnTo>
                  <a:lnTo>
                    <a:pt x="19524" y="15294"/>
                  </a:lnTo>
                  <a:lnTo>
                    <a:pt x="18571" y="17647"/>
                  </a:lnTo>
                  <a:lnTo>
                    <a:pt x="16667" y="18824"/>
                  </a:lnTo>
                  <a:lnTo>
                    <a:pt x="13333" y="18824"/>
                  </a:lnTo>
                  <a:lnTo>
                    <a:pt x="9524" y="18824"/>
                  </a:lnTo>
                  <a:lnTo>
                    <a:pt x="1905" y="18824"/>
                  </a:lnTo>
                  <a:lnTo>
                    <a:pt x="0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0" y="0"/>
                  </a:lnTo>
                  <a:lnTo>
                    <a:pt x="952" y="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738"/>
            <p:cNvSpPr>
              <a:spLocks/>
            </p:cNvSpPr>
            <p:nvPr/>
          </p:nvSpPr>
          <p:spPr bwMode="auto">
            <a:xfrm>
              <a:off x="15558" y="12358"/>
              <a:ext cx="876" cy="422"/>
            </a:xfrm>
            <a:custGeom>
              <a:avLst/>
              <a:gdLst>
                <a:gd name="T0" fmla="*/ 2857 w 20000"/>
                <a:gd name="T1" fmla="*/ 0 h 20000"/>
                <a:gd name="T2" fmla="*/ 9524 w 20000"/>
                <a:gd name="T3" fmla="*/ 0 h 20000"/>
                <a:gd name="T4" fmla="*/ 17619 w 20000"/>
                <a:gd name="T5" fmla="*/ 0 h 20000"/>
                <a:gd name="T6" fmla="*/ 18571 w 20000"/>
                <a:gd name="T7" fmla="*/ 0 h 20000"/>
                <a:gd name="T8" fmla="*/ 19524 w 20000"/>
                <a:gd name="T9" fmla="*/ 0 h 20000"/>
                <a:gd name="T10" fmla="*/ 19524 w 20000"/>
                <a:gd name="T11" fmla="*/ 2353 h 20000"/>
                <a:gd name="T12" fmla="*/ 19524 w 20000"/>
                <a:gd name="T13" fmla="*/ 3529 h 20000"/>
                <a:gd name="T14" fmla="*/ 19524 w 20000"/>
                <a:gd name="T15" fmla="*/ 15294 h 20000"/>
                <a:gd name="T16" fmla="*/ 19524 w 20000"/>
                <a:gd name="T17" fmla="*/ 15294 h 20000"/>
                <a:gd name="T18" fmla="*/ 19524 w 20000"/>
                <a:gd name="T19" fmla="*/ 17647 h 20000"/>
                <a:gd name="T20" fmla="*/ 17619 w 20000"/>
                <a:gd name="T21" fmla="*/ 18824 h 20000"/>
                <a:gd name="T22" fmla="*/ 14286 w 20000"/>
                <a:gd name="T23" fmla="*/ 18824 h 20000"/>
                <a:gd name="T24" fmla="*/ 9524 w 20000"/>
                <a:gd name="T25" fmla="*/ 18824 h 20000"/>
                <a:gd name="T26" fmla="*/ 2857 w 20000"/>
                <a:gd name="T27" fmla="*/ 18824 h 20000"/>
                <a:gd name="T28" fmla="*/ 952 w 20000"/>
                <a:gd name="T29" fmla="*/ 17647 h 20000"/>
                <a:gd name="T30" fmla="*/ 0 w 20000"/>
                <a:gd name="T31" fmla="*/ 15294 h 20000"/>
                <a:gd name="T32" fmla="*/ 0 w 20000"/>
                <a:gd name="T33" fmla="*/ 15294 h 20000"/>
                <a:gd name="T34" fmla="*/ 0 w 20000"/>
                <a:gd name="T35" fmla="*/ 3529 h 20000"/>
                <a:gd name="T36" fmla="*/ 0 w 20000"/>
                <a:gd name="T37" fmla="*/ 2353 h 20000"/>
                <a:gd name="T38" fmla="*/ 952 w 20000"/>
                <a:gd name="T39" fmla="*/ 0 h 20000"/>
                <a:gd name="T40" fmla="*/ 1905 w 20000"/>
                <a:gd name="T41" fmla="*/ 0 h 20000"/>
                <a:gd name="T42" fmla="*/ 2857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2857" y="0"/>
                  </a:moveTo>
                  <a:lnTo>
                    <a:pt x="9524" y="0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0"/>
                  </a:lnTo>
                  <a:lnTo>
                    <a:pt x="19524" y="2353"/>
                  </a:lnTo>
                  <a:lnTo>
                    <a:pt x="19524" y="3529"/>
                  </a:lnTo>
                  <a:lnTo>
                    <a:pt x="19524" y="15294"/>
                  </a:lnTo>
                  <a:lnTo>
                    <a:pt x="19524" y="17647"/>
                  </a:lnTo>
                  <a:lnTo>
                    <a:pt x="17619" y="18824"/>
                  </a:lnTo>
                  <a:lnTo>
                    <a:pt x="14286" y="18824"/>
                  </a:lnTo>
                  <a:lnTo>
                    <a:pt x="9524" y="18824"/>
                  </a:lnTo>
                  <a:lnTo>
                    <a:pt x="2857" y="18824"/>
                  </a:lnTo>
                  <a:lnTo>
                    <a:pt x="952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952" y="0"/>
                  </a:lnTo>
                  <a:lnTo>
                    <a:pt x="1905" y="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739"/>
            <p:cNvSpPr>
              <a:spLocks/>
            </p:cNvSpPr>
            <p:nvPr/>
          </p:nvSpPr>
          <p:spPr bwMode="auto">
            <a:xfrm>
              <a:off x="16705" y="12358"/>
              <a:ext cx="876" cy="422"/>
            </a:xfrm>
            <a:custGeom>
              <a:avLst/>
              <a:gdLst>
                <a:gd name="T0" fmla="*/ 1905 w 20000"/>
                <a:gd name="T1" fmla="*/ 0 h 20000"/>
                <a:gd name="T2" fmla="*/ 10000 w 20000"/>
                <a:gd name="T3" fmla="*/ 0 h 20000"/>
                <a:gd name="T4" fmla="*/ 17619 w 20000"/>
                <a:gd name="T5" fmla="*/ 0 h 20000"/>
                <a:gd name="T6" fmla="*/ 18571 w 20000"/>
                <a:gd name="T7" fmla="*/ 0 h 20000"/>
                <a:gd name="T8" fmla="*/ 18571 w 20000"/>
                <a:gd name="T9" fmla="*/ 0 h 20000"/>
                <a:gd name="T10" fmla="*/ 19524 w 20000"/>
                <a:gd name="T11" fmla="*/ 2353 h 20000"/>
                <a:gd name="T12" fmla="*/ 19524 w 20000"/>
                <a:gd name="T13" fmla="*/ 3529 h 20000"/>
                <a:gd name="T14" fmla="*/ 19524 w 20000"/>
                <a:gd name="T15" fmla="*/ 15294 h 20000"/>
                <a:gd name="T16" fmla="*/ 19524 w 20000"/>
                <a:gd name="T17" fmla="*/ 15294 h 20000"/>
                <a:gd name="T18" fmla="*/ 18571 w 20000"/>
                <a:gd name="T19" fmla="*/ 17647 h 20000"/>
                <a:gd name="T20" fmla="*/ 17619 w 20000"/>
                <a:gd name="T21" fmla="*/ 18824 h 20000"/>
                <a:gd name="T22" fmla="*/ 14286 w 20000"/>
                <a:gd name="T23" fmla="*/ 18824 h 20000"/>
                <a:gd name="T24" fmla="*/ 10000 w 20000"/>
                <a:gd name="T25" fmla="*/ 18824 h 20000"/>
                <a:gd name="T26" fmla="*/ 1905 w 20000"/>
                <a:gd name="T27" fmla="*/ 18824 h 20000"/>
                <a:gd name="T28" fmla="*/ 952 w 20000"/>
                <a:gd name="T29" fmla="*/ 17647 h 20000"/>
                <a:gd name="T30" fmla="*/ 0 w 20000"/>
                <a:gd name="T31" fmla="*/ 15294 h 20000"/>
                <a:gd name="T32" fmla="*/ 0 w 20000"/>
                <a:gd name="T33" fmla="*/ 15294 h 20000"/>
                <a:gd name="T34" fmla="*/ 0 w 20000"/>
                <a:gd name="T35" fmla="*/ 3529 h 20000"/>
                <a:gd name="T36" fmla="*/ 0 w 20000"/>
                <a:gd name="T37" fmla="*/ 2353 h 20000"/>
                <a:gd name="T38" fmla="*/ 952 w 20000"/>
                <a:gd name="T39" fmla="*/ 0 h 20000"/>
                <a:gd name="T40" fmla="*/ 952 w 20000"/>
                <a:gd name="T41" fmla="*/ 0 h 20000"/>
                <a:gd name="T42" fmla="*/ 1905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905" y="0"/>
                  </a:moveTo>
                  <a:lnTo>
                    <a:pt x="10000" y="0"/>
                  </a:lnTo>
                  <a:lnTo>
                    <a:pt x="17619" y="0"/>
                  </a:lnTo>
                  <a:lnTo>
                    <a:pt x="18571" y="0"/>
                  </a:lnTo>
                  <a:lnTo>
                    <a:pt x="19524" y="2353"/>
                  </a:lnTo>
                  <a:lnTo>
                    <a:pt x="19524" y="3529"/>
                  </a:lnTo>
                  <a:lnTo>
                    <a:pt x="19524" y="15294"/>
                  </a:lnTo>
                  <a:lnTo>
                    <a:pt x="18571" y="17647"/>
                  </a:lnTo>
                  <a:lnTo>
                    <a:pt x="17619" y="18824"/>
                  </a:lnTo>
                  <a:lnTo>
                    <a:pt x="14286" y="18824"/>
                  </a:lnTo>
                  <a:lnTo>
                    <a:pt x="10000" y="18824"/>
                  </a:lnTo>
                  <a:lnTo>
                    <a:pt x="1905" y="18824"/>
                  </a:lnTo>
                  <a:lnTo>
                    <a:pt x="952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952" y="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740"/>
            <p:cNvSpPr>
              <a:spLocks/>
            </p:cNvSpPr>
            <p:nvPr/>
          </p:nvSpPr>
          <p:spPr bwMode="auto">
            <a:xfrm>
              <a:off x="17873" y="12358"/>
              <a:ext cx="855" cy="422"/>
            </a:xfrm>
            <a:custGeom>
              <a:avLst/>
              <a:gdLst>
                <a:gd name="T0" fmla="*/ 1463 w 20000"/>
                <a:gd name="T1" fmla="*/ 0 h 20000"/>
                <a:gd name="T2" fmla="*/ 9756 w 20000"/>
                <a:gd name="T3" fmla="*/ 0 h 20000"/>
                <a:gd name="T4" fmla="*/ 18049 w 20000"/>
                <a:gd name="T5" fmla="*/ 0 h 20000"/>
                <a:gd name="T6" fmla="*/ 19024 w 20000"/>
                <a:gd name="T7" fmla="*/ 0 h 20000"/>
                <a:gd name="T8" fmla="*/ 19024 w 20000"/>
                <a:gd name="T9" fmla="*/ 0 h 20000"/>
                <a:gd name="T10" fmla="*/ 19512 w 20000"/>
                <a:gd name="T11" fmla="*/ 2353 h 20000"/>
                <a:gd name="T12" fmla="*/ 19512 w 20000"/>
                <a:gd name="T13" fmla="*/ 3529 h 20000"/>
                <a:gd name="T14" fmla="*/ 19512 w 20000"/>
                <a:gd name="T15" fmla="*/ 15294 h 20000"/>
                <a:gd name="T16" fmla="*/ 19512 w 20000"/>
                <a:gd name="T17" fmla="*/ 15294 h 20000"/>
                <a:gd name="T18" fmla="*/ 19024 w 20000"/>
                <a:gd name="T19" fmla="*/ 17647 h 20000"/>
                <a:gd name="T20" fmla="*/ 18049 w 20000"/>
                <a:gd name="T21" fmla="*/ 18824 h 20000"/>
                <a:gd name="T22" fmla="*/ 13171 w 20000"/>
                <a:gd name="T23" fmla="*/ 18824 h 20000"/>
                <a:gd name="T24" fmla="*/ 9756 w 20000"/>
                <a:gd name="T25" fmla="*/ 18824 h 20000"/>
                <a:gd name="T26" fmla="*/ 1463 w 20000"/>
                <a:gd name="T27" fmla="*/ 18824 h 20000"/>
                <a:gd name="T28" fmla="*/ 0 w 20000"/>
                <a:gd name="T29" fmla="*/ 17647 h 20000"/>
                <a:gd name="T30" fmla="*/ 0 w 20000"/>
                <a:gd name="T31" fmla="*/ 15294 h 20000"/>
                <a:gd name="T32" fmla="*/ 0 w 20000"/>
                <a:gd name="T33" fmla="*/ 15294 h 20000"/>
                <a:gd name="T34" fmla="*/ 0 w 20000"/>
                <a:gd name="T35" fmla="*/ 3529 h 20000"/>
                <a:gd name="T36" fmla="*/ 0 w 20000"/>
                <a:gd name="T37" fmla="*/ 2353 h 20000"/>
                <a:gd name="T38" fmla="*/ 0 w 20000"/>
                <a:gd name="T39" fmla="*/ 0 h 20000"/>
                <a:gd name="T40" fmla="*/ 976 w 20000"/>
                <a:gd name="T41" fmla="*/ 0 h 20000"/>
                <a:gd name="T42" fmla="*/ 1463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463" y="0"/>
                  </a:moveTo>
                  <a:lnTo>
                    <a:pt x="9756" y="0"/>
                  </a:lnTo>
                  <a:lnTo>
                    <a:pt x="18049" y="0"/>
                  </a:lnTo>
                  <a:lnTo>
                    <a:pt x="19024" y="0"/>
                  </a:lnTo>
                  <a:lnTo>
                    <a:pt x="19512" y="2353"/>
                  </a:lnTo>
                  <a:lnTo>
                    <a:pt x="19512" y="3529"/>
                  </a:lnTo>
                  <a:lnTo>
                    <a:pt x="19512" y="15294"/>
                  </a:lnTo>
                  <a:lnTo>
                    <a:pt x="19024" y="17647"/>
                  </a:lnTo>
                  <a:lnTo>
                    <a:pt x="18049" y="18824"/>
                  </a:lnTo>
                  <a:lnTo>
                    <a:pt x="13171" y="18824"/>
                  </a:lnTo>
                  <a:lnTo>
                    <a:pt x="9756" y="18824"/>
                  </a:lnTo>
                  <a:lnTo>
                    <a:pt x="1463" y="18824"/>
                  </a:lnTo>
                  <a:lnTo>
                    <a:pt x="0" y="17647"/>
                  </a:lnTo>
                  <a:lnTo>
                    <a:pt x="0" y="15294"/>
                  </a:lnTo>
                  <a:lnTo>
                    <a:pt x="0" y="3529"/>
                  </a:lnTo>
                  <a:lnTo>
                    <a:pt x="0" y="2353"/>
                  </a:lnTo>
                  <a:lnTo>
                    <a:pt x="0" y="0"/>
                  </a:lnTo>
                  <a:lnTo>
                    <a:pt x="976" y="0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741"/>
            <p:cNvSpPr>
              <a:spLocks/>
            </p:cNvSpPr>
            <p:nvPr/>
          </p:nvSpPr>
          <p:spPr bwMode="auto">
            <a:xfrm>
              <a:off x="4275" y="12953"/>
              <a:ext cx="939" cy="472"/>
            </a:xfrm>
            <a:custGeom>
              <a:avLst/>
              <a:gdLst>
                <a:gd name="T0" fmla="*/ 2222 w 20000"/>
                <a:gd name="T1" fmla="*/ 0 h 20000"/>
                <a:gd name="T2" fmla="*/ 9778 w 20000"/>
                <a:gd name="T3" fmla="*/ 0 h 20000"/>
                <a:gd name="T4" fmla="*/ 17333 w 20000"/>
                <a:gd name="T5" fmla="*/ 0 h 20000"/>
                <a:gd name="T6" fmla="*/ 18222 w 20000"/>
                <a:gd name="T7" fmla="*/ 0 h 20000"/>
                <a:gd name="T8" fmla="*/ 18667 w 20000"/>
                <a:gd name="T9" fmla="*/ 0 h 20000"/>
                <a:gd name="T10" fmla="*/ 18667 w 20000"/>
                <a:gd name="T11" fmla="*/ 2105 h 20000"/>
                <a:gd name="T12" fmla="*/ 19556 w 20000"/>
                <a:gd name="T13" fmla="*/ 3158 h 20000"/>
                <a:gd name="T14" fmla="*/ 19556 w 20000"/>
                <a:gd name="T15" fmla="*/ 13684 h 20000"/>
                <a:gd name="T16" fmla="*/ 18667 w 20000"/>
                <a:gd name="T17" fmla="*/ 14737 h 20000"/>
                <a:gd name="T18" fmla="*/ 18667 w 20000"/>
                <a:gd name="T19" fmla="*/ 16842 h 20000"/>
                <a:gd name="T20" fmla="*/ 17333 w 20000"/>
                <a:gd name="T21" fmla="*/ 16842 h 20000"/>
                <a:gd name="T22" fmla="*/ 9778 w 20000"/>
                <a:gd name="T23" fmla="*/ 18947 h 20000"/>
                <a:gd name="T24" fmla="*/ 2222 w 20000"/>
                <a:gd name="T25" fmla="*/ 16842 h 20000"/>
                <a:gd name="T26" fmla="*/ 889 w 20000"/>
                <a:gd name="T27" fmla="*/ 16842 h 20000"/>
                <a:gd name="T28" fmla="*/ 0 w 20000"/>
                <a:gd name="T29" fmla="*/ 14737 h 20000"/>
                <a:gd name="T30" fmla="*/ 0 w 20000"/>
                <a:gd name="T31" fmla="*/ 13684 h 20000"/>
                <a:gd name="T32" fmla="*/ 0 w 20000"/>
                <a:gd name="T33" fmla="*/ 3158 h 20000"/>
                <a:gd name="T34" fmla="*/ 0 w 20000"/>
                <a:gd name="T35" fmla="*/ 2105 h 20000"/>
                <a:gd name="T36" fmla="*/ 889 w 20000"/>
                <a:gd name="T37" fmla="*/ 0 h 20000"/>
                <a:gd name="T38" fmla="*/ 1778 w 20000"/>
                <a:gd name="T39" fmla="*/ 0 h 20000"/>
                <a:gd name="T40" fmla="*/ 2222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9778" y="0"/>
                  </a:lnTo>
                  <a:lnTo>
                    <a:pt x="17333" y="0"/>
                  </a:lnTo>
                  <a:lnTo>
                    <a:pt x="18222" y="0"/>
                  </a:lnTo>
                  <a:lnTo>
                    <a:pt x="18667" y="0"/>
                  </a:lnTo>
                  <a:lnTo>
                    <a:pt x="18667" y="2105"/>
                  </a:lnTo>
                  <a:lnTo>
                    <a:pt x="19556" y="3158"/>
                  </a:lnTo>
                  <a:lnTo>
                    <a:pt x="19556" y="13684"/>
                  </a:lnTo>
                  <a:lnTo>
                    <a:pt x="18667" y="14737"/>
                  </a:lnTo>
                  <a:lnTo>
                    <a:pt x="18667" y="16842"/>
                  </a:lnTo>
                  <a:lnTo>
                    <a:pt x="17333" y="16842"/>
                  </a:lnTo>
                  <a:lnTo>
                    <a:pt x="9778" y="18947"/>
                  </a:lnTo>
                  <a:lnTo>
                    <a:pt x="2222" y="16842"/>
                  </a:lnTo>
                  <a:lnTo>
                    <a:pt x="889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889" y="0"/>
                  </a:lnTo>
                  <a:lnTo>
                    <a:pt x="1778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742"/>
            <p:cNvSpPr>
              <a:spLocks/>
            </p:cNvSpPr>
            <p:nvPr/>
          </p:nvSpPr>
          <p:spPr bwMode="auto">
            <a:xfrm>
              <a:off x="5464" y="12953"/>
              <a:ext cx="918" cy="472"/>
            </a:xfrm>
            <a:custGeom>
              <a:avLst/>
              <a:gdLst>
                <a:gd name="T0" fmla="*/ 1818 w 20000"/>
                <a:gd name="T1" fmla="*/ 0 h 20000"/>
                <a:gd name="T2" fmla="*/ 9091 w 20000"/>
                <a:gd name="T3" fmla="*/ 0 h 20000"/>
                <a:gd name="T4" fmla="*/ 16818 w 20000"/>
                <a:gd name="T5" fmla="*/ 0 h 20000"/>
                <a:gd name="T6" fmla="*/ 17727 w 20000"/>
                <a:gd name="T7" fmla="*/ 0 h 20000"/>
                <a:gd name="T8" fmla="*/ 18636 w 20000"/>
                <a:gd name="T9" fmla="*/ 0 h 20000"/>
                <a:gd name="T10" fmla="*/ 19545 w 20000"/>
                <a:gd name="T11" fmla="*/ 2105 h 20000"/>
                <a:gd name="T12" fmla="*/ 19545 w 20000"/>
                <a:gd name="T13" fmla="*/ 3158 h 20000"/>
                <a:gd name="T14" fmla="*/ 19545 w 20000"/>
                <a:gd name="T15" fmla="*/ 13684 h 20000"/>
                <a:gd name="T16" fmla="*/ 19545 w 20000"/>
                <a:gd name="T17" fmla="*/ 14737 h 20000"/>
                <a:gd name="T18" fmla="*/ 18636 w 20000"/>
                <a:gd name="T19" fmla="*/ 16842 h 20000"/>
                <a:gd name="T20" fmla="*/ 16818 w 20000"/>
                <a:gd name="T21" fmla="*/ 16842 h 20000"/>
                <a:gd name="T22" fmla="*/ 9091 w 20000"/>
                <a:gd name="T23" fmla="*/ 18947 h 20000"/>
                <a:gd name="T24" fmla="*/ 1818 w 20000"/>
                <a:gd name="T25" fmla="*/ 16842 h 20000"/>
                <a:gd name="T26" fmla="*/ 0 w 20000"/>
                <a:gd name="T27" fmla="*/ 16842 h 20000"/>
                <a:gd name="T28" fmla="*/ 0 w 20000"/>
                <a:gd name="T29" fmla="*/ 14737 h 20000"/>
                <a:gd name="T30" fmla="*/ 0 w 20000"/>
                <a:gd name="T31" fmla="*/ 13684 h 20000"/>
                <a:gd name="T32" fmla="*/ 0 w 20000"/>
                <a:gd name="T33" fmla="*/ 3158 h 20000"/>
                <a:gd name="T34" fmla="*/ 0 w 20000"/>
                <a:gd name="T35" fmla="*/ 2105 h 20000"/>
                <a:gd name="T36" fmla="*/ 0 w 20000"/>
                <a:gd name="T37" fmla="*/ 0 h 20000"/>
                <a:gd name="T38" fmla="*/ 909 w 20000"/>
                <a:gd name="T39" fmla="*/ 0 h 20000"/>
                <a:gd name="T40" fmla="*/ 1818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818" y="0"/>
                  </a:moveTo>
                  <a:lnTo>
                    <a:pt x="9091" y="0"/>
                  </a:lnTo>
                  <a:lnTo>
                    <a:pt x="16818" y="0"/>
                  </a:lnTo>
                  <a:lnTo>
                    <a:pt x="17727" y="0"/>
                  </a:lnTo>
                  <a:lnTo>
                    <a:pt x="18636" y="0"/>
                  </a:lnTo>
                  <a:lnTo>
                    <a:pt x="19545" y="2105"/>
                  </a:lnTo>
                  <a:lnTo>
                    <a:pt x="19545" y="3158"/>
                  </a:lnTo>
                  <a:lnTo>
                    <a:pt x="19545" y="13684"/>
                  </a:lnTo>
                  <a:lnTo>
                    <a:pt x="19545" y="14737"/>
                  </a:lnTo>
                  <a:lnTo>
                    <a:pt x="18636" y="16842"/>
                  </a:lnTo>
                  <a:lnTo>
                    <a:pt x="16818" y="16842"/>
                  </a:lnTo>
                  <a:lnTo>
                    <a:pt x="9091" y="18947"/>
                  </a:lnTo>
                  <a:lnTo>
                    <a:pt x="1818" y="16842"/>
                  </a:lnTo>
                  <a:lnTo>
                    <a:pt x="0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0" y="0"/>
                  </a:lnTo>
                  <a:lnTo>
                    <a:pt x="909" y="0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743"/>
            <p:cNvSpPr>
              <a:spLocks/>
            </p:cNvSpPr>
            <p:nvPr/>
          </p:nvSpPr>
          <p:spPr bwMode="auto">
            <a:xfrm>
              <a:off x="6632" y="12953"/>
              <a:ext cx="897" cy="472"/>
            </a:xfrm>
            <a:custGeom>
              <a:avLst/>
              <a:gdLst>
                <a:gd name="T0" fmla="*/ 1395 w 20000"/>
                <a:gd name="T1" fmla="*/ 0 h 20000"/>
                <a:gd name="T2" fmla="*/ 10233 w 20000"/>
                <a:gd name="T3" fmla="*/ 0 h 20000"/>
                <a:gd name="T4" fmla="*/ 17674 w 20000"/>
                <a:gd name="T5" fmla="*/ 0 h 20000"/>
                <a:gd name="T6" fmla="*/ 18605 w 20000"/>
                <a:gd name="T7" fmla="*/ 0 h 20000"/>
                <a:gd name="T8" fmla="*/ 18605 w 20000"/>
                <a:gd name="T9" fmla="*/ 0 h 20000"/>
                <a:gd name="T10" fmla="*/ 19535 w 20000"/>
                <a:gd name="T11" fmla="*/ 2105 h 20000"/>
                <a:gd name="T12" fmla="*/ 19535 w 20000"/>
                <a:gd name="T13" fmla="*/ 3158 h 20000"/>
                <a:gd name="T14" fmla="*/ 19535 w 20000"/>
                <a:gd name="T15" fmla="*/ 13684 h 20000"/>
                <a:gd name="T16" fmla="*/ 19535 w 20000"/>
                <a:gd name="T17" fmla="*/ 14737 h 20000"/>
                <a:gd name="T18" fmla="*/ 18605 w 20000"/>
                <a:gd name="T19" fmla="*/ 16842 h 20000"/>
                <a:gd name="T20" fmla="*/ 17674 w 20000"/>
                <a:gd name="T21" fmla="*/ 16842 h 20000"/>
                <a:gd name="T22" fmla="*/ 10233 w 20000"/>
                <a:gd name="T23" fmla="*/ 18947 h 20000"/>
                <a:gd name="T24" fmla="*/ 1395 w 20000"/>
                <a:gd name="T25" fmla="*/ 16842 h 20000"/>
                <a:gd name="T26" fmla="*/ 465 w 20000"/>
                <a:gd name="T27" fmla="*/ 16842 h 20000"/>
                <a:gd name="T28" fmla="*/ 0 w 20000"/>
                <a:gd name="T29" fmla="*/ 14737 h 20000"/>
                <a:gd name="T30" fmla="*/ 0 w 20000"/>
                <a:gd name="T31" fmla="*/ 13684 h 20000"/>
                <a:gd name="T32" fmla="*/ 0 w 20000"/>
                <a:gd name="T33" fmla="*/ 3158 h 20000"/>
                <a:gd name="T34" fmla="*/ 0 w 20000"/>
                <a:gd name="T35" fmla="*/ 2105 h 20000"/>
                <a:gd name="T36" fmla="*/ 465 w 20000"/>
                <a:gd name="T37" fmla="*/ 0 h 20000"/>
                <a:gd name="T38" fmla="*/ 465 w 20000"/>
                <a:gd name="T39" fmla="*/ 0 h 20000"/>
                <a:gd name="T40" fmla="*/ 139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395" y="0"/>
                  </a:moveTo>
                  <a:lnTo>
                    <a:pt x="10233" y="0"/>
                  </a:lnTo>
                  <a:lnTo>
                    <a:pt x="17674" y="0"/>
                  </a:lnTo>
                  <a:lnTo>
                    <a:pt x="18605" y="0"/>
                  </a:lnTo>
                  <a:lnTo>
                    <a:pt x="19535" y="2105"/>
                  </a:lnTo>
                  <a:lnTo>
                    <a:pt x="19535" y="3158"/>
                  </a:lnTo>
                  <a:lnTo>
                    <a:pt x="19535" y="13684"/>
                  </a:lnTo>
                  <a:lnTo>
                    <a:pt x="19535" y="14737"/>
                  </a:lnTo>
                  <a:lnTo>
                    <a:pt x="18605" y="16842"/>
                  </a:lnTo>
                  <a:lnTo>
                    <a:pt x="17674" y="16842"/>
                  </a:lnTo>
                  <a:lnTo>
                    <a:pt x="10233" y="18947"/>
                  </a:lnTo>
                  <a:lnTo>
                    <a:pt x="1395" y="16842"/>
                  </a:lnTo>
                  <a:lnTo>
                    <a:pt x="465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465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744"/>
            <p:cNvSpPr>
              <a:spLocks/>
            </p:cNvSpPr>
            <p:nvPr/>
          </p:nvSpPr>
          <p:spPr bwMode="auto">
            <a:xfrm>
              <a:off x="7779" y="12953"/>
              <a:ext cx="938" cy="472"/>
            </a:xfrm>
            <a:custGeom>
              <a:avLst/>
              <a:gdLst>
                <a:gd name="T0" fmla="*/ 2667 w 20000"/>
                <a:gd name="T1" fmla="*/ 0 h 20000"/>
                <a:gd name="T2" fmla="*/ 9778 w 20000"/>
                <a:gd name="T3" fmla="*/ 0 h 20000"/>
                <a:gd name="T4" fmla="*/ 17333 w 20000"/>
                <a:gd name="T5" fmla="*/ 0 h 20000"/>
                <a:gd name="T6" fmla="*/ 18222 w 20000"/>
                <a:gd name="T7" fmla="*/ 0 h 20000"/>
                <a:gd name="T8" fmla="*/ 18667 w 20000"/>
                <a:gd name="T9" fmla="*/ 0 h 20000"/>
                <a:gd name="T10" fmla="*/ 18667 w 20000"/>
                <a:gd name="T11" fmla="*/ 2105 h 20000"/>
                <a:gd name="T12" fmla="*/ 19556 w 20000"/>
                <a:gd name="T13" fmla="*/ 3158 h 20000"/>
                <a:gd name="T14" fmla="*/ 19556 w 20000"/>
                <a:gd name="T15" fmla="*/ 13684 h 20000"/>
                <a:gd name="T16" fmla="*/ 18667 w 20000"/>
                <a:gd name="T17" fmla="*/ 14737 h 20000"/>
                <a:gd name="T18" fmla="*/ 18667 w 20000"/>
                <a:gd name="T19" fmla="*/ 16842 h 20000"/>
                <a:gd name="T20" fmla="*/ 17333 w 20000"/>
                <a:gd name="T21" fmla="*/ 16842 h 20000"/>
                <a:gd name="T22" fmla="*/ 9778 w 20000"/>
                <a:gd name="T23" fmla="*/ 18947 h 20000"/>
                <a:gd name="T24" fmla="*/ 2667 w 20000"/>
                <a:gd name="T25" fmla="*/ 16842 h 20000"/>
                <a:gd name="T26" fmla="*/ 889 w 20000"/>
                <a:gd name="T27" fmla="*/ 16842 h 20000"/>
                <a:gd name="T28" fmla="*/ 0 w 20000"/>
                <a:gd name="T29" fmla="*/ 14737 h 20000"/>
                <a:gd name="T30" fmla="*/ 0 w 20000"/>
                <a:gd name="T31" fmla="*/ 13684 h 20000"/>
                <a:gd name="T32" fmla="*/ 0 w 20000"/>
                <a:gd name="T33" fmla="*/ 3158 h 20000"/>
                <a:gd name="T34" fmla="*/ 0 w 20000"/>
                <a:gd name="T35" fmla="*/ 2105 h 20000"/>
                <a:gd name="T36" fmla="*/ 889 w 20000"/>
                <a:gd name="T37" fmla="*/ 0 h 20000"/>
                <a:gd name="T38" fmla="*/ 1778 w 20000"/>
                <a:gd name="T39" fmla="*/ 0 h 20000"/>
                <a:gd name="T40" fmla="*/ 2667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667" y="0"/>
                  </a:moveTo>
                  <a:lnTo>
                    <a:pt x="9778" y="0"/>
                  </a:lnTo>
                  <a:lnTo>
                    <a:pt x="17333" y="0"/>
                  </a:lnTo>
                  <a:lnTo>
                    <a:pt x="18222" y="0"/>
                  </a:lnTo>
                  <a:lnTo>
                    <a:pt x="18667" y="0"/>
                  </a:lnTo>
                  <a:lnTo>
                    <a:pt x="18667" y="2105"/>
                  </a:lnTo>
                  <a:lnTo>
                    <a:pt x="19556" y="3158"/>
                  </a:lnTo>
                  <a:lnTo>
                    <a:pt x="19556" y="13684"/>
                  </a:lnTo>
                  <a:lnTo>
                    <a:pt x="18667" y="14737"/>
                  </a:lnTo>
                  <a:lnTo>
                    <a:pt x="18667" y="16842"/>
                  </a:lnTo>
                  <a:lnTo>
                    <a:pt x="17333" y="16842"/>
                  </a:lnTo>
                  <a:lnTo>
                    <a:pt x="9778" y="18947"/>
                  </a:lnTo>
                  <a:lnTo>
                    <a:pt x="2667" y="16842"/>
                  </a:lnTo>
                  <a:lnTo>
                    <a:pt x="889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889" y="0"/>
                  </a:lnTo>
                  <a:lnTo>
                    <a:pt x="1778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745"/>
            <p:cNvSpPr>
              <a:spLocks/>
            </p:cNvSpPr>
            <p:nvPr/>
          </p:nvSpPr>
          <p:spPr bwMode="auto">
            <a:xfrm>
              <a:off x="8968" y="12953"/>
              <a:ext cx="917" cy="472"/>
            </a:xfrm>
            <a:custGeom>
              <a:avLst/>
              <a:gdLst>
                <a:gd name="T0" fmla="*/ 1818 w 20000"/>
                <a:gd name="T1" fmla="*/ 0 h 20000"/>
                <a:gd name="T2" fmla="*/ 9545 w 20000"/>
                <a:gd name="T3" fmla="*/ 0 h 20000"/>
                <a:gd name="T4" fmla="*/ 16818 w 20000"/>
                <a:gd name="T5" fmla="*/ 0 h 20000"/>
                <a:gd name="T6" fmla="*/ 17727 w 20000"/>
                <a:gd name="T7" fmla="*/ 0 h 20000"/>
                <a:gd name="T8" fmla="*/ 18636 w 20000"/>
                <a:gd name="T9" fmla="*/ 0 h 20000"/>
                <a:gd name="T10" fmla="*/ 19545 w 20000"/>
                <a:gd name="T11" fmla="*/ 2105 h 20000"/>
                <a:gd name="T12" fmla="*/ 19545 w 20000"/>
                <a:gd name="T13" fmla="*/ 3158 h 20000"/>
                <a:gd name="T14" fmla="*/ 19545 w 20000"/>
                <a:gd name="T15" fmla="*/ 13684 h 20000"/>
                <a:gd name="T16" fmla="*/ 19545 w 20000"/>
                <a:gd name="T17" fmla="*/ 14737 h 20000"/>
                <a:gd name="T18" fmla="*/ 18636 w 20000"/>
                <a:gd name="T19" fmla="*/ 16842 h 20000"/>
                <a:gd name="T20" fmla="*/ 16818 w 20000"/>
                <a:gd name="T21" fmla="*/ 16842 h 20000"/>
                <a:gd name="T22" fmla="*/ 9545 w 20000"/>
                <a:gd name="T23" fmla="*/ 18947 h 20000"/>
                <a:gd name="T24" fmla="*/ 1818 w 20000"/>
                <a:gd name="T25" fmla="*/ 16842 h 20000"/>
                <a:gd name="T26" fmla="*/ 0 w 20000"/>
                <a:gd name="T27" fmla="*/ 16842 h 20000"/>
                <a:gd name="T28" fmla="*/ 0 w 20000"/>
                <a:gd name="T29" fmla="*/ 14737 h 20000"/>
                <a:gd name="T30" fmla="*/ 0 w 20000"/>
                <a:gd name="T31" fmla="*/ 13684 h 20000"/>
                <a:gd name="T32" fmla="*/ 0 w 20000"/>
                <a:gd name="T33" fmla="*/ 3158 h 20000"/>
                <a:gd name="T34" fmla="*/ 0 w 20000"/>
                <a:gd name="T35" fmla="*/ 2105 h 20000"/>
                <a:gd name="T36" fmla="*/ 0 w 20000"/>
                <a:gd name="T37" fmla="*/ 0 h 20000"/>
                <a:gd name="T38" fmla="*/ 909 w 20000"/>
                <a:gd name="T39" fmla="*/ 0 h 20000"/>
                <a:gd name="T40" fmla="*/ 1818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818" y="0"/>
                  </a:moveTo>
                  <a:lnTo>
                    <a:pt x="9545" y="0"/>
                  </a:lnTo>
                  <a:lnTo>
                    <a:pt x="16818" y="0"/>
                  </a:lnTo>
                  <a:lnTo>
                    <a:pt x="17727" y="0"/>
                  </a:lnTo>
                  <a:lnTo>
                    <a:pt x="18636" y="0"/>
                  </a:lnTo>
                  <a:lnTo>
                    <a:pt x="19545" y="2105"/>
                  </a:lnTo>
                  <a:lnTo>
                    <a:pt x="19545" y="3158"/>
                  </a:lnTo>
                  <a:lnTo>
                    <a:pt x="19545" y="13684"/>
                  </a:lnTo>
                  <a:lnTo>
                    <a:pt x="19545" y="14737"/>
                  </a:lnTo>
                  <a:lnTo>
                    <a:pt x="18636" y="16842"/>
                  </a:lnTo>
                  <a:lnTo>
                    <a:pt x="16818" y="16842"/>
                  </a:lnTo>
                  <a:lnTo>
                    <a:pt x="9545" y="18947"/>
                  </a:lnTo>
                  <a:lnTo>
                    <a:pt x="1818" y="16842"/>
                  </a:lnTo>
                  <a:lnTo>
                    <a:pt x="0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0" y="0"/>
                  </a:lnTo>
                  <a:lnTo>
                    <a:pt x="909" y="0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746"/>
            <p:cNvSpPr>
              <a:spLocks/>
            </p:cNvSpPr>
            <p:nvPr/>
          </p:nvSpPr>
          <p:spPr bwMode="auto">
            <a:xfrm>
              <a:off x="10136" y="12953"/>
              <a:ext cx="896" cy="472"/>
            </a:xfrm>
            <a:custGeom>
              <a:avLst/>
              <a:gdLst>
                <a:gd name="T0" fmla="*/ 1395 w 20000"/>
                <a:gd name="T1" fmla="*/ 0 h 20000"/>
                <a:gd name="T2" fmla="*/ 10233 w 20000"/>
                <a:gd name="T3" fmla="*/ 0 h 20000"/>
                <a:gd name="T4" fmla="*/ 17674 w 20000"/>
                <a:gd name="T5" fmla="*/ 0 h 20000"/>
                <a:gd name="T6" fmla="*/ 18605 w 20000"/>
                <a:gd name="T7" fmla="*/ 0 h 20000"/>
                <a:gd name="T8" fmla="*/ 18605 w 20000"/>
                <a:gd name="T9" fmla="*/ 0 h 20000"/>
                <a:gd name="T10" fmla="*/ 19535 w 20000"/>
                <a:gd name="T11" fmla="*/ 2105 h 20000"/>
                <a:gd name="T12" fmla="*/ 19535 w 20000"/>
                <a:gd name="T13" fmla="*/ 3158 h 20000"/>
                <a:gd name="T14" fmla="*/ 19535 w 20000"/>
                <a:gd name="T15" fmla="*/ 13684 h 20000"/>
                <a:gd name="T16" fmla="*/ 19535 w 20000"/>
                <a:gd name="T17" fmla="*/ 14737 h 20000"/>
                <a:gd name="T18" fmla="*/ 18605 w 20000"/>
                <a:gd name="T19" fmla="*/ 16842 h 20000"/>
                <a:gd name="T20" fmla="*/ 17674 w 20000"/>
                <a:gd name="T21" fmla="*/ 16842 h 20000"/>
                <a:gd name="T22" fmla="*/ 13488 w 20000"/>
                <a:gd name="T23" fmla="*/ 18947 h 20000"/>
                <a:gd name="T24" fmla="*/ 10233 w 20000"/>
                <a:gd name="T25" fmla="*/ 18947 h 20000"/>
                <a:gd name="T26" fmla="*/ 1395 w 20000"/>
                <a:gd name="T27" fmla="*/ 16842 h 20000"/>
                <a:gd name="T28" fmla="*/ 465 w 20000"/>
                <a:gd name="T29" fmla="*/ 16842 h 20000"/>
                <a:gd name="T30" fmla="*/ 0 w 20000"/>
                <a:gd name="T31" fmla="*/ 14737 h 20000"/>
                <a:gd name="T32" fmla="*/ 0 w 20000"/>
                <a:gd name="T33" fmla="*/ 13684 h 20000"/>
                <a:gd name="T34" fmla="*/ 0 w 20000"/>
                <a:gd name="T35" fmla="*/ 3158 h 20000"/>
                <a:gd name="T36" fmla="*/ 0 w 20000"/>
                <a:gd name="T37" fmla="*/ 2105 h 20000"/>
                <a:gd name="T38" fmla="*/ 465 w 20000"/>
                <a:gd name="T39" fmla="*/ 0 h 20000"/>
                <a:gd name="T40" fmla="*/ 139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395" y="0"/>
                  </a:moveTo>
                  <a:lnTo>
                    <a:pt x="10233" y="0"/>
                  </a:lnTo>
                  <a:lnTo>
                    <a:pt x="17674" y="0"/>
                  </a:lnTo>
                  <a:lnTo>
                    <a:pt x="18605" y="0"/>
                  </a:lnTo>
                  <a:lnTo>
                    <a:pt x="19535" y="2105"/>
                  </a:lnTo>
                  <a:lnTo>
                    <a:pt x="19535" y="3158"/>
                  </a:lnTo>
                  <a:lnTo>
                    <a:pt x="19535" y="13684"/>
                  </a:lnTo>
                  <a:lnTo>
                    <a:pt x="19535" y="14737"/>
                  </a:lnTo>
                  <a:lnTo>
                    <a:pt x="18605" y="16842"/>
                  </a:lnTo>
                  <a:lnTo>
                    <a:pt x="17674" y="16842"/>
                  </a:lnTo>
                  <a:lnTo>
                    <a:pt x="13488" y="18947"/>
                  </a:lnTo>
                  <a:lnTo>
                    <a:pt x="10233" y="18947"/>
                  </a:lnTo>
                  <a:lnTo>
                    <a:pt x="1395" y="16842"/>
                  </a:lnTo>
                  <a:lnTo>
                    <a:pt x="465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465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747"/>
            <p:cNvSpPr>
              <a:spLocks/>
            </p:cNvSpPr>
            <p:nvPr/>
          </p:nvSpPr>
          <p:spPr bwMode="auto">
            <a:xfrm>
              <a:off x="11283" y="12953"/>
              <a:ext cx="938" cy="472"/>
            </a:xfrm>
            <a:custGeom>
              <a:avLst/>
              <a:gdLst>
                <a:gd name="T0" fmla="*/ 2667 w 20000"/>
                <a:gd name="T1" fmla="*/ 0 h 20000"/>
                <a:gd name="T2" fmla="*/ 9778 w 20000"/>
                <a:gd name="T3" fmla="*/ 0 h 20000"/>
                <a:gd name="T4" fmla="*/ 17333 w 20000"/>
                <a:gd name="T5" fmla="*/ 0 h 20000"/>
                <a:gd name="T6" fmla="*/ 18222 w 20000"/>
                <a:gd name="T7" fmla="*/ 0 h 20000"/>
                <a:gd name="T8" fmla="*/ 18667 w 20000"/>
                <a:gd name="T9" fmla="*/ 0 h 20000"/>
                <a:gd name="T10" fmla="*/ 18667 w 20000"/>
                <a:gd name="T11" fmla="*/ 2105 h 20000"/>
                <a:gd name="T12" fmla="*/ 19556 w 20000"/>
                <a:gd name="T13" fmla="*/ 3158 h 20000"/>
                <a:gd name="T14" fmla="*/ 19556 w 20000"/>
                <a:gd name="T15" fmla="*/ 13684 h 20000"/>
                <a:gd name="T16" fmla="*/ 18667 w 20000"/>
                <a:gd name="T17" fmla="*/ 14737 h 20000"/>
                <a:gd name="T18" fmla="*/ 18667 w 20000"/>
                <a:gd name="T19" fmla="*/ 16842 h 20000"/>
                <a:gd name="T20" fmla="*/ 17333 w 20000"/>
                <a:gd name="T21" fmla="*/ 16842 h 20000"/>
                <a:gd name="T22" fmla="*/ 13778 w 20000"/>
                <a:gd name="T23" fmla="*/ 18947 h 20000"/>
                <a:gd name="T24" fmla="*/ 9778 w 20000"/>
                <a:gd name="T25" fmla="*/ 18947 h 20000"/>
                <a:gd name="T26" fmla="*/ 2667 w 20000"/>
                <a:gd name="T27" fmla="*/ 16842 h 20000"/>
                <a:gd name="T28" fmla="*/ 889 w 20000"/>
                <a:gd name="T29" fmla="*/ 16842 h 20000"/>
                <a:gd name="T30" fmla="*/ 889 w 20000"/>
                <a:gd name="T31" fmla="*/ 14737 h 20000"/>
                <a:gd name="T32" fmla="*/ 0 w 20000"/>
                <a:gd name="T33" fmla="*/ 13684 h 20000"/>
                <a:gd name="T34" fmla="*/ 0 w 20000"/>
                <a:gd name="T35" fmla="*/ 3158 h 20000"/>
                <a:gd name="T36" fmla="*/ 889 w 20000"/>
                <a:gd name="T37" fmla="*/ 2105 h 20000"/>
                <a:gd name="T38" fmla="*/ 889 w 20000"/>
                <a:gd name="T39" fmla="*/ 0 h 20000"/>
                <a:gd name="T40" fmla="*/ 1778 w 20000"/>
                <a:gd name="T41" fmla="*/ 0 h 20000"/>
                <a:gd name="T42" fmla="*/ 2667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2667" y="0"/>
                  </a:moveTo>
                  <a:lnTo>
                    <a:pt x="9778" y="0"/>
                  </a:lnTo>
                  <a:lnTo>
                    <a:pt x="17333" y="0"/>
                  </a:lnTo>
                  <a:lnTo>
                    <a:pt x="18222" y="0"/>
                  </a:lnTo>
                  <a:lnTo>
                    <a:pt x="18667" y="0"/>
                  </a:lnTo>
                  <a:lnTo>
                    <a:pt x="18667" y="2105"/>
                  </a:lnTo>
                  <a:lnTo>
                    <a:pt x="19556" y="3158"/>
                  </a:lnTo>
                  <a:lnTo>
                    <a:pt x="19556" y="13684"/>
                  </a:lnTo>
                  <a:lnTo>
                    <a:pt x="18667" y="14737"/>
                  </a:lnTo>
                  <a:lnTo>
                    <a:pt x="18667" y="16842"/>
                  </a:lnTo>
                  <a:lnTo>
                    <a:pt x="17333" y="16842"/>
                  </a:lnTo>
                  <a:lnTo>
                    <a:pt x="13778" y="18947"/>
                  </a:lnTo>
                  <a:lnTo>
                    <a:pt x="9778" y="18947"/>
                  </a:lnTo>
                  <a:lnTo>
                    <a:pt x="2667" y="16842"/>
                  </a:lnTo>
                  <a:lnTo>
                    <a:pt x="889" y="16842"/>
                  </a:lnTo>
                  <a:lnTo>
                    <a:pt x="889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889" y="2105"/>
                  </a:lnTo>
                  <a:lnTo>
                    <a:pt x="889" y="0"/>
                  </a:lnTo>
                  <a:lnTo>
                    <a:pt x="1778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748"/>
            <p:cNvSpPr>
              <a:spLocks/>
            </p:cNvSpPr>
            <p:nvPr/>
          </p:nvSpPr>
          <p:spPr bwMode="auto">
            <a:xfrm>
              <a:off x="12471" y="12953"/>
              <a:ext cx="918" cy="472"/>
            </a:xfrm>
            <a:custGeom>
              <a:avLst/>
              <a:gdLst>
                <a:gd name="T0" fmla="*/ 1818 w 20000"/>
                <a:gd name="T1" fmla="*/ 0 h 20000"/>
                <a:gd name="T2" fmla="*/ 9545 w 20000"/>
                <a:gd name="T3" fmla="*/ 0 h 20000"/>
                <a:gd name="T4" fmla="*/ 16818 w 20000"/>
                <a:gd name="T5" fmla="*/ 0 h 20000"/>
                <a:gd name="T6" fmla="*/ 17727 w 20000"/>
                <a:gd name="T7" fmla="*/ 0 h 20000"/>
                <a:gd name="T8" fmla="*/ 18636 w 20000"/>
                <a:gd name="T9" fmla="*/ 0 h 20000"/>
                <a:gd name="T10" fmla="*/ 19545 w 20000"/>
                <a:gd name="T11" fmla="*/ 2105 h 20000"/>
                <a:gd name="T12" fmla="*/ 19545 w 20000"/>
                <a:gd name="T13" fmla="*/ 3158 h 20000"/>
                <a:gd name="T14" fmla="*/ 19545 w 20000"/>
                <a:gd name="T15" fmla="*/ 13684 h 20000"/>
                <a:gd name="T16" fmla="*/ 19545 w 20000"/>
                <a:gd name="T17" fmla="*/ 14737 h 20000"/>
                <a:gd name="T18" fmla="*/ 18636 w 20000"/>
                <a:gd name="T19" fmla="*/ 16842 h 20000"/>
                <a:gd name="T20" fmla="*/ 16818 w 20000"/>
                <a:gd name="T21" fmla="*/ 16842 h 20000"/>
                <a:gd name="T22" fmla="*/ 13636 w 20000"/>
                <a:gd name="T23" fmla="*/ 18947 h 20000"/>
                <a:gd name="T24" fmla="*/ 9545 w 20000"/>
                <a:gd name="T25" fmla="*/ 18947 h 20000"/>
                <a:gd name="T26" fmla="*/ 1818 w 20000"/>
                <a:gd name="T27" fmla="*/ 16842 h 20000"/>
                <a:gd name="T28" fmla="*/ 0 w 20000"/>
                <a:gd name="T29" fmla="*/ 16842 h 20000"/>
                <a:gd name="T30" fmla="*/ 0 w 20000"/>
                <a:gd name="T31" fmla="*/ 14737 h 20000"/>
                <a:gd name="T32" fmla="*/ 0 w 20000"/>
                <a:gd name="T33" fmla="*/ 13684 h 20000"/>
                <a:gd name="T34" fmla="*/ 0 w 20000"/>
                <a:gd name="T35" fmla="*/ 3158 h 20000"/>
                <a:gd name="T36" fmla="*/ 0 w 20000"/>
                <a:gd name="T37" fmla="*/ 2105 h 20000"/>
                <a:gd name="T38" fmla="*/ 0 w 20000"/>
                <a:gd name="T39" fmla="*/ 0 h 20000"/>
                <a:gd name="T40" fmla="*/ 909 w 20000"/>
                <a:gd name="T41" fmla="*/ 0 h 20000"/>
                <a:gd name="T42" fmla="*/ 1818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818" y="0"/>
                  </a:moveTo>
                  <a:lnTo>
                    <a:pt x="9545" y="0"/>
                  </a:lnTo>
                  <a:lnTo>
                    <a:pt x="16818" y="0"/>
                  </a:lnTo>
                  <a:lnTo>
                    <a:pt x="17727" y="0"/>
                  </a:lnTo>
                  <a:lnTo>
                    <a:pt x="18636" y="0"/>
                  </a:lnTo>
                  <a:lnTo>
                    <a:pt x="19545" y="2105"/>
                  </a:lnTo>
                  <a:lnTo>
                    <a:pt x="19545" y="3158"/>
                  </a:lnTo>
                  <a:lnTo>
                    <a:pt x="19545" y="13684"/>
                  </a:lnTo>
                  <a:lnTo>
                    <a:pt x="19545" y="14737"/>
                  </a:lnTo>
                  <a:lnTo>
                    <a:pt x="18636" y="16842"/>
                  </a:lnTo>
                  <a:lnTo>
                    <a:pt x="16818" y="16842"/>
                  </a:lnTo>
                  <a:lnTo>
                    <a:pt x="13636" y="18947"/>
                  </a:lnTo>
                  <a:lnTo>
                    <a:pt x="9545" y="18947"/>
                  </a:lnTo>
                  <a:lnTo>
                    <a:pt x="1818" y="16842"/>
                  </a:lnTo>
                  <a:lnTo>
                    <a:pt x="0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0" y="0"/>
                  </a:lnTo>
                  <a:lnTo>
                    <a:pt x="909" y="0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749"/>
            <p:cNvSpPr>
              <a:spLocks/>
            </p:cNvSpPr>
            <p:nvPr/>
          </p:nvSpPr>
          <p:spPr bwMode="auto">
            <a:xfrm>
              <a:off x="13639" y="12953"/>
              <a:ext cx="897" cy="472"/>
            </a:xfrm>
            <a:custGeom>
              <a:avLst/>
              <a:gdLst>
                <a:gd name="T0" fmla="*/ 1395 w 20000"/>
                <a:gd name="T1" fmla="*/ 0 h 20000"/>
                <a:gd name="T2" fmla="*/ 10233 w 20000"/>
                <a:gd name="T3" fmla="*/ 0 h 20000"/>
                <a:gd name="T4" fmla="*/ 17674 w 20000"/>
                <a:gd name="T5" fmla="*/ 0 h 20000"/>
                <a:gd name="T6" fmla="*/ 18605 w 20000"/>
                <a:gd name="T7" fmla="*/ 0 h 20000"/>
                <a:gd name="T8" fmla="*/ 18605 w 20000"/>
                <a:gd name="T9" fmla="*/ 0 h 20000"/>
                <a:gd name="T10" fmla="*/ 19535 w 20000"/>
                <a:gd name="T11" fmla="*/ 2105 h 20000"/>
                <a:gd name="T12" fmla="*/ 19535 w 20000"/>
                <a:gd name="T13" fmla="*/ 3158 h 20000"/>
                <a:gd name="T14" fmla="*/ 19535 w 20000"/>
                <a:gd name="T15" fmla="*/ 13684 h 20000"/>
                <a:gd name="T16" fmla="*/ 19535 w 20000"/>
                <a:gd name="T17" fmla="*/ 14737 h 20000"/>
                <a:gd name="T18" fmla="*/ 18605 w 20000"/>
                <a:gd name="T19" fmla="*/ 16842 h 20000"/>
                <a:gd name="T20" fmla="*/ 17674 w 20000"/>
                <a:gd name="T21" fmla="*/ 16842 h 20000"/>
                <a:gd name="T22" fmla="*/ 13488 w 20000"/>
                <a:gd name="T23" fmla="*/ 18947 h 20000"/>
                <a:gd name="T24" fmla="*/ 10233 w 20000"/>
                <a:gd name="T25" fmla="*/ 18947 h 20000"/>
                <a:gd name="T26" fmla="*/ 1395 w 20000"/>
                <a:gd name="T27" fmla="*/ 16842 h 20000"/>
                <a:gd name="T28" fmla="*/ 465 w 20000"/>
                <a:gd name="T29" fmla="*/ 16842 h 20000"/>
                <a:gd name="T30" fmla="*/ 0 w 20000"/>
                <a:gd name="T31" fmla="*/ 14737 h 20000"/>
                <a:gd name="T32" fmla="*/ 0 w 20000"/>
                <a:gd name="T33" fmla="*/ 13684 h 20000"/>
                <a:gd name="T34" fmla="*/ 0 w 20000"/>
                <a:gd name="T35" fmla="*/ 3158 h 20000"/>
                <a:gd name="T36" fmla="*/ 0 w 20000"/>
                <a:gd name="T37" fmla="*/ 2105 h 20000"/>
                <a:gd name="T38" fmla="*/ 465 w 20000"/>
                <a:gd name="T39" fmla="*/ 0 h 20000"/>
                <a:gd name="T40" fmla="*/ 139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395" y="0"/>
                  </a:moveTo>
                  <a:lnTo>
                    <a:pt x="10233" y="0"/>
                  </a:lnTo>
                  <a:lnTo>
                    <a:pt x="17674" y="0"/>
                  </a:lnTo>
                  <a:lnTo>
                    <a:pt x="18605" y="0"/>
                  </a:lnTo>
                  <a:lnTo>
                    <a:pt x="19535" y="2105"/>
                  </a:lnTo>
                  <a:lnTo>
                    <a:pt x="19535" y="3158"/>
                  </a:lnTo>
                  <a:lnTo>
                    <a:pt x="19535" y="13684"/>
                  </a:lnTo>
                  <a:lnTo>
                    <a:pt x="19535" y="14737"/>
                  </a:lnTo>
                  <a:lnTo>
                    <a:pt x="18605" y="16842"/>
                  </a:lnTo>
                  <a:lnTo>
                    <a:pt x="17674" y="16842"/>
                  </a:lnTo>
                  <a:lnTo>
                    <a:pt x="13488" y="18947"/>
                  </a:lnTo>
                  <a:lnTo>
                    <a:pt x="10233" y="18947"/>
                  </a:lnTo>
                  <a:lnTo>
                    <a:pt x="1395" y="16842"/>
                  </a:lnTo>
                  <a:lnTo>
                    <a:pt x="465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465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750"/>
            <p:cNvSpPr>
              <a:spLocks/>
            </p:cNvSpPr>
            <p:nvPr/>
          </p:nvSpPr>
          <p:spPr bwMode="auto">
            <a:xfrm>
              <a:off x="14786" y="12953"/>
              <a:ext cx="939" cy="472"/>
            </a:xfrm>
            <a:custGeom>
              <a:avLst/>
              <a:gdLst>
                <a:gd name="T0" fmla="*/ 2667 w 20000"/>
                <a:gd name="T1" fmla="*/ 0 h 20000"/>
                <a:gd name="T2" fmla="*/ 9778 w 20000"/>
                <a:gd name="T3" fmla="*/ 0 h 20000"/>
                <a:gd name="T4" fmla="*/ 17333 w 20000"/>
                <a:gd name="T5" fmla="*/ 0 h 20000"/>
                <a:gd name="T6" fmla="*/ 18222 w 20000"/>
                <a:gd name="T7" fmla="*/ 0 h 20000"/>
                <a:gd name="T8" fmla="*/ 19111 w 20000"/>
                <a:gd name="T9" fmla="*/ 0 h 20000"/>
                <a:gd name="T10" fmla="*/ 19111 w 20000"/>
                <a:gd name="T11" fmla="*/ 2105 h 20000"/>
                <a:gd name="T12" fmla="*/ 19556 w 20000"/>
                <a:gd name="T13" fmla="*/ 3158 h 20000"/>
                <a:gd name="T14" fmla="*/ 19556 w 20000"/>
                <a:gd name="T15" fmla="*/ 13684 h 20000"/>
                <a:gd name="T16" fmla="*/ 19111 w 20000"/>
                <a:gd name="T17" fmla="*/ 14737 h 20000"/>
                <a:gd name="T18" fmla="*/ 19111 w 20000"/>
                <a:gd name="T19" fmla="*/ 16842 h 20000"/>
                <a:gd name="T20" fmla="*/ 17333 w 20000"/>
                <a:gd name="T21" fmla="*/ 16842 h 20000"/>
                <a:gd name="T22" fmla="*/ 13778 w 20000"/>
                <a:gd name="T23" fmla="*/ 18947 h 20000"/>
                <a:gd name="T24" fmla="*/ 9778 w 20000"/>
                <a:gd name="T25" fmla="*/ 18947 h 20000"/>
                <a:gd name="T26" fmla="*/ 2667 w 20000"/>
                <a:gd name="T27" fmla="*/ 16842 h 20000"/>
                <a:gd name="T28" fmla="*/ 889 w 20000"/>
                <a:gd name="T29" fmla="*/ 16842 h 20000"/>
                <a:gd name="T30" fmla="*/ 889 w 20000"/>
                <a:gd name="T31" fmla="*/ 14737 h 20000"/>
                <a:gd name="T32" fmla="*/ 0 w 20000"/>
                <a:gd name="T33" fmla="*/ 13684 h 20000"/>
                <a:gd name="T34" fmla="*/ 0 w 20000"/>
                <a:gd name="T35" fmla="*/ 3158 h 20000"/>
                <a:gd name="T36" fmla="*/ 889 w 20000"/>
                <a:gd name="T37" fmla="*/ 2105 h 20000"/>
                <a:gd name="T38" fmla="*/ 889 w 20000"/>
                <a:gd name="T39" fmla="*/ 0 h 20000"/>
                <a:gd name="T40" fmla="*/ 1778 w 20000"/>
                <a:gd name="T41" fmla="*/ 0 h 20000"/>
                <a:gd name="T42" fmla="*/ 2667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2667" y="0"/>
                  </a:moveTo>
                  <a:lnTo>
                    <a:pt x="9778" y="0"/>
                  </a:lnTo>
                  <a:lnTo>
                    <a:pt x="17333" y="0"/>
                  </a:lnTo>
                  <a:lnTo>
                    <a:pt x="18222" y="0"/>
                  </a:lnTo>
                  <a:lnTo>
                    <a:pt x="19111" y="0"/>
                  </a:lnTo>
                  <a:lnTo>
                    <a:pt x="19111" y="2105"/>
                  </a:lnTo>
                  <a:lnTo>
                    <a:pt x="19556" y="3158"/>
                  </a:lnTo>
                  <a:lnTo>
                    <a:pt x="19556" y="13684"/>
                  </a:lnTo>
                  <a:lnTo>
                    <a:pt x="19111" y="14737"/>
                  </a:lnTo>
                  <a:lnTo>
                    <a:pt x="19111" y="16842"/>
                  </a:lnTo>
                  <a:lnTo>
                    <a:pt x="17333" y="16842"/>
                  </a:lnTo>
                  <a:lnTo>
                    <a:pt x="13778" y="18947"/>
                  </a:lnTo>
                  <a:lnTo>
                    <a:pt x="9778" y="18947"/>
                  </a:lnTo>
                  <a:lnTo>
                    <a:pt x="2667" y="16842"/>
                  </a:lnTo>
                  <a:lnTo>
                    <a:pt x="889" y="16842"/>
                  </a:lnTo>
                  <a:lnTo>
                    <a:pt x="889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889" y="2105"/>
                  </a:lnTo>
                  <a:lnTo>
                    <a:pt x="889" y="0"/>
                  </a:lnTo>
                  <a:lnTo>
                    <a:pt x="1778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751"/>
            <p:cNvSpPr>
              <a:spLocks/>
            </p:cNvSpPr>
            <p:nvPr/>
          </p:nvSpPr>
          <p:spPr bwMode="auto">
            <a:xfrm>
              <a:off x="15975" y="12953"/>
              <a:ext cx="918" cy="472"/>
            </a:xfrm>
            <a:custGeom>
              <a:avLst/>
              <a:gdLst>
                <a:gd name="T0" fmla="*/ 1818 w 20000"/>
                <a:gd name="T1" fmla="*/ 0 h 20000"/>
                <a:gd name="T2" fmla="*/ 9545 w 20000"/>
                <a:gd name="T3" fmla="*/ 0 h 20000"/>
                <a:gd name="T4" fmla="*/ 16818 w 20000"/>
                <a:gd name="T5" fmla="*/ 0 h 20000"/>
                <a:gd name="T6" fmla="*/ 17727 w 20000"/>
                <a:gd name="T7" fmla="*/ 0 h 20000"/>
                <a:gd name="T8" fmla="*/ 18636 w 20000"/>
                <a:gd name="T9" fmla="*/ 0 h 20000"/>
                <a:gd name="T10" fmla="*/ 19545 w 20000"/>
                <a:gd name="T11" fmla="*/ 2105 h 20000"/>
                <a:gd name="T12" fmla="*/ 19545 w 20000"/>
                <a:gd name="T13" fmla="*/ 3158 h 20000"/>
                <a:gd name="T14" fmla="*/ 19545 w 20000"/>
                <a:gd name="T15" fmla="*/ 13684 h 20000"/>
                <a:gd name="T16" fmla="*/ 19545 w 20000"/>
                <a:gd name="T17" fmla="*/ 14737 h 20000"/>
                <a:gd name="T18" fmla="*/ 18636 w 20000"/>
                <a:gd name="T19" fmla="*/ 16842 h 20000"/>
                <a:gd name="T20" fmla="*/ 16818 w 20000"/>
                <a:gd name="T21" fmla="*/ 16842 h 20000"/>
                <a:gd name="T22" fmla="*/ 13636 w 20000"/>
                <a:gd name="T23" fmla="*/ 18947 h 20000"/>
                <a:gd name="T24" fmla="*/ 9545 w 20000"/>
                <a:gd name="T25" fmla="*/ 18947 h 20000"/>
                <a:gd name="T26" fmla="*/ 1818 w 20000"/>
                <a:gd name="T27" fmla="*/ 16842 h 20000"/>
                <a:gd name="T28" fmla="*/ 0 w 20000"/>
                <a:gd name="T29" fmla="*/ 16842 h 20000"/>
                <a:gd name="T30" fmla="*/ 0 w 20000"/>
                <a:gd name="T31" fmla="*/ 14737 h 20000"/>
                <a:gd name="T32" fmla="*/ 0 w 20000"/>
                <a:gd name="T33" fmla="*/ 13684 h 20000"/>
                <a:gd name="T34" fmla="*/ 0 w 20000"/>
                <a:gd name="T35" fmla="*/ 3158 h 20000"/>
                <a:gd name="T36" fmla="*/ 0 w 20000"/>
                <a:gd name="T37" fmla="*/ 2105 h 20000"/>
                <a:gd name="T38" fmla="*/ 0 w 20000"/>
                <a:gd name="T39" fmla="*/ 0 h 20000"/>
                <a:gd name="T40" fmla="*/ 909 w 20000"/>
                <a:gd name="T41" fmla="*/ 0 h 20000"/>
                <a:gd name="T42" fmla="*/ 1818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818" y="0"/>
                  </a:moveTo>
                  <a:lnTo>
                    <a:pt x="9545" y="0"/>
                  </a:lnTo>
                  <a:lnTo>
                    <a:pt x="16818" y="0"/>
                  </a:lnTo>
                  <a:lnTo>
                    <a:pt x="17727" y="0"/>
                  </a:lnTo>
                  <a:lnTo>
                    <a:pt x="18636" y="0"/>
                  </a:lnTo>
                  <a:lnTo>
                    <a:pt x="19545" y="2105"/>
                  </a:lnTo>
                  <a:lnTo>
                    <a:pt x="19545" y="3158"/>
                  </a:lnTo>
                  <a:lnTo>
                    <a:pt x="19545" y="13684"/>
                  </a:lnTo>
                  <a:lnTo>
                    <a:pt x="19545" y="14737"/>
                  </a:lnTo>
                  <a:lnTo>
                    <a:pt x="18636" y="16842"/>
                  </a:lnTo>
                  <a:lnTo>
                    <a:pt x="16818" y="16842"/>
                  </a:lnTo>
                  <a:lnTo>
                    <a:pt x="13636" y="18947"/>
                  </a:lnTo>
                  <a:lnTo>
                    <a:pt x="9545" y="18947"/>
                  </a:lnTo>
                  <a:lnTo>
                    <a:pt x="1818" y="16842"/>
                  </a:lnTo>
                  <a:lnTo>
                    <a:pt x="0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0" y="0"/>
                  </a:lnTo>
                  <a:lnTo>
                    <a:pt x="909" y="0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752"/>
            <p:cNvSpPr>
              <a:spLocks/>
            </p:cNvSpPr>
            <p:nvPr/>
          </p:nvSpPr>
          <p:spPr bwMode="auto">
            <a:xfrm>
              <a:off x="17185" y="12953"/>
              <a:ext cx="1585" cy="472"/>
            </a:xfrm>
            <a:custGeom>
              <a:avLst/>
              <a:gdLst>
                <a:gd name="T0" fmla="*/ 0 w 20000"/>
                <a:gd name="T1" fmla="*/ 3158 h 20000"/>
                <a:gd name="T2" fmla="*/ 0 w 20000"/>
                <a:gd name="T3" fmla="*/ 13684 h 20000"/>
                <a:gd name="T4" fmla="*/ 0 w 20000"/>
                <a:gd name="T5" fmla="*/ 16842 h 20000"/>
                <a:gd name="T6" fmla="*/ 789 w 20000"/>
                <a:gd name="T7" fmla="*/ 16842 h 20000"/>
                <a:gd name="T8" fmla="*/ 5263 w 20000"/>
                <a:gd name="T9" fmla="*/ 18947 h 20000"/>
                <a:gd name="T10" fmla="*/ 10000 w 20000"/>
                <a:gd name="T11" fmla="*/ 18947 h 20000"/>
                <a:gd name="T12" fmla="*/ 14474 w 20000"/>
                <a:gd name="T13" fmla="*/ 18947 h 20000"/>
                <a:gd name="T14" fmla="*/ 18947 w 20000"/>
                <a:gd name="T15" fmla="*/ 16842 h 20000"/>
                <a:gd name="T16" fmla="*/ 19211 w 20000"/>
                <a:gd name="T17" fmla="*/ 16842 h 20000"/>
                <a:gd name="T18" fmla="*/ 19737 w 20000"/>
                <a:gd name="T19" fmla="*/ 14737 h 20000"/>
                <a:gd name="T20" fmla="*/ 19737 w 20000"/>
                <a:gd name="T21" fmla="*/ 13684 h 20000"/>
                <a:gd name="T22" fmla="*/ 19737 w 20000"/>
                <a:gd name="T23" fmla="*/ 3158 h 20000"/>
                <a:gd name="T24" fmla="*/ 19737 w 20000"/>
                <a:gd name="T25" fmla="*/ 2105 h 20000"/>
                <a:gd name="T26" fmla="*/ 19211 w 20000"/>
                <a:gd name="T27" fmla="*/ 0 h 20000"/>
                <a:gd name="T28" fmla="*/ 19211 w 20000"/>
                <a:gd name="T29" fmla="*/ 0 h 20000"/>
                <a:gd name="T30" fmla="*/ 18947 w 20000"/>
                <a:gd name="T31" fmla="*/ 0 h 20000"/>
                <a:gd name="T32" fmla="*/ 14474 w 20000"/>
                <a:gd name="T33" fmla="*/ 0 h 20000"/>
                <a:gd name="T34" fmla="*/ 10000 w 20000"/>
                <a:gd name="T35" fmla="*/ 2105 h 20000"/>
                <a:gd name="T36" fmla="*/ 1316 w 20000"/>
                <a:gd name="T37" fmla="*/ 0 h 20000"/>
                <a:gd name="T38" fmla="*/ 789 w 20000"/>
                <a:gd name="T39" fmla="*/ 0 h 20000"/>
                <a:gd name="T40" fmla="*/ 263 w 20000"/>
                <a:gd name="T41" fmla="*/ 0 h 20000"/>
                <a:gd name="T42" fmla="*/ 0 w 20000"/>
                <a:gd name="T43" fmla="*/ 2105 h 20000"/>
                <a:gd name="T44" fmla="*/ 0 w 20000"/>
                <a:gd name="T45" fmla="*/ 315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00" h="20000">
                  <a:moveTo>
                    <a:pt x="0" y="3158"/>
                  </a:moveTo>
                  <a:lnTo>
                    <a:pt x="0" y="13684"/>
                  </a:lnTo>
                  <a:lnTo>
                    <a:pt x="0" y="16842"/>
                  </a:lnTo>
                  <a:lnTo>
                    <a:pt x="789" y="16842"/>
                  </a:lnTo>
                  <a:lnTo>
                    <a:pt x="5263" y="18947"/>
                  </a:lnTo>
                  <a:lnTo>
                    <a:pt x="10000" y="18947"/>
                  </a:lnTo>
                  <a:lnTo>
                    <a:pt x="14474" y="18947"/>
                  </a:lnTo>
                  <a:lnTo>
                    <a:pt x="18947" y="16842"/>
                  </a:lnTo>
                  <a:lnTo>
                    <a:pt x="19211" y="16842"/>
                  </a:lnTo>
                  <a:lnTo>
                    <a:pt x="19737" y="14737"/>
                  </a:lnTo>
                  <a:lnTo>
                    <a:pt x="19737" y="13684"/>
                  </a:lnTo>
                  <a:lnTo>
                    <a:pt x="19737" y="3158"/>
                  </a:lnTo>
                  <a:lnTo>
                    <a:pt x="19737" y="2105"/>
                  </a:lnTo>
                  <a:lnTo>
                    <a:pt x="19211" y="0"/>
                  </a:lnTo>
                  <a:lnTo>
                    <a:pt x="18947" y="0"/>
                  </a:lnTo>
                  <a:lnTo>
                    <a:pt x="14474" y="0"/>
                  </a:lnTo>
                  <a:lnTo>
                    <a:pt x="10000" y="2105"/>
                  </a:lnTo>
                  <a:lnTo>
                    <a:pt x="1316" y="0"/>
                  </a:lnTo>
                  <a:lnTo>
                    <a:pt x="789" y="0"/>
                  </a:lnTo>
                  <a:lnTo>
                    <a:pt x="263" y="0"/>
                  </a:lnTo>
                  <a:lnTo>
                    <a:pt x="0" y="2105"/>
                  </a:lnTo>
                  <a:lnTo>
                    <a:pt x="0" y="3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753"/>
            <p:cNvSpPr>
              <a:spLocks/>
            </p:cNvSpPr>
            <p:nvPr/>
          </p:nvSpPr>
          <p:spPr bwMode="auto">
            <a:xfrm>
              <a:off x="3128" y="12953"/>
              <a:ext cx="897" cy="472"/>
            </a:xfrm>
            <a:custGeom>
              <a:avLst/>
              <a:gdLst>
                <a:gd name="T0" fmla="*/ 1395 w 20000"/>
                <a:gd name="T1" fmla="*/ 0 h 20000"/>
                <a:gd name="T2" fmla="*/ 10233 w 20000"/>
                <a:gd name="T3" fmla="*/ 0 h 20000"/>
                <a:gd name="T4" fmla="*/ 17674 w 20000"/>
                <a:gd name="T5" fmla="*/ 0 h 20000"/>
                <a:gd name="T6" fmla="*/ 18605 w 20000"/>
                <a:gd name="T7" fmla="*/ 0 h 20000"/>
                <a:gd name="T8" fmla="*/ 18605 w 20000"/>
                <a:gd name="T9" fmla="*/ 0 h 20000"/>
                <a:gd name="T10" fmla="*/ 19535 w 20000"/>
                <a:gd name="T11" fmla="*/ 2105 h 20000"/>
                <a:gd name="T12" fmla="*/ 19535 w 20000"/>
                <a:gd name="T13" fmla="*/ 3158 h 20000"/>
                <a:gd name="T14" fmla="*/ 19535 w 20000"/>
                <a:gd name="T15" fmla="*/ 13684 h 20000"/>
                <a:gd name="T16" fmla="*/ 19535 w 20000"/>
                <a:gd name="T17" fmla="*/ 14737 h 20000"/>
                <a:gd name="T18" fmla="*/ 18605 w 20000"/>
                <a:gd name="T19" fmla="*/ 16842 h 20000"/>
                <a:gd name="T20" fmla="*/ 17674 w 20000"/>
                <a:gd name="T21" fmla="*/ 16842 h 20000"/>
                <a:gd name="T22" fmla="*/ 10233 w 20000"/>
                <a:gd name="T23" fmla="*/ 18947 h 20000"/>
                <a:gd name="T24" fmla="*/ 1395 w 20000"/>
                <a:gd name="T25" fmla="*/ 16842 h 20000"/>
                <a:gd name="T26" fmla="*/ 465 w 20000"/>
                <a:gd name="T27" fmla="*/ 16842 h 20000"/>
                <a:gd name="T28" fmla="*/ 0 w 20000"/>
                <a:gd name="T29" fmla="*/ 14737 h 20000"/>
                <a:gd name="T30" fmla="*/ 0 w 20000"/>
                <a:gd name="T31" fmla="*/ 13684 h 20000"/>
                <a:gd name="T32" fmla="*/ 0 w 20000"/>
                <a:gd name="T33" fmla="*/ 3158 h 20000"/>
                <a:gd name="T34" fmla="*/ 0 w 20000"/>
                <a:gd name="T35" fmla="*/ 2105 h 20000"/>
                <a:gd name="T36" fmla="*/ 465 w 20000"/>
                <a:gd name="T37" fmla="*/ 0 h 20000"/>
                <a:gd name="T38" fmla="*/ 465 w 20000"/>
                <a:gd name="T39" fmla="*/ 0 h 20000"/>
                <a:gd name="T40" fmla="*/ 139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395" y="0"/>
                  </a:moveTo>
                  <a:lnTo>
                    <a:pt x="10233" y="0"/>
                  </a:lnTo>
                  <a:lnTo>
                    <a:pt x="17674" y="0"/>
                  </a:lnTo>
                  <a:lnTo>
                    <a:pt x="18605" y="0"/>
                  </a:lnTo>
                  <a:lnTo>
                    <a:pt x="19535" y="2105"/>
                  </a:lnTo>
                  <a:lnTo>
                    <a:pt x="19535" y="3158"/>
                  </a:lnTo>
                  <a:lnTo>
                    <a:pt x="19535" y="13684"/>
                  </a:lnTo>
                  <a:lnTo>
                    <a:pt x="19535" y="14737"/>
                  </a:lnTo>
                  <a:lnTo>
                    <a:pt x="18605" y="16842"/>
                  </a:lnTo>
                  <a:lnTo>
                    <a:pt x="17674" y="16842"/>
                  </a:lnTo>
                  <a:lnTo>
                    <a:pt x="10233" y="18947"/>
                  </a:lnTo>
                  <a:lnTo>
                    <a:pt x="1395" y="16842"/>
                  </a:lnTo>
                  <a:lnTo>
                    <a:pt x="465" y="16842"/>
                  </a:lnTo>
                  <a:lnTo>
                    <a:pt x="0" y="14737"/>
                  </a:lnTo>
                  <a:lnTo>
                    <a:pt x="0" y="13684"/>
                  </a:lnTo>
                  <a:lnTo>
                    <a:pt x="0" y="3158"/>
                  </a:lnTo>
                  <a:lnTo>
                    <a:pt x="0" y="2105"/>
                  </a:lnTo>
                  <a:lnTo>
                    <a:pt x="465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754"/>
            <p:cNvSpPr>
              <a:spLocks/>
            </p:cNvSpPr>
            <p:nvPr/>
          </p:nvSpPr>
          <p:spPr bwMode="auto">
            <a:xfrm>
              <a:off x="1230" y="12953"/>
              <a:ext cx="1606" cy="472"/>
            </a:xfrm>
            <a:custGeom>
              <a:avLst/>
              <a:gdLst>
                <a:gd name="T0" fmla="*/ 0 w 20000"/>
                <a:gd name="T1" fmla="*/ 3158 h 20000"/>
                <a:gd name="T2" fmla="*/ 0 w 20000"/>
                <a:gd name="T3" fmla="*/ 13684 h 20000"/>
                <a:gd name="T4" fmla="*/ 0 w 20000"/>
                <a:gd name="T5" fmla="*/ 14737 h 20000"/>
                <a:gd name="T6" fmla="*/ 519 w 20000"/>
                <a:gd name="T7" fmla="*/ 16842 h 20000"/>
                <a:gd name="T8" fmla="*/ 1039 w 20000"/>
                <a:gd name="T9" fmla="*/ 16842 h 20000"/>
                <a:gd name="T10" fmla="*/ 5714 w 20000"/>
                <a:gd name="T11" fmla="*/ 18947 h 20000"/>
                <a:gd name="T12" fmla="*/ 10130 w 20000"/>
                <a:gd name="T13" fmla="*/ 18947 h 20000"/>
                <a:gd name="T14" fmla="*/ 14286 w 20000"/>
                <a:gd name="T15" fmla="*/ 18947 h 20000"/>
                <a:gd name="T16" fmla="*/ 18701 w 20000"/>
                <a:gd name="T17" fmla="*/ 16842 h 20000"/>
                <a:gd name="T18" fmla="*/ 19740 w 20000"/>
                <a:gd name="T19" fmla="*/ 16842 h 20000"/>
                <a:gd name="T20" fmla="*/ 19740 w 20000"/>
                <a:gd name="T21" fmla="*/ 14737 h 20000"/>
                <a:gd name="T22" fmla="*/ 19740 w 20000"/>
                <a:gd name="T23" fmla="*/ 13684 h 20000"/>
                <a:gd name="T24" fmla="*/ 19740 w 20000"/>
                <a:gd name="T25" fmla="*/ 3158 h 20000"/>
                <a:gd name="T26" fmla="*/ 19740 w 20000"/>
                <a:gd name="T27" fmla="*/ 2105 h 20000"/>
                <a:gd name="T28" fmla="*/ 19740 w 20000"/>
                <a:gd name="T29" fmla="*/ 0 h 20000"/>
                <a:gd name="T30" fmla="*/ 19221 w 20000"/>
                <a:gd name="T31" fmla="*/ 0 h 20000"/>
                <a:gd name="T32" fmla="*/ 18701 w 20000"/>
                <a:gd name="T33" fmla="*/ 0 h 20000"/>
                <a:gd name="T34" fmla="*/ 10130 w 20000"/>
                <a:gd name="T35" fmla="*/ 2105 h 20000"/>
                <a:gd name="T36" fmla="*/ 5714 w 20000"/>
                <a:gd name="T37" fmla="*/ 0 h 20000"/>
                <a:gd name="T38" fmla="*/ 1558 w 20000"/>
                <a:gd name="T39" fmla="*/ 0 h 20000"/>
                <a:gd name="T40" fmla="*/ 1039 w 20000"/>
                <a:gd name="T41" fmla="*/ 0 h 20000"/>
                <a:gd name="T42" fmla="*/ 519 w 20000"/>
                <a:gd name="T43" fmla="*/ 0 h 20000"/>
                <a:gd name="T44" fmla="*/ 0 w 20000"/>
                <a:gd name="T45" fmla="*/ 2105 h 20000"/>
                <a:gd name="T46" fmla="*/ 0 w 20000"/>
                <a:gd name="T47" fmla="*/ 315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00" h="20000">
                  <a:moveTo>
                    <a:pt x="0" y="3158"/>
                  </a:moveTo>
                  <a:lnTo>
                    <a:pt x="0" y="13684"/>
                  </a:lnTo>
                  <a:lnTo>
                    <a:pt x="0" y="14737"/>
                  </a:lnTo>
                  <a:lnTo>
                    <a:pt x="519" y="16842"/>
                  </a:lnTo>
                  <a:lnTo>
                    <a:pt x="1039" y="16842"/>
                  </a:lnTo>
                  <a:lnTo>
                    <a:pt x="5714" y="18947"/>
                  </a:lnTo>
                  <a:lnTo>
                    <a:pt x="10130" y="18947"/>
                  </a:lnTo>
                  <a:lnTo>
                    <a:pt x="14286" y="18947"/>
                  </a:lnTo>
                  <a:lnTo>
                    <a:pt x="18701" y="16842"/>
                  </a:lnTo>
                  <a:lnTo>
                    <a:pt x="19740" y="16842"/>
                  </a:lnTo>
                  <a:lnTo>
                    <a:pt x="19740" y="14737"/>
                  </a:lnTo>
                  <a:lnTo>
                    <a:pt x="19740" y="13684"/>
                  </a:lnTo>
                  <a:lnTo>
                    <a:pt x="19740" y="3158"/>
                  </a:lnTo>
                  <a:lnTo>
                    <a:pt x="19740" y="2105"/>
                  </a:lnTo>
                  <a:lnTo>
                    <a:pt x="19740" y="0"/>
                  </a:lnTo>
                  <a:lnTo>
                    <a:pt x="19221" y="0"/>
                  </a:lnTo>
                  <a:lnTo>
                    <a:pt x="18701" y="0"/>
                  </a:lnTo>
                  <a:lnTo>
                    <a:pt x="10130" y="2105"/>
                  </a:lnTo>
                  <a:lnTo>
                    <a:pt x="5714" y="0"/>
                  </a:lnTo>
                  <a:lnTo>
                    <a:pt x="1558" y="0"/>
                  </a:lnTo>
                  <a:lnTo>
                    <a:pt x="1039" y="0"/>
                  </a:lnTo>
                  <a:lnTo>
                    <a:pt x="519" y="0"/>
                  </a:lnTo>
                  <a:lnTo>
                    <a:pt x="0" y="2105"/>
                  </a:lnTo>
                  <a:lnTo>
                    <a:pt x="0" y="3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755"/>
            <p:cNvSpPr>
              <a:spLocks/>
            </p:cNvSpPr>
            <p:nvPr/>
          </p:nvSpPr>
          <p:spPr bwMode="auto">
            <a:xfrm>
              <a:off x="3629" y="13623"/>
              <a:ext cx="938" cy="496"/>
            </a:xfrm>
            <a:custGeom>
              <a:avLst/>
              <a:gdLst>
                <a:gd name="T0" fmla="*/ 2222 w 20000"/>
                <a:gd name="T1" fmla="*/ 0 h 20000"/>
                <a:gd name="T2" fmla="*/ 6222 w 20000"/>
                <a:gd name="T3" fmla="*/ 0 h 20000"/>
                <a:gd name="T4" fmla="*/ 9778 w 20000"/>
                <a:gd name="T5" fmla="*/ 0 h 20000"/>
                <a:gd name="T6" fmla="*/ 16889 w 20000"/>
                <a:gd name="T7" fmla="*/ 0 h 20000"/>
                <a:gd name="T8" fmla="*/ 17778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2000 h 20000"/>
                <a:gd name="T14" fmla="*/ 19556 w 20000"/>
                <a:gd name="T15" fmla="*/ 4000 h 20000"/>
                <a:gd name="T16" fmla="*/ 19556 w 20000"/>
                <a:gd name="T17" fmla="*/ 13000 h 20000"/>
                <a:gd name="T18" fmla="*/ 19556 w 20000"/>
                <a:gd name="T19" fmla="*/ 15000 h 20000"/>
                <a:gd name="T20" fmla="*/ 18667 w 20000"/>
                <a:gd name="T21" fmla="*/ 17000 h 20000"/>
                <a:gd name="T22" fmla="*/ 17778 w 20000"/>
                <a:gd name="T23" fmla="*/ 17000 h 20000"/>
                <a:gd name="T24" fmla="*/ 16889 w 20000"/>
                <a:gd name="T25" fmla="*/ 19000 h 20000"/>
                <a:gd name="T26" fmla="*/ 13778 w 20000"/>
                <a:gd name="T27" fmla="*/ 19000 h 20000"/>
                <a:gd name="T28" fmla="*/ 9778 w 20000"/>
                <a:gd name="T29" fmla="*/ 19000 h 20000"/>
                <a:gd name="T30" fmla="*/ 5333 w 20000"/>
                <a:gd name="T31" fmla="*/ 19000 h 20000"/>
                <a:gd name="T32" fmla="*/ 2222 w 20000"/>
                <a:gd name="T33" fmla="*/ 19000 h 20000"/>
                <a:gd name="T34" fmla="*/ 1333 w 20000"/>
                <a:gd name="T35" fmla="*/ 17000 h 20000"/>
                <a:gd name="T36" fmla="*/ 444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444 w 20000"/>
                <a:gd name="T47" fmla="*/ 2000 h 20000"/>
                <a:gd name="T48" fmla="*/ 1333 w 20000"/>
                <a:gd name="T49" fmla="*/ 0 h 20000"/>
                <a:gd name="T50" fmla="*/ 2222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6222" y="0"/>
                  </a:lnTo>
                  <a:lnTo>
                    <a:pt x="9778" y="0"/>
                  </a:lnTo>
                  <a:lnTo>
                    <a:pt x="16889" y="0"/>
                  </a:lnTo>
                  <a:lnTo>
                    <a:pt x="17778" y="0"/>
                  </a:lnTo>
                  <a:lnTo>
                    <a:pt x="18667" y="0"/>
                  </a:lnTo>
                  <a:lnTo>
                    <a:pt x="19556" y="2000"/>
                  </a:lnTo>
                  <a:lnTo>
                    <a:pt x="19556" y="4000"/>
                  </a:lnTo>
                  <a:lnTo>
                    <a:pt x="19556" y="13000"/>
                  </a:lnTo>
                  <a:lnTo>
                    <a:pt x="19556" y="15000"/>
                  </a:lnTo>
                  <a:lnTo>
                    <a:pt x="18667" y="17000"/>
                  </a:lnTo>
                  <a:lnTo>
                    <a:pt x="17778" y="17000"/>
                  </a:lnTo>
                  <a:lnTo>
                    <a:pt x="16889" y="19000"/>
                  </a:lnTo>
                  <a:lnTo>
                    <a:pt x="13778" y="19000"/>
                  </a:lnTo>
                  <a:lnTo>
                    <a:pt x="9778" y="19000"/>
                  </a:lnTo>
                  <a:lnTo>
                    <a:pt x="5333" y="19000"/>
                  </a:lnTo>
                  <a:lnTo>
                    <a:pt x="2222" y="19000"/>
                  </a:lnTo>
                  <a:lnTo>
                    <a:pt x="1333" y="17000"/>
                  </a:lnTo>
                  <a:lnTo>
                    <a:pt x="444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444" y="2000"/>
                  </a:lnTo>
                  <a:lnTo>
                    <a:pt x="1333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756"/>
            <p:cNvSpPr>
              <a:spLocks/>
            </p:cNvSpPr>
            <p:nvPr/>
          </p:nvSpPr>
          <p:spPr bwMode="auto">
            <a:xfrm>
              <a:off x="4818" y="13623"/>
              <a:ext cx="938" cy="496"/>
            </a:xfrm>
            <a:custGeom>
              <a:avLst/>
              <a:gdLst>
                <a:gd name="T0" fmla="*/ 2222 w 20000"/>
                <a:gd name="T1" fmla="*/ 0 h 20000"/>
                <a:gd name="T2" fmla="*/ 6667 w 20000"/>
                <a:gd name="T3" fmla="*/ 0 h 20000"/>
                <a:gd name="T4" fmla="*/ 9778 w 20000"/>
                <a:gd name="T5" fmla="*/ 0 h 20000"/>
                <a:gd name="T6" fmla="*/ 17333 w 20000"/>
                <a:gd name="T7" fmla="*/ 0 h 20000"/>
                <a:gd name="T8" fmla="*/ 17778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2000 h 20000"/>
                <a:gd name="T14" fmla="*/ 19556 w 20000"/>
                <a:gd name="T15" fmla="*/ 4000 h 20000"/>
                <a:gd name="T16" fmla="*/ 19556 w 20000"/>
                <a:gd name="T17" fmla="*/ 13000 h 20000"/>
                <a:gd name="T18" fmla="*/ 19556 w 20000"/>
                <a:gd name="T19" fmla="*/ 15000 h 20000"/>
                <a:gd name="T20" fmla="*/ 18667 w 20000"/>
                <a:gd name="T21" fmla="*/ 17000 h 20000"/>
                <a:gd name="T22" fmla="*/ 17778 w 20000"/>
                <a:gd name="T23" fmla="*/ 17000 h 20000"/>
                <a:gd name="T24" fmla="*/ 17333 w 20000"/>
                <a:gd name="T25" fmla="*/ 19000 h 20000"/>
                <a:gd name="T26" fmla="*/ 13778 w 20000"/>
                <a:gd name="T27" fmla="*/ 19000 h 20000"/>
                <a:gd name="T28" fmla="*/ 9778 w 20000"/>
                <a:gd name="T29" fmla="*/ 19000 h 20000"/>
                <a:gd name="T30" fmla="*/ 5778 w 20000"/>
                <a:gd name="T31" fmla="*/ 19000 h 20000"/>
                <a:gd name="T32" fmla="*/ 2222 w 20000"/>
                <a:gd name="T33" fmla="*/ 19000 h 20000"/>
                <a:gd name="T34" fmla="*/ 1333 w 20000"/>
                <a:gd name="T35" fmla="*/ 17000 h 20000"/>
                <a:gd name="T36" fmla="*/ 889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89 w 20000"/>
                <a:gd name="T47" fmla="*/ 2000 h 20000"/>
                <a:gd name="T48" fmla="*/ 1333 w 20000"/>
                <a:gd name="T49" fmla="*/ 0 h 20000"/>
                <a:gd name="T50" fmla="*/ 2222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6667" y="0"/>
                  </a:lnTo>
                  <a:lnTo>
                    <a:pt x="9778" y="0"/>
                  </a:lnTo>
                  <a:lnTo>
                    <a:pt x="17333" y="0"/>
                  </a:lnTo>
                  <a:lnTo>
                    <a:pt x="17778" y="0"/>
                  </a:lnTo>
                  <a:lnTo>
                    <a:pt x="18667" y="0"/>
                  </a:lnTo>
                  <a:lnTo>
                    <a:pt x="19556" y="2000"/>
                  </a:lnTo>
                  <a:lnTo>
                    <a:pt x="19556" y="4000"/>
                  </a:lnTo>
                  <a:lnTo>
                    <a:pt x="19556" y="13000"/>
                  </a:lnTo>
                  <a:lnTo>
                    <a:pt x="19556" y="15000"/>
                  </a:lnTo>
                  <a:lnTo>
                    <a:pt x="18667" y="17000"/>
                  </a:lnTo>
                  <a:lnTo>
                    <a:pt x="17778" y="17000"/>
                  </a:lnTo>
                  <a:lnTo>
                    <a:pt x="17333" y="19000"/>
                  </a:lnTo>
                  <a:lnTo>
                    <a:pt x="13778" y="19000"/>
                  </a:lnTo>
                  <a:lnTo>
                    <a:pt x="9778" y="19000"/>
                  </a:lnTo>
                  <a:lnTo>
                    <a:pt x="5778" y="19000"/>
                  </a:lnTo>
                  <a:lnTo>
                    <a:pt x="2222" y="19000"/>
                  </a:lnTo>
                  <a:lnTo>
                    <a:pt x="1333" y="17000"/>
                  </a:lnTo>
                  <a:lnTo>
                    <a:pt x="889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89" y="2000"/>
                  </a:lnTo>
                  <a:lnTo>
                    <a:pt x="1333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757"/>
            <p:cNvSpPr>
              <a:spLocks/>
            </p:cNvSpPr>
            <p:nvPr/>
          </p:nvSpPr>
          <p:spPr bwMode="auto">
            <a:xfrm>
              <a:off x="6006" y="13623"/>
              <a:ext cx="939" cy="496"/>
            </a:xfrm>
            <a:custGeom>
              <a:avLst/>
              <a:gdLst>
                <a:gd name="T0" fmla="*/ 2667 w 20000"/>
                <a:gd name="T1" fmla="*/ 0 h 20000"/>
                <a:gd name="T2" fmla="*/ 5778 w 20000"/>
                <a:gd name="T3" fmla="*/ 0 h 20000"/>
                <a:gd name="T4" fmla="*/ 9778 w 20000"/>
                <a:gd name="T5" fmla="*/ 0 h 20000"/>
                <a:gd name="T6" fmla="*/ 17333 w 20000"/>
                <a:gd name="T7" fmla="*/ 0 h 20000"/>
                <a:gd name="T8" fmla="*/ 18222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2000 h 20000"/>
                <a:gd name="T14" fmla="*/ 19556 w 20000"/>
                <a:gd name="T15" fmla="*/ 4000 h 20000"/>
                <a:gd name="T16" fmla="*/ 19556 w 20000"/>
                <a:gd name="T17" fmla="*/ 13000 h 20000"/>
                <a:gd name="T18" fmla="*/ 19556 w 20000"/>
                <a:gd name="T19" fmla="*/ 15000 h 20000"/>
                <a:gd name="T20" fmla="*/ 18667 w 20000"/>
                <a:gd name="T21" fmla="*/ 17000 h 20000"/>
                <a:gd name="T22" fmla="*/ 18222 w 20000"/>
                <a:gd name="T23" fmla="*/ 17000 h 20000"/>
                <a:gd name="T24" fmla="*/ 17333 w 20000"/>
                <a:gd name="T25" fmla="*/ 19000 h 20000"/>
                <a:gd name="T26" fmla="*/ 13778 w 20000"/>
                <a:gd name="T27" fmla="*/ 19000 h 20000"/>
                <a:gd name="T28" fmla="*/ 9778 w 20000"/>
                <a:gd name="T29" fmla="*/ 19000 h 20000"/>
                <a:gd name="T30" fmla="*/ 5778 w 20000"/>
                <a:gd name="T31" fmla="*/ 19000 h 20000"/>
                <a:gd name="T32" fmla="*/ 2667 w 20000"/>
                <a:gd name="T33" fmla="*/ 19000 h 20000"/>
                <a:gd name="T34" fmla="*/ 1778 w 20000"/>
                <a:gd name="T35" fmla="*/ 17000 h 20000"/>
                <a:gd name="T36" fmla="*/ 889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89 w 20000"/>
                <a:gd name="T47" fmla="*/ 2000 h 20000"/>
                <a:gd name="T48" fmla="*/ 1778 w 20000"/>
                <a:gd name="T49" fmla="*/ 0 h 20000"/>
                <a:gd name="T50" fmla="*/ 2667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667" y="0"/>
                  </a:moveTo>
                  <a:lnTo>
                    <a:pt x="5778" y="0"/>
                  </a:lnTo>
                  <a:lnTo>
                    <a:pt x="9778" y="0"/>
                  </a:lnTo>
                  <a:lnTo>
                    <a:pt x="17333" y="0"/>
                  </a:lnTo>
                  <a:lnTo>
                    <a:pt x="18222" y="0"/>
                  </a:lnTo>
                  <a:lnTo>
                    <a:pt x="18667" y="0"/>
                  </a:lnTo>
                  <a:lnTo>
                    <a:pt x="19556" y="2000"/>
                  </a:lnTo>
                  <a:lnTo>
                    <a:pt x="19556" y="4000"/>
                  </a:lnTo>
                  <a:lnTo>
                    <a:pt x="19556" y="13000"/>
                  </a:lnTo>
                  <a:lnTo>
                    <a:pt x="19556" y="15000"/>
                  </a:lnTo>
                  <a:lnTo>
                    <a:pt x="18667" y="17000"/>
                  </a:lnTo>
                  <a:lnTo>
                    <a:pt x="18222" y="17000"/>
                  </a:lnTo>
                  <a:lnTo>
                    <a:pt x="17333" y="19000"/>
                  </a:lnTo>
                  <a:lnTo>
                    <a:pt x="13778" y="19000"/>
                  </a:lnTo>
                  <a:lnTo>
                    <a:pt x="9778" y="19000"/>
                  </a:lnTo>
                  <a:lnTo>
                    <a:pt x="5778" y="19000"/>
                  </a:lnTo>
                  <a:lnTo>
                    <a:pt x="2667" y="19000"/>
                  </a:lnTo>
                  <a:lnTo>
                    <a:pt x="1778" y="17000"/>
                  </a:lnTo>
                  <a:lnTo>
                    <a:pt x="889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89" y="2000"/>
                  </a:lnTo>
                  <a:lnTo>
                    <a:pt x="1778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758"/>
            <p:cNvSpPr>
              <a:spLocks/>
            </p:cNvSpPr>
            <p:nvPr/>
          </p:nvSpPr>
          <p:spPr bwMode="auto">
            <a:xfrm>
              <a:off x="7195" y="13623"/>
              <a:ext cx="959" cy="496"/>
            </a:xfrm>
            <a:custGeom>
              <a:avLst/>
              <a:gdLst>
                <a:gd name="T0" fmla="*/ 2609 w 20000"/>
                <a:gd name="T1" fmla="*/ 0 h 20000"/>
                <a:gd name="T2" fmla="*/ 6522 w 20000"/>
                <a:gd name="T3" fmla="*/ 0 h 20000"/>
                <a:gd name="T4" fmla="*/ 9565 w 20000"/>
                <a:gd name="T5" fmla="*/ 0 h 20000"/>
                <a:gd name="T6" fmla="*/ 16957 w 20000"/>
                <a:gd name="T7" fmla="*/ 0 h 20000"/>
                <a:gd name="T8" fmla="*/ 17826 w 20000"/>
                <a:gd name="T9" fmla="*/ 0 h 20000"/>
                <a:gd name="T10" fmla="*/ 18696 w 20000"/>
                <a:gd name="T11" fmla="*/ 0 h 20000"/>
                <a:gd name="T12" fmla="*/ 19565 w 20000"/>
                <a:gd name="T13" fmla="*/ 2000 h 20000"/>
                <a:gd name="T14" fmla="*/ 19565 w 20000"/>
                <a:gd name="T15" fmla="*/ 4000 h 20000"/>
                <a:gd name="T16" fmla="*/ 19565 w 20000"/>
                <a:gd name="T17" fmla="*/ 13000 h 20000"/>
                <a:gd name="T18" fmla="*/ 19565 w 20000"/>
                <a:gd name="T19" fmla="*/ 15000 h 20000"/>
                <a:gd name="T20" fmla="*/ 18696 w 20000"/>
                <a:gd name="T21" fmla="*/ 17000 h 20000"/>
                <a:gd name="T22" fmla="*/ 17826 w 20000"/>
                <a:gd name="T23" fmla="*/ 17000 h 20000"/>
                <a:gd name="T24" fmla="*/ 16957 w 20000"/>
                <a:gd name="T25" fmla="*/ 19000 h 20000"/>
                <a:gd name="T26" fmla="*/ 13913 w 20000"/>
                <a:gd name="T27" fmla="*/ 19000 h 20000"/>
                <a:gd name="T28" fmla="*/ 9565 w 20000"/>
                <a:gd name="T29" fmla="*/ 19000 h 20000"/>
                <a:gd name="T30" fmla="*/ 5652 w 20000"/>
                <a:gd name="T31" fmla="*/ 19000 h 20000"/>
                <a:gd name="T32" fmla="*/ 2609 w 20000"/>
                <a:gd name="T33" fmla="*/ 19000 h 20000"/>
                <a:gd name="T34" fmla="*/ 1739 w 20000"/>
                <a:gd name="T35" fmla="*/ 17000 h 20000"/>
                <a:gd name="T36" fmla="*/ 870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70 w 20000"/>
                <a:gd name="T47" fmla="*/ 2000 h 20000"/>
                <a:gd name="T48" fmla="*/ 1739 w 20000"/>
                <a:gd name="T49" fmla="*/ 0 h 20000"/>
                <a:gd name="T50" fmla="*/ 2609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609" y="0"/>
                  </a:moveTo>
                  <a:lnTo>
                    <a:pt x="6522" y="0"/>
                  </a:lnTo>
                  <a:lnTo>
                    <a:pt x="9565" y="0"/>
                  </a:lnTo>
                  <a:lnTo>
                    <a:pt x="16957" y="0"/>
                  </a:lnTo>
                  <a:lnTo>
                    <a:pt x="17826" y="0"/>
                  </a:lnTo>
                  <a:lnTo>
                    <a:pt x="18696" y="0"/>
                  </a:lnTo>
                  <a:lnTo>
                    <a:pt x="19565" y="2000"/>
                  </a:lnTo>
                  <a:lnTo>
                    <a:pt x="19565" y="4000"/>
                  </a:lnTo>
                  <a:lnTo>
                    <a:pt x="19565" y="13000"/>
                  </a:lnTo>
                  <a:lnTo>
                    <a:pt x="19565" y="15000"/>
                  </a:lnTo>
                  <a:lnTo>
                    <a:pt x="18696" y="17000"/>
                  </a:lnTo>
                  <a:lnTo>
                    <a:pt x="17826" y="17000"/>
                  </a:lnTo>
                  <a:lnTo>
                    <a:pt x="16957" y="19000"/>
                  </a:lnTo>
                  <a:lnTo>
                    <a:pt x="13913" y="19000"/>
                  </a:lnTo>
                  <a:lnTo>
                    <a:pt x="9565" y="19000"/>
                  </a:lnTo>
                  <a:lnTo>
                    <a:pt x="5652" y="19000"/>
                  </a:lnTo>
                  <a:lnTo>
                    <a:pt x="2609" y="19000"/>
                  </a:lnTo>
                  <a:lnTo>
                    <a:pt x="1739" y="17000"/>
                  </a:lnTo>
                  <a:lnTo>
                    <a:pt x="870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70" y="2000"/>
                  </a:lnTo>
                  <a:lnTo>
                    <a:pt x="1739" y="0"/>
                  </a:lnTo>
                  <a:lnTo>
                    <a:pt x="2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759"/>
            <p:cNvSpPr>
              <a:spLocks/>
            </p:cNvSpPr>
            <p:nvPr/>
          </p:nvSpPr>
          <p:spPr bwMode="auto">
            <a:xfrm>
              <a:off x="8405" y="13623"/>
              <a:ext cx="938" cy="496"/>
            </a:xfrm>
            <a:custGeom>
              <a:avLst/>
              <a:gdLst>
                <a:gd name="T0" fmla="*/ 2222 w 20000"/>
                <a:gd name="T1" fmla="*/ 0 h 20000"/>
                <a:gd name="T2" fmla="*/ 6222 w 20000"/>
                <a:gd name="T3" fmla="*/ 0 h 20000"/>
                <a:gd name="T4" fmla="*/ 9778 w 20000"/>
                <a:gd name="T5" fmla="*/ 0 h 20000"/>
                <a:gd name="T6" fmla="*/ 16889 w 20000"/>
                <a:gd name="T7" fmla="*/ 0 h 20000"/>
                <a:gd name="T8" fmla="*/ 17778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2000 h 20000"/>
                <a:gd name="T14" fmla="*/ 19556 w 20000"/>
                <a:gd name="T15" fmla="*/ 4000 h 20000"/>
                <a:gd name="T16" fmla="*/ 19556 w 20000"/>
                <a:gd name="T17" fmla="*/ 13000 h 20000"/>
                <a:gd name="T18" fmla="*/ 19556 w 20000"/>
                <a:gd name="T19" fmla="*/ 15000 h 20000"/>
                <a:gd name="T20" fmla="*/ 18667 w 20000"/>
                <a:gd name="T21" fmla="*/ 17000 h 20000"/>
                <a:gd name="T22" fmla="*/ 17778 w 20000"/>
                <a:gd name="T23" fmla="*/ 17000 h 20000"/>
                <a:gd name="T24" fmla="*/ 16889 w 20000"/>
                <a:gd name="T25" fmla="*/ 19000 h 20000"/>
                <a:gd name="T26" fmla="*/ 13778 w 20000"/>
                <a:gd name="T27" fmla="*/ 19000 h 20000"/>
                <a:gd name="T28" fmla="*/ 9778 w 20000"/>
                <a:gd name="T29" fmla="*/ 19000 h 20000"/>
                <a:gd name="T30" fmla="*/ 5333 w 20000"/>
                <a:gd name="T31" fmla="*/ 19000 h 20000"/>
                <a:gd name="T32" fmla="*/ 2222 w 20000"/>
                <a:gd name="T33" fmla="*/ 19000 h 20000"/>
                <a:gd name="T34" fmla="*/ 1333 w 20000"/>
                <a:gd name="T35" fmla="*/ 17000 h 20000"/>
                <a:gd name="T36" fmla="*/ 444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444 w 20000"/>
                <a:gd name="T47" fmla="*/ 2000 h 20000"/>
                <a:gd name="T48" fmla="*/ 1333 w 20000"/>
                <a:gd name="T49" fmla="*/ 0 h 20000"/>
                <a:gd name="T50" fmla="*/ 2222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6222" y="0"/>
                  </a:lnTo>
                  <a:lnTo>
                    <a:pt x="9778" y="0"/>
                  </a:lnTo>
                  <a:lnTo>
                    <a:pt x="16889" y="0"/>
                  </a:lnTo>
                  <a:lnTo>
                    <a:pt x="17778" y="0"/>
                  </a:lnTo>
                  <a:lnTo>
                    <a:pt x="18667" y="0"/>
                  </a:lnTo>
                  <a:lnTo>
                    <a:pt x="19556" y="2000"/>
                  </a:lnTo>
                  <a:lnTo>
                    <a:pt x="19556" y="4000"/>
                  </a:lnTo>
                  <a:lnTo>
                    <a:pt x="19556" y="13000"/>
                  </a:lnTo>
                  <a:lnTo>
                    <a:pt x="19556" y="15000"/>
                  </a:lnTo>
                  <a:lnTo>
                    <a:pt x="18667" y="17000"/>
                  </a:lnTo>
                  <a:lnTo>
                    <a:pt x="17778" y="17000"/>
                  </a:lnTo>
                  <a:lnTo>
                    <a:pt x="16889" y="19000"/>
                  </a:lnTo>
                  <a:lnTo>
                    <a:pt x="13778" y="19000"/>
                  </a:lnTo>
                  <a:lnTo>
                    <a:pt x="9778" y="19000"/>
                  </a:lnTo>
                  <a:lnTo>
                    <a:pt x="5333" y="19000"/>
                  </a:lnTo>
                  <a:lnTo>
                    <a:pt x="2222" y="19000"/>
                  </a:lnTo>
                  <a:lnTo>
                    <a:pt x="1333" y="17000"/>
                  </a:lnTo>
                  <a:lnTo>
                    <a:pt x="444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444" y="2000"/>
                  </a:lnTo>
                  <a:lnTo>
                    <a:pt x="1333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760"/>
            <p:cNvSpPr>
              <a:spLocks/>
            </p:cNvSpPr>
            <p:nvPr/>
          </p:nvSpPr>
          <p:spPr bwMode="auto">
            <a:xfrm>
              <a:off x="9593" y="13623"/>
              <a:ext cx="939" cy="496"/>
            </a:xfrm>
            <a:custGeom>
              <a:avLst/>
              <a:gdLst>
                <a:gd name="T0" fmla="*/ 2222 w 20000"/>
                <a:gd name="T1" fmla="*/ 0 h 20000"/>
                <a:gd name="T2" fmla="*/ 5778 w 20000"/>
                <a:gd name="T3" fmla="*/ 0 h 20000"/>
                <a:gd name="T4" fmla="*/ 9778 w 20000"/>
                <a:gd name="T5" fmla="*/ 0 h 20000"/>
                <a:gd name="T6" fmla="*/ 17333 w 20000"/>
                <a:gd name="T7" fmla="*/ 0 h 20000"/>
                <a:gd name="T8" fmla="*/ 17778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2000 h 20000"/>
                <a:gd name="T14" fmla="*/ 19556 w 20000"/>
                <a:gd name="T15" fmla="*/ 4000 h 20000"/>
                <a:gd name="T16" fmla="*/ 19556 w 20000"/>
                <a:gd name="T17" fmla="*/ 13000 h 20000"/>
                <a:gd name="T18" fmla="*/ 19556 w 20000"/>
                <a:gd name="T19" fmla="*/ 15000 h 20000"/>
                <a:gd name="T20" fmla="*/ 18667 w 20000"/>
                <a:gd name="T21" fmla="*/ 17000 h 20000"/>
                <a:gd name="T22" fmla="*/ 17778 w 20000"/>
                <a:gd name="T23" fmla="*/ 17000 h 20000"/>
                <a:gd name="T24" fmla="*/ 17333 w 20000"/>
                <a:gd name="T25" fmla="*/ 19000 h 20000"/>
                <a:gd name="T26" fmla="*/ 13778 w 20000"/>
                <a:gd name="T27" fmla="*/ 19000 h 20000"/>
                <a:gd name="T28" fmla="*/ 9778 w 20000"/>
                <a:gd name="T29" fmla="*/ 19000 h 20000"/>
                <a:gd name="T30" fmla="*/ 5778 w 20000"/>
                <a:gd name="T31" fmla="*/ 19000 h 20000"/>
                <a:gd name="T32" fmla="*/ 2222 w 20000"/>
                <a:gd name="T33" fmla="*/ 19000 h 20000"/>
                <a:gd name="T34" fmla="*/ 1333 w 20000"/>
                <a:gd name="T35" fmla="*/ 17000 h 20000"/>
                <a:gd name="T36" fmla="*/ 889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89 w 20000"/>
                <a:gd name="T47" fmla="*/ 2000 h 20000"/>
                <a:gd name="T48" fmla="*/ 1333 w 20000"/>
                <a:gd name="T49" fmla="*/ 0 h 20000"/>
                <a:gd name="T50" fmla="*/ 2222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5778" y="0"/>
                  </a:lnTo>
                  <a:lnTo>
                    <a:pt x="9778" y="0"/>
                  </a:lnTo>
                  <a:lnTo>
                    <a:pt x="17333" y="0"/>
                  </a:lnTo>
                  <a:lnTo>
                    <a:pt x="17778" y="0"/>
                  </a:lnTo>
                  <a:lnTo>
                    <a:pt x="18667" y="0"/>
                  </a:lnTo>
                  <a:lnTo>
                    <a:pt x="19556" y="2000"/>
                  </a:lnTo>
                  <a:lnTo>
                    <a:pt x="19556" y="4000"/>
                  </a:lnTo>
                  <a:lnTo>
                    <a:pt x="19556" y="13000"/>
                  </a:lnTo>
                  <a:lnTo>
                    <a:pt x="19556" y="15000"/>
                  </a:lnTo>
                  <a:lnTo>
                    <a:pt x="18667" y="17000"/>
                  </a:lnTo>
                  <a:lnTo>
                    <a:pt x="17778" y="17000"/>
                  </a:lnTo>
                  <a:lnTo>
                    <a:pt x="17333" y="19000"/>
                  </a:lnTo>
                  <a:lnTo>
                    <a:pt x="13778" y="19000"/>
                  </a:lnTo>
                  <a:lnTo>
                    <a:pt x="9778" y="19000"/>
                  </a:lnTo>
                  <a:lnTo>
                    <a:pt x="5778" y="19000"/>
                  </a:lnTo>
                  <a:lnTo>
                    <a:pt x="2222" y="19000"/>
                  </a:lnTo>
                  <a:lnTo>
                    <a:pt x="1333" y="17000"/>
                  </a:lnTo>
                  <a:lnTo>
                    <a:pt x="889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89" y="2000"/>
                  </a:lnTo>
                  <a:lnTo>
                    <a:pt x="1333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761"/>
            <p:cNvSpPr>
              <a:spLocks/>
            </p:cNvSpPr>
            <p:nvPr/>
          </p:nvSpPr>
          <p:spPr bwMode="auto">
            <a:xfrm>
              <a:off x="10782" y="13623"/>
              <a:ext cx="939" cy="496"/>
            </a:xfrm>
            <a:custGeom>
              <a:avLst/>
              <a:gdLst>
                <a:gd name="T0" fmla="*/ 2667 w 20000"/>
                <a:gd name="T1" fmla="*/ 0 h 20000"/>
                <a:gd name="T2" fmla="*/ 9778 w 20000"/>
                <a:gd name="T3" fmla="*/ 0 h 20000"/>
                <a:gd name="T4" fmla="*/ 13778 w 20000"/>
                <a:gd name="T5" fmla="*/ 0 h 20000"/>
                <a:gd name="T6" fmla="*/ 17333 w 20000"/>
                <a:gd name="T7" fmla="*/ 0 h 20000"/>
                <a:gd name="T8" fmla="*/ 18222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2000 h 20000"/>
                <a:gd name="T14" fmla="*/ 19556 w 20000"/>
                <a:gd name="T15" fmla="*/ 4000 h 20000"/>
                <a:gd name="T16" fmla="*/ 19556 w 20000"/>
                <a:gd name="T17" fmla="*/ 13000 h 20000"/>
                <a:gd name="T18" fmla="*/ 19556 w 20000"/>
                <a:gd name="T19" fmla="*/ 15000 h 20000"/>
                <a:gd name="T20" fmla="*/ 18667 w 20000"/>
                <a:gd name="T21" fmla="*/ 17000 h 20000"/>
                <a:gd name="T22" fmla="*/ 18222 w 20000"/>
                <a:gd name="T23" fmla="*/ 17000 h 20000"/>
                <a:gd name="T24" fmla="*/ 17333 w 20000"/>
                <a:gd name="T25" fmla="*/ 19000 h 20000"/>
                <a:gd name="T26" fmla="*/ 13778 w 20000"/>
                <a:gd name="T27" fmla="*/ 19000 h 20000"/>
                <a:gd name="T28" fmla="*/ 9778 w 20000"/>
                <a:gd name="T29" fmla="*/ 19000 h 20000"/>
                <a:gd name="T30" fmla="*/ 5778 w 20000"/>
                <a:gd name="T31" fmla="*/ 19000 h 20000"/>
                <a:gd name="T32" fmla="*/ 2667 w 20000"/>
                <a:gd name="T33" fmla="*/ 19000 h 20000"/>
                <a:gd name="T34" fmla="*/ 1778 w 20000"/>
                <a:gd name="T35" fmla="*/ 17000 h 20000"/>
                <a:gd name="T36" fmla="*/ 889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89 w 20000"/>
                <a:gd name="T47" fmla="*/ 2000 h 20000"/>
                <a:gd name="T48" fmla="*/ 1778 w 20000"/>
                <a:gd name="T49" fmla="*/ 0 h 20000"/>
                <a:gd name="T50" fmla="*/ 2667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667" y="0"/>
                  </a:moveTo>
                  <a:lnTo>
                    <a:pt x="9778" y="0"/>
                  </a:lnTo>
                  <a:lnTo>
                    <a:pt x="13778" y="0"/>
                  </a:lnTo>
                  <a:lnTo>
                    <a:pt x="17333" y="0"/>
                  </a:lnTo>
                  <a:lnTo>
                    <a:pt x="18222" y="0"/>
                  </a:lnTo>
                  <a:lnTo>
                    <a:pt x="18667" y="0"/>
                  </a:lnTo>
                  <a:lnTo>
                    <a:pt x="19556" y="2000"/>
                  </a:lnTo>
                  <a:lnTo>
                    <a:pt x="19556" y="4000"/>
                  </a:lnTo>
                  <a:lnTo>
                    <a:pt x="19556" y="13000"/>
                  </a:lnTo>
                  <a:lnTo>
                    <a:pt x="19556" y="15000"/>
                  </a:lnTo>
                  <a:lnTo>
                    <a:pt x="18667" y="17000"/>
                  </a:lnTo>
                  <a:lnTo>
                    <a:pt x="18222" y="17000"/>
                  </a:lnTo>
                  <a:lnTo>
                    <a:pt x="17333" y="19000"/>
                  </a:lnTo>
                  <a:lnTo>
                    <a:pt x="13778" y="19000"/>
                  </a:lnTo>
                  <a:lnTo>
                    <a:pt x="9778" y="19000"/>
                  </a:lnTo>
                  <a:lnTo>
                    <a:pt x="5778" y="19000"/>
                  </a:lnTo>
                  <a:lnTo>
                    <a:pt x="2667" y="19000"/>
                  </a:lnTo>
                  <a:lnTo>
                    <a:pt x="1778" y="17000"/>
                  </a:lnTo>
                  <a:lnTo>
                    <a:pt x="889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89" y="2000"/>
                  </a:lnTo>
                  <a:lnTo>
                    <a:pt x="1778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762"/>
            <p:cNvSpPr>
              <a:spLocks/>
            </p:cNvSpPr>
            <p:nvPr/>
          </p:nvSpPr>
          <p:spPr bwMode="auto">
            <a:xfrm>
              <a:off x="11971" y="13623"/>
              <a:ext cx="959" cy="496"/>
            </a:xfrm>
            <a:custGeom>
              <a:avLst/>
              <a:gdLst>
                <a:gd name="T0" fmla="*/ 2609 w 20000"/>
                <a:gd name="T1" fmla="*/ 0 h 20000"/>
                <a:gd name="T2" fmla="*/ 9565 w 20000"/>
                <a:gd name="T3" fmla="*/ 0 h 20000"/>
                <a:gd name="T4" fmla="*/ 13913 w 20000"/>
                <a:gd name="T5" fmla="*/ 0 h 20000"/>
                <a:gd name="T6" fmla="*/ 16957 w 20000"/>
                <a:gd name="T7" fmla="*/ 0 h 20000"/>
                <a:gd name="T8" fmla="*/ 17826 w 20000"/>
                <a:gd name="T9" fmla="*/ 0 h 20000"/>
                <a:gd name="T10" fmla="*/ 18696 w 20000"/>
                <a:gd name="T11" fmla="*/ 0 h 20000"/>
                <a:gd name="T12" fmla="*/ 19565 w 20000"/>
                <a:gd name="T13" fmla="*/ 2000 h 20000"/>
                <a:gd name="T14" fmla="*/ 19565 w 20000"/>
                <a:gd name="T15" fmla="*/ 4000 h 20000"/>
                <a:gd name="T16" fmla="*/ 19565 w 20000"/>
                <a:gd name="T17" fmla="*/ 13000 h 20000"/>
                <a:gd name="T18" fmla="*/ 19565 w 20000"/>
                <a:gd name="T19" fmla="*/ 15000 h 20000"/>
                <a:gd name="T20" fmla="*/ 18696 w 20000"/>
                <a:gd name="T21" fmla="*/ 17000 h 20000"/>
                <a:gd name="T22" fmla="*/ 17826 w 20000"/>
                <a:gd name="T23" fmla="*/ 17000 h 20000"/>
                <a:gd name="T24" fmla="*/ 16957 w 20000"/>
                <a:gd name="T25" fmla="*/ 19000 h 20000"/>
                <a:gd name="T26" fmla="*/ 13913 w 20000"/>
                <a:gd name="T27" fmla="*/ 19000 h 20000"/>
                <a:gd name="T28" fmla="*/ 9565 w 20000"/>
                <a:gd name="T29" fmla="*/ 19000 h 20000"/>
                <a:gd name="T30" fmla="*/ 5652 w 20000"/>
                <a:gd name="T31" fmla="*/ 19000 h 20000"/>
                <a:gd name="T32" fmla="*/ 2609 w 20000"/>
                <a:gd name="T33" fmla="*/ 19000 h 20000"/>
                <a:gd name="T34" fmla="*/ 1739 w 20000"/>
                <a:gd name="T35" fmla="*/ 17000 h 20000"/>
                <a:gd name="T36" fmla="*/ 870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70 w 20000"/>
                <a:gd name="T47" fmla="*/ 2000 h 20000"/>
                <a:gd name="T48" fmla="*/ 1739 w 20000"/>
                <a:gd name="T49" fmla="*/ 0 h 20000"/>
                <a:gd name="T50" fmla="*/ 2609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609" y="0"/>
                  </a:moveTo>
                  <a:lnTo>
                    <a:pt x="9565" y="0"/>
                  </a:lnTo>
                  <a:lnTo>
                    <a:pt x="13913" y="0"/>
                  </a:lnTo>
                  <a:lnTo>
                    <a:pt x="16957" y="0"/>
                  </a:lnTo>
                  <a:lnTo>
                    <a:pt x="17826" y="0"/>
                  </a:lnTo>
                  <a:lnTo>
                    <a:pt x="18696" y="0"/>
                  </a:lnTo>
                  <a:lnTo>
                    <a:pt x="19565" y="2000"/>
                  </a:lnTo>
                  <a:lnTo>
                    <a:pt x="19565" y="4000"/>
                  </a:lnTo>
                  <a:lnTo>
                    <a:pt x="19565" y="13000"/>
                  </a:lnTo>
                  <a:lnTo>
                    <a:pt x="19565" y="15000"/>
                  </a:lnTo>
                  <a:lnTo>
                    <a:pt x="18696" y="17000"/>
                  </a:lnTo>
                  <a:lnTo>
                    <a:pt x="17826" y="17000"/>
                  </a:lnTo>
                  <a:lnTo>
                    <a:pt x="16957" y="19000"/>
                  </a:lnTo>
                  <a:lnTo>
                    <a:pt x="13913" y="19000"/>
                  </a:lnTo>
                  <a:lnTo>
                    <a:pt x="9565" y="19000"/>
                  </a:lnTo>
                  <a:lnTo>
                    <a:pt x="5652" y="19000"/>
                  </a:lnTo>
                  <a:lnTo>
                    <a:pt x="2609" y="19000"/>
                  </a:lnTo>
                  <a:lnTo>
                    <a:pt x="1739" y="17000"/>
                  </a:lnTo>
                  <a:lnTo>
                    <a:pt x="870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70" y="2000"/>
                  </a:lnTo>
                  <a:lnTo>
                    <a:pt x="1739" y="0"/>
                  </a:lnTo>
                  <a:lnTo>
                    <a:pt x="2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763"/>
            <p:cNvSpPr>
              <a:spLocks/>
            </p:cNvSpPr>
            <p:nvPr/>
          </p:nvSpPr>
          <p:spPr bwMode="auto">
            <a:xfrm>
              <a:off x="13160" y="13623"/>
              <a:ext cx="959" cy="496"/>
            </a:xfrm>
            <a:custGeom>
              <a:avLst/>
              <a:gdLst>
                <a:gd name="T0" fmla="*/ 2609 w 20000"/>
                <a:gd name="T1" fmla="*/ 0 h 20000"/>
                <a:gd name="T2" fmla="*/ 10000 w 20000"/>
                <a:gd name="T3" fmla="*/ 0 h 20000"/>
                <a:gd name="T4" fmla="*/ 13913 w 20000"/>
                <a:gd name="T5" fmla="*/ 0 h 20000"/>
                <a:gd name="T6" fmla="*/ 16957 w 20000"/>
                <a:gd name="T7" fmla="*/ 0 h 20000"/>
                <a:gd name="T8" fmla="*/ 17826 w 20000"/>
                <a:gd name="T9" fmla="*/ 0 h 20000"/>
                <a:gd name="T10" fmla="*/ 18696 w 20000"/>
                <a:gd name="T11" fmla="*/ 0 h 20000"/>
                <a:gd name="T12" fmla="*/ 19565 w 20000"/>
                <a:gd name="T13" fmla="*/ 2000 h 20000"/>
                <a:gd name="T14" fmla="*/ 19565 w 20000"/>
                <a:gd name="T15" fmla="*/ 4000 h 20000"/>
                <a:gd name="T16" fmla="*/ 19565 w 20000"/>
                <a:gd name="T17" fmla="*/ 13000 h 20000"/>
                <a:gd name="T18" fmla="*/ 19565 w 20000"/>
                <a:gd name="T19" fmla="*/ 15000 h 20000"/>
                <a:gd name="T20" fmla="*/ 18696 w 20000"/>
                <a:gd name="T21" fmla="*/ 17000 h 20000"/>
                <a:gd name="T22" fmla="*/ 17826 w 20000"/>
                <a:gd name="T23" fmla="*/ 17000 h 20000"/>
                <a:gd name="T24" fmla="*/ 16957 w 20000"/>
                <a:gd name="T25" fmla="*/ 19000 h 20000"/>
                <a:gd name="T26" fmla="*/ 13913 w 20000"/>
                <a:gd name="T27" fmla="*/ 19000 h 20000"/>
                <a:gd name="T28" fmla="*/ 10000 w 20000"/>
                <a:gd name="T29" fmla="*/ 19000 h 20000"/>
                <a:gd name="T30" fmla="*/ 5652 w 20000"/>
                <a:gd name="T31" fmla="*/ 19000 h 20000"/>
                <a:gd name="T32" fmla="*/ 2609 w 20000"/>
                <a:gd name="T33" fmla="*/ 19000 h 20000"/>
                <a:gd name="T34" fmla="*/ 1739 w 20000"/>
                <a:gd name="T35" fmla="*/ 17000 h 20000"/>
                <a:gd name="T36" fmla="*/ 870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70 w 20000"/>
                <a:gd name="T47" fmla="*/ 2000 h 20000"/>
                <a:gd name="T48" fmla="*/ 1739 w 20000"/>
                <a:gd name="T49" fmla="*/ 0 h 20000"/>
                <a:gd name="T50" fmla="*/ 2609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609" y="0"/>
                  </a:moveTo>
                  <a:lnTo>
                    <a:pt x="10000" y="0"/>
                  </a:lnTo>
                  <a:lnTo>
                    <a:pt x="13913" y="0"/>
                  </a:lnTo>
                  <a:lnTo>
                    <a:pt x="16957" y="0"/>
                  </a:lnTo>
                  <a:lnTo>
                    <a:pt x="17826" y="0"/>
                  </a:lnTo>
                  <a:lnTo>
                    <a:pt x="18696" y="0"/>
                  </a:lnTo>
                  <a:lnTo>
                    <a:pt x="19565" y="2000"/>
                  </a:lnTo>
                  <a:lnTo>
                    <a:pt x="19565" y="4000"/>
                  </a:lnTo>
                  <a:lnTo>
                    <a:pt x="19565" y="13000"/>
                  </a:lnTo>
                  <a:lnTo>
                    <a:pt x="19565" y="15000"/>
                  </a:lnTo>
                  <a:lnTo>
                    <a:pt x="18696" y="17000"/>
                  </a:lnTo>
                  <a:lnTo>
                    <a:pt x="17826" y="17000"/>
                  </a:lnTo>
                  <a:lnTo>
                    <a:pt x="16957" y="19000"/>
                  </a:lnTo>
                  <a:lnTo>
                    <a:pt x="13913" y="19000"/>
                  </a:lnTo>
                  <a:lnTo>
                    <a:pt x="10000" y="19000"/>
                  </a:lnTo>
                  <a:lnTo>
                    <a:pt x="5652" y="19000"/>
                  </a:lnTo>
                  <a:lnTo>
                    <a:pt x="2609" y="19000"/>
                  </a:lnTo>
                  <a:lnTo>
                    <a:pt x="1739" y="17000"/>
                  </a:lnTo>
                  <a:lnTo>
                    <a:pt x="870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70" y="2000"/>
                  </a:lnTo>
                  <a:lnTo>
                    <a:pt x="1739" y="0"/>
                  </a:lnTo>
                  <a:lnTo>
                    <a:pt x="2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764"/>
            <p:cNvSpPr>
              <a:spLocks/>
            </p:cNvSpPr>
            <p:nvPr/>
          </p:nvSpPr>
          <p:spPr bwMode="auto">
            <a:xfrm>
              <a:off x="14369" y="13623"/>
              <a:ext cx="939" cy="496"/>
            </a:xfrm>
            <a:custGeom>
              <a:avLst/>
              <a:gdLst>
                <a:gd name="T0" fmla="*/ 2222 w 20000"/>
                <a:gd name="T1" fmla="*/ 0 h 20000"/>
                <a:gd name="T2" fmla="*/ 9778 w 20000"/>
                <a:gd name="T3" fmla="*/ 0 h 20000"/>
                <a:gd name="T4" fmla="*/ 13778 w 20000"/>
                <a:gd name="T5" fmla="*/ 0 h 20000"/>
                <a:gd name="T6" fmla="*/ 17333 w 20000"/>
                <a:gd name="T7" fmla="*/ 0 h 20000"/>
                <a:gd name="T8" fmla="*/ 17778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2000 h 20000"/>
                <a:gd name="T14" fmla="*/ 19556 w 20000"/>
                <a:gd name="T15" fmla="*/ 4000 h 20000"/>
                <a:gd name="T16" fmla="*/ 19556 w 20000"/>
                <a:gd name="T17" fmla="*/ 13000 h 20000"/>
                <a:gd name="T18" fmla="*/ 19556 w 20000"/>
                <a:gd name="T19" fmla="*/ 15000 h 20000"/>
                <a:gd name="T20" fmla="*/ 18667 w 20000"/>
                <a:gd name="T21" fmla="*/ 17000 h 20000"/>
                <a:gd name="T22" fmla="*/ 17778 w 20000"/>
                <a:gd name="T23" fmla="*/ 17000 h 20000"/>
                <a:gd name="T24" fmla="*/ 17333 w 20000"/>
                <a:gd name="T25" fmla="*/ 19000 h 20000"/>
                <a:gd name="T26" fmla="*/ 13778 w 20000"/>
                <a:gd name="T27" fmla="*/ 19000 h 20000"/>
                <a:gd name="T28" fmla="*/ 9778 w 20000"/>
                <a:gd name="T29" fmla="*/ 19000 h 20000"/>
                <a:gd name="T30" fmla="*/ 5778 w 20000"/>
                <a:gd name="T31" fmla="*/ 19000 h 20000"/>
                <a:gd name="T32" fmla="*/ 2222 w 20000"/>
                <a:gd name="T33" fmla="*/ 19000 h 20000"/>
                <a:gd name="T34" fmla="*/ 1333 w 20000"/>
                <a:gd name="T35" fmla="*/ 17000 h 20000"/>
                <a:gd name="T36" fmla="*/ 889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89 w 20000"/>
                <a:gd name="T47" fmla="*/ 2000 h 20000"/>
                <a:gd name="T48" fmla="*/ 1333 w 20000"/>
                <a:gd name="T49" fmla="*/ 0 h 20000"/>
                <a:gd name="T50" fmla="*/ 2222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9778" y="0"/>
                  </a:lnTo>
                  <a:lnTo>
                    <a:pt x="13778" y="0"/>
                  </a:lnTo>
                  <a:lnTo>
                    <a:pt x="17333" y="0"/>
                  </a:lnTo>
                  <a:lnTo>
                    <a:pt x="17778" y="0"/>
                  </a:lnTo>
                  <a:lnTo>
                    <a:pt x="18667" y="0"/>
                  </a:lnTo>
                  <a:lnTo>
                    <a:pt x="19556" y="2000"/>
                  </a:lnTo>
                  <a:lnTo>
                    <a:pt x="19556" y="4000"/>
                  </a:lnTo>
                  <a:lnTo>
                    <a:pt x="19556" y="13000"/>
                  </a:lnTo>
                  <a:lnTo>
                    <a:pt x="19556" y="15000"/>
                  </a:lnTo>
                  <a:lnTo>
                    <a:pt x="18667" y="17000"/>
                  </a:lnTo>
                  <a:lnTo>
                    <a:pt x="17778" y="17000"/>
                  </a:lnTo>
                  <a:lnTo>
                    <a:pt x="17333" y="19000"/>
                  </a:lnTo>
                  <a:lnTo>
                    <a:pt x="13778" y="19000"/>
                  </a:lnTo>
                  <a:lnTo>
                    <a:pt x="9778" y="19000"/>
                  </a:lnTo>
                  <a:lnTo>
                    <a:pt x="5778" y="19000"/>
                  </a:lnTo>
                  <a:lnTo>
                    <a:pt x="2222" y="19000"/>
                  </a:lnTo>
                  <a:lnTo>
                    <a:pt x="1333" y="17000"/>
                  </a:lnTo>
                  <a:lnTo>
                    <a:pt x="889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89" y="2000"/>
                  </a:lnTo>
                  <a:lnTo>
                    <a:pt x="1333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765"/>
            <p:cNvSpPr>
              <a:spLocks/>
            </p:cNvSpPr>
            <p:nvPr/>
          </p:nvSpPr>
          <p:spPr bwMode="auto">
            <a:xfrm>
              <a:off x="15558" y="13623"/>
              <a:ext cx="938" cy="496"/>
            </a:xfrm>
            <a:custGeom>
              <a:avLst/>
              <a:gdLst>
                <a:gd name="T0" fmla="*/ 2667 w 20000"/>
                <a:gd name="T1" fmla="*/ 0 h 20000"/>
                <a:gd name="T2" fmla="*/ 9778 w 20000"/>
                <a:gd name="T3" fmla="*/ 0 h 20000"/>
                <a:gd name="T4" fmla="*/ 13778 w 20000"/>
                <a:gd name="T5" fmla="*/ 0 h 20000"/>
                <a:gd name="T6" fmla="*/ 17333 w 20000"/>
                <a:gd name="T7" fmla="*/ 0 h 20000"/>
                <a:gd name="T8" fmla="*/ 18222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2000 h 20000"/>
                <a:gd name="T14" fmla="*/ 19556 w 20000"/>
                <a:gd name="T15" fmla="*/ 4000 h 20000"/>
                <a:gd name="T16" fmla="*/ 19556 w 20000"/>
                <a:gd name="T17" fmla="*/ 13000 h 20000"/>
                <a:gd name="T18" fmla="*/ 19556 w 20000"/>
                <a:gd name="T19" fmla="*/ 15000 h 20000"/>
                <a:gd name="T20" fmla="*/ 18667 w 20000"/>
                <a:gd name="T21" fmla="*/ 17000 h 20000"/>
                <a:gd name="T22" fmla="*/ 18222 w 20000"/>
                <a:gd name="T23" fmla="*/ 17000 h 20000"/>
                <a:gd name="T24" fmla="*/ 17333 w 20000"/>
                <a:gd name="T25" fmla="*/ 19000 h 20000"/>
                <a:gd name="T26" fmla="*/ 13778 w 20000"/>
                <a:gd name="T27" fmla="*/ 19000 h 20000"/>
                <a:gd name="T28" fmla="*/ 9778 w 20000"/>
                <a:gd name="T29" fmla="*/ 19000 h 20000"/>
                <a:gd name="T30" fmla="*/ 5778 w 20000"/>
                <a:gd name="T31" fmla="*/ 19000 h 20000"/>
                <a:gd name="T32" fmla="*/ 2667 w 20000"/>
                <a:gd name="T33" fmla="*/ 19000 h 20000"/>
                <a:gd name="T34" fmla="*/ 1778 w 20000"/>
                <a:gd name="T35" fmla="*/ 17000 h 20000"/>
                <a:gd name="T36" fmla="*/ 889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89 w 20000"/>
                <a:gd name="T47" fmla="*/ 2000 h 20000"/>
                <a:gd name="T48" fmla="*/ 1778 w 20000"/>
                <a:gd name="T49" fmla="*/ 0 h 20000"/>
                <a:gd name="T50" fmla="*/ 2667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667" y="0"/>
                  </a:moveTo>
                  <a:lnTo>
                    <a:pt x="9778" y="0"/>
                  </a:lnTo>
                  <a:lnTo>
                    <a:pt x="13778" y="0"/>
                  </a:lnTo>
                  <a:lnTo>
                    <a:pt x="17333" y="0"/>
                  </a:lnTo>
                  <a:lnTo>
                    <a:pt x="18222" y="0"/>
                  </a:lnTo>
                  <a:lnTo>
                    <a:pt x="18667" y="0"/>
                  </a:lnTo>
                  <a:lnTo>
                    <a:pt x="19556" y="2000"/>
                  </a:lnTo>
                  <a:lnTo>
                    <a:pt x="19556" y="4000"/>
                  </a:lnTo>
                  <a:lnTo>
                    <a:pt x="19556" y="13000"/>
                  </a:lnTo>
                  <a:lnTo>
                    <a:pt x="19556" y="15000"/>
                  </a:lnTo>
                  <a:lnTo>
                    <a:pt x="18667" y="17000"/>
                  </a:lnTo>
                  <a:lnTo>
                    <a:pt x="18222" y="17000"/>
                  </a:lnTo>
                  <a:lnTo>
                    <a:pt x="17333" y="19000"/>
                  </a:lnTo>
                  <a:lnTo>
                    <a:pt x="13778" y="19000"/>
                  </a:lnTo>
                  <a:lnTo>
                    <a:pt x="9778" y="19000"/>
                  </a:lnTo>
                  <a:lnTo>
                    <a:pt x="5778" y="19000"/>
                  </a:lnTo>
                  <a:lnTo>
                    <a:pt x="2667" y="19000"/>
                  </a:lnTo>
                  <a:lnTo>
                    <a:pt x="1778" y="17000"/>
                  </a:lnTo>
                  <a:lnTo>
                    <a:pt x="889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89" y="2000"/>
                  </a:lnTo>
                  <a:lnTo>
                    <a:pt x="1778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766"/>
            <p:cNvSpPr>
              <a:spLocks/>
            </p:cNvSpPr>
            <p:nvPr/>
          </p:nvSpPr>
          <p:spPr bwMode="auto">
            <a:xfrm>
              <a:off x="16747" y="13623"/>
              <a:ext cx="959" cy="496"/>
            </a:xfrm>
            <a:custGeom>
              <a:avLst/>
              <a:gdLst>
                <a:gd name="T0" fmla="*/ 2609 w 20000"/>
                <a:gd name="T1" fmla="*/ 0 h 20000"/>
                <a:gd name="T2" fmla="*/ 9565 w 20000"/>
                <a:gd name="T3" fmla="*/ 0 h 20000"/>
                <a:gd name="T4" fmla="*/ 13913 w 20000"/>
                <a:gd name="T5" fmla="*/ 0 h 20000"/>
                <a:gd name="T6" fmla="*/ 16957 w 20000"/>
                <a:gd name="T7" fmla="*/ 0 h 20000"/>
                <a:gd name="T8" fmla="*/ 17826 w 20000"/>
                <a:gd name="T9" fmla="*/ 0 h 20000"/>
                <a:gd name="T10" fmla="*/ 18696 w 20000"/>
                <a:gd name="T11" fmla="*/ 0 h 20000"/>
                <a:gd name="T12" fmla="*/ 19565 w 20000"/>
                <a:gd name="T13" fmla="*/ 2000 h 20000"/>
                <a:gd name="T14" fmla="*/ 19565 w 20000"/>
                <a:gd name="T15" fmla="*/ 4000 h 20000"/>
                <a:gd name="T16" fmla="*/ 19565 w 20000"/>
                <a:gd name="T17" fmla="*/ 13000 h 20000"/>
                <a:gd name="T18" fmla="*/ 19565 w 20000"/>
                <a:gd name="T19" fmla="*/ 15000 h 20000"/>
                <a:gd name="T20" fmla="*/ 18696 w 20000"/>
                <a:gd name="T21" fmla="*/ 17000 h 20000"/>
                <a:gd name="T22" fmla="*/ 17826 w 20000"/>
                <a:gd name="T23" fmla="*/ 17000 h 20000"/>
                <a:gd name="T24" fmla="*/ 16957 w 20000"/>
                <a:gd name="T25" fmla="*/ 19000 h 20000"/>
                <a:gd name="T26" fmla="*/ 13913 w 20000"/>
                <a:gd name="T27" fmla="*/ 19000 h 20000"/>
                <a:gd name="T28" fmla="*/ 9565 w 20000"/>
                <a:gd name="T29" fmla="*/ 19000 h 20000"/>
                <a:gd name="T30" fmla="*/ 5652 w 20000"/>
                <a:gd name="T31" fmla="*/ 19000 h 20000"/>
                <a:gd name="T32" fmla="*/ 2609 w 20000"/>
                <a:gd name="T33" fmla="*/ 19000 h 20000"/>
                <a:gd name="T34" fmla="*/ 1739 w 20000"/>
                <a:gd name="T35" fmla="*/ 17000 h 20000"/>
                <a:gd name="T36" fmla="*/ 870 w 20000"/>
                <a:gd name="T37" fmla="*/ 17000 h 20000"/>
                <a:gd name="T38" fmla="*/ 0 w 20000"/>
                <a:gd name="T39" fmla="*/ 15000 h 20000"/>
                <a:gd name="T40" fmla="*/ 0 w 20000"/>
                <a:gd name="T41" fmla="*/ 13000 h 20000"/>
                <a:gd name="T42" fmla="*/ 0 w 20000"/>
                <a:gd name="T43" fmla="*/ 4000 h 20000"/>
                <a:gd name="T44" fmla="*/ 0 w 20000"/>
                <a:gd name="T45" fmla="*/ 2000 h 20000"/>
                <a:gd name="T46" fmla="*/ 870 w 20000"/>
                <a:gd name="T47" fmla="*/ 2000 h 20000"/>
                <a:gd name="T48" fmla="*/ 1739 w 20000"/>
                <a:gd name="T49" fmla="*/ 0 h 20000"/>
                <a:gd name="T50" fmla="*/ 2609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609" y="0"/>
                  </a:moveTo>
                  <a:lnTo>
                    <a:pt x="9565" y="0"/>
                  </a:lnTo>
                  <a:lnTo>
                    <a:pt x="13913" y="0"/>
                  </a:lnTo>
                  <a:lnTo>
                    <a:pt x="16957" y="0"/>
                  </a:lnTo>
                  <a:lnTo>
                    <a:pt x="17826" y="0"/>
                  </a:lnTo>
                  <a:lnTo>
                    <a:pt x="18696" y="0"/>
                  </a:lnTo>
                  <a:lnTo>
                    <a:pt x="19565" y="2000"/>
                  </a:lnTo>
                  <a:lnTo>
                    <a:pt x="19565" y="4000"/>
                  </a:lnTo>
                  <a:lnTo>
                    <a:pt x="19565" y="13000"/>
                  </a:lnTo>
                  <a:lnTo>
                    <a:pt x="19565" y="15000"/>
                  </a:lnTo>
                  <a:lnTo>
                    <a:pt x="18696" y="17000"/>
                  </a:lnTo>
                  <a:lnTo>
                    <a:pt x="17826" y="17000"/>
                  </a:lnTo>
                  <a:lnTo>
                    <a:pt x="16957" y="19000"/>
                  </a:lnTo>
                  <a:lnTo>
                    <a:pt x="13913" y="19000"/>
                  </a:lnTo>
                  <a:lnTo>
                    <a:pt x="9565" y="19000"/>
                  </a:lnTo>
                  <a:lnTo>
                    <a:pt x="5652" y="19000"/>
                  </a:lnTo>
                  <a:lnTo>
                    <a:pt x="2609" y="19000"/>
                  </a:lnTo>
                  <a:lnTo>
                    <a:pt x="1739" y="17000"/>
                  </a:lnTo>
                  <a:lnTo>
                    <a:pt x="870" y="17000"/>
                  </a:lnTo>
                  <a:lnTo>
                    <a:pt x="0" y="15000"/>
                  </a:lnTo>
                  <a:lnTo>
                    <a:pt x="0" y="13000"/>
                  </a:lnTo>
                  <a:lnTo>
                    <a:pt x="0" y="4000"/>
                  </a:lnTo>
                  <a:lnTo>
                    <a:pt x="0" y="2000"/>
                  </a:lnTo>
                  <a:lnTo>
                    <a:pt x="870" y="2000"/>
                  </a:lnTo>
                  <a:lnTo>
                    <a:pt x="1739" y="0"/>
                  </a:lnTo>
                  <a:lnTo>
                    <a:pt x="2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767"/>
            <p:cNvSpPr>
              <a:spLocks/>
            </p:cNvSpPr>
            <p:nvPr/>
          </p:nvSpPr>
          <p:spPr bwMode="auto">
            <a:xfrm>
              <a:off x="1189" y="13623"/>
              <a:ext cx="2148" cy="546"/>
            </a:xfrm>
            <a:custGeom>
              <a:avLst/>
              <a:gdLst>
                <a:gd name="T0" fmla="*/ 0 w 20000"/>
                <a:gd name="T1" fmla="*/ 3636 h 20000"/>
                <a:gd name="T2" fmla="*/ 0 w 20000"/>
                <a:gd name="T3" fmla="*/ 11818 h 20000"/>
                <a:gd name="T4" fmla="*/ 0 w 20000"/>
                <a:gd name="T5" fmla="*/ 13636 h 20000"/>
                <a:gd name="T6" fmla="*/ 388 w 20000"/>
                <a:gd name="T7" fmla="*/ 15455 h 20000"/>
                <a:gd name="T8" fmla="*/ 388 w 20000"/>
                <a:gd name="T9" fmla="*/ 15455 h 20000"/>
                <a:gd name="T10" fmla="*/ 777 w 20000"/>
                <a:gd name="T11" fmla="*/ 17273 h 20000"/>
                <a:gd name="T12" fmla="*/ 5049 w 20000"/>
                <a:gd name="T13" fmla="*/ 17273 h 20000"/>
                <a:gd name="T14" fmla="*/ 10097 w 20000"/>
                <a:gd name="T15" fmla="*/ 19091 h 20000"/>
                <a:gd name="T16" fmla="*/ 15146 w 20000"/>
                <a:gd name="T17" fmla="*/ 17273 h 20000"/>
                <a:gd name="T18" fmla="*/ 19029 w 20000"/>
                <a:gd name="T19" fmla="*/ 17273 h 20000"/>
                <a:gd name="T20" fmla="*/ 19806 w 20000"/>
                <a:gd name="T21" fmla="*/ 15455 h 20000"/>
                <a:gd name="T22" fmla="*/ 19806 w 20000"/>
                <a:gd name="T23" fmla="*/ 13636 h 20000"/>
                <a:gd name="T24" fmla="*/ 19806 w 20000"/>
                <a:gd name="T25" fmla="*/ 11818 h 20000"/>
                <a:gd name="T26" fmla="*/ 19806 w 20000"/>
                <a:gd name="T27" fmla="*/ 3636 h 20000"/>
                <a:gd name="T28" fmla="*/ 19806 w 20000"/>
                <a:gd name="T29" fmla="*/ 1818 h 20000"/>
                <a:gd name="T30" fmla="*/ 19806 w 20000"/>
                <a:gd name="T31" fmla="*/ 0 h 20000"/>
                <a:gd name="T32" fmla="*/ 19029 w 20000"/>
                <a:gd name="T33" fmla="*/ 0 h 20000"/>
                <a:gd name="T34" fmla="*/ 15146 w 20000"/>
                <a:gd name="T35" fmla="*/ 1818 h 20000"/>
                <a:gd name="T36" fmla="*/ 10097 w 20000"/>
                <a:gd name="T37" fmla="*/ 1818 h 20000"/>
                <a:gd name="T38" fmla="*/ 5049 w 20000"/>
                <a:gd name="T39" fmla="*/ 0 h 20000"/>
                <a:gd name="T40" fmla="*/ 1165 w 20000"/>
                <a:gd name="T41" fmla="*/ 0 h 20000"/>
                <a:gd name="T42" fmla="*/ 777 w 20000"/>
                <a:gd name="T43" fmla="*/ 0 h 20000"/>
                <a:gd name="T44" fmla="*/ 388 w 20000"/>
                <a:gd name="T45" fmla="*/ 0 h 20000"/>
                <a:gd name="T46" fmla="*/ 0 w 20000"/>
                <a:gd name="T47" fmla="*/ 1818 h 20000"/>
                <a:gd name="T48" fmla="*/ 0 w 20000"/>
                <a:gd name="T49" fmla="*/ 363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00" h="20000">
                  <a:moveTo>
                    <a:pt x="0" y="3636"/>
                  </a:moveTo>
                  <a:lnTo>
                    <a:pt x="0" y="11818"/>
                  </a:lnTo>
                  <a:lnTo>
                    <a:pt x="0" y="13636"/>
                  </a:lnTo>
                  <a:lnTo>
                    <a:pt x="388" y="15455"/>
                  </a:lnTo>
                  <a:lnTo>
                    <a:pt x="777" y="17273"/>
                  </a:lnTo>
                  <a:lnTo>
                    <a:pt x="5049" y="17273"/>
                  </a:lnTo>
                  <a:lnTo>
                    <a:pt x="10097" y="19091"/>
                  </a:lnTo>
                  <a:lnTo>
                    <a:pt x="15146" y="17273"/>
                  </a:lnTo>
                  <a:lnTo>
                    <a:pt x="19029" y="17273"/>
                  </a:lnTo>
                  <a:lnTo>
                    <a:pt x="19806" y="15455"/>
                  </a:lnTo>
                  <a:lnTo>
                    <a:pt x="19806" y="13636"/>
                  </a:lnTo>
                  <a:lnTo>
                    <a:pt x="19806" y="11818"/>
                  </a:lnTo>
                  <a:lnTo>
                    <a:pt x="19806" y="3636"/>
                  </a:lnTo>
                  <a:lnTo>
                    <a:pt x="19806" y="1818"/>
                  </a:lnTo>
                  <a:lnTo>
                    <a:pt x="19806" y="0"/>
                  </a:lnTo>
                  <a:lnTo>
                    <a:pt x="19029" y="0"/>
                  </a:lnTo>
                  <a:lnTo>
                    <a:pt x="15146" y="1818"/>
                  </a:lnTo>
                  <a:lnTo>
                    <a:pt x="10097" y="1818"/>
                  </a:lnTo>
                  <a:lnTo>
                    <a:pt x="5049" y="0"/>
                  </a:lnTo>
                  <a:lnTo>
                    <a:pt x="1165" y="0"/>
                  </a:lnTo>
                  <a:lnTo>
                    <a:pt x="777" y="0"/>
                  </a:lnTo>
                  <a:lnTo>
                    <a:pt x="388" y="0"/>
                  </a:lnTo>
                  <a:lnTo>
                    <a:pt x="0" y="1818"/>
                  </a:lnTo>
                  <a:lnTo>
                    <a:pt x="0" y="36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768"/>
            <p:cNvSpPr>
              <a:spLocks/>
            </p:cNvSpPr>
            <p:nvPr/>
          </p:nvSpPr>
          <p:spPr bwMode="auto">
            <a:xfrm>
              <a:off x="3587" y="14467"/>
              <a:ext cx="939" cy="521"/>
            </a:xfrm>
            <a:custGeom>
              <a:avLst/>
              <a:gdLst>
                <a:gd name="T0" fmla="*/ 1333 w 20000"/>
                <a:gd name="T1" fmla="*/ 0 h 20000"/>
                <a:gd name="T2" fmla="*/ 5778 w 20000"/>
                <a:gd name="T3" fmla="*/ 0 h 20000"/>
                <a:gd name="T4" fmla="*/ 9778 w 20000"/>
                <a:gd name="T5" fmla="*/ 952 h 20000"/>
                <a:gd name="T6" fmla="*/ 13778 w 20000"/>
                <a:gd name="T7" fmla="*/ 952 h 20000"/>
                <a:gd name="T8" fmla="*/ 16889 w 20000"/>
                <a:gd name="T9" fmla="*/ 0 h 20000"/>
                <a:gd name="T10" fmla="*/ 17778 w 20000"/>
                <a:gd name="T11" fmla="*/ 0 h 20000"/>
                <a:gd name="T12" fmla="*/ 18667 w 20000"/>
                <a:gd name="T13" fmla="*/ 952 h 20000"/>
                <a:gd name="T14" fmla="*/ 19556 w 20000"/>
                <a:gd name="T15" fmla="*/ 952 h 20000"/>
                <a:gd name="T16" fmla="*/ 19556 w 20000"/>
                <a:gd name="T17" fmla="*/ 4762 h 20000"/>
                <a:gd name="T18" fmla="*/ 19556 w 20000"/>
                <a:gd name="T19" fmla="*/ 11429 h 20000"/>
                <a:gd name="T20" fmla="*/ 19556 w 20000"/>
                <a:gd name="T21" fmla="*/ 13333 h 20000"/>
                <a:gd name="T22" fmla="*/ 18667 w 20000"/>
                <a:gd name="T23" fmla="*/ 15238 h 20000"/>
                <a:gd name="T24" fmla="*/ 17778 w 20000"/>
                <a:gd name="T25" fmla="*/ 17143 h 20000"/>
                <a:gd name="T26" fmla="*/ 16889 w 20000"/>
                <a:gd name="T27" fmla="*/ 17143 h 20000"/>
                <a:gd name="T28" fmla="*/ 13778 w 20000"/>
                <a:gd name="T29" fmla="*/ 19048 h 20000"/>
                <a:gd name="T30" fmla="*/ 9778 w 20000"/>
                <a:gd name="T31" fmla="*/ 19048 h 20000"/>
                <a:gd name="T32" fmla="*/ 5778 w 20000"/>
                <a:gd name="T33" fmla="*/ 19048 h 20000"/>
                <a:gd name="T34" fmla="*/ 1333 w 20000"/>
                <a:gd name="T35" fmla="*/ 17143 h 20000"/>
                <a:gd name="T36" fmla="*/ 889 w 20000"/>
                <a:gd name="T37" fmla="*/ 17143 h 20000"/>
                <a:gd name="T38" fmla="*/ 0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0 w 20000"/>
                <a:gd name="T49" fmla="*/ 952 h 20000"/>
                <a:gd name="T50" fmla="*/ 889 w 20000"/>
                <a:gd name="T51" fmla="*/ 0 h 20000"/>
                <a:gd name="T52" fmla="*/ 1333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333" y="0"/>
                  </a:moveTo>
                  <a:lnTo>
                    <a:pt x="5778" y="0"/>
                  </a:lnTo>
                  <a:lnTo>
                    <a:pt x="9778" y="952"/>
                  </a:lnTo>
                  <a:lnTo>
                    <a:pt x="13778" y="952"/>
                  </a:lnTo>
                  <a:lnTo>
                    <a:pt x="16889" y="0"/>
                  </a:lnTo>
                  <a:lnTo>
                    <a:pt x="17778" y="0"/>
                  </a:lnTo>
                  <a:lnTo>
                    <a:pt x="18667" y="952"/>
                  </a:lnTo>
                  <a:lnTo>
                    <a:pt x="19556" y="952"/>
                  </a:lnTo>
                  <a:lnTo>
                    <a:pt x="19556" y="4762"/>
                  </a:lnTo>
                  <a:lnTo>
                    <a:pt x="19556" y="11429"/>
                  </a:lnTo>
                  <a:lnTo>
                    <a:pt x="19556" y="13333"/>
                  </a:lnTo>
                  <a:lnTo>
                    <a:pt x="18667" y="15238"/>
                  </a:lnTo>
                  <a:lnTo>
                    <a:pt x="17778" y="17143"/>
                  </a:lnTo>
                  <a:lnTo>
                    <a:pt x="16889" y="17143"/>
                  </a:lnTo>
                  <a:lnTo>
                    <a:pt x="13778" y="19048"/>
                  </a:lnTo>
                  <a:lnTo>
                    <a:pt x="9778" y="19048"/>
                  </a:lnTo>
                  <a:lnTo>
                    <a:pt x="5778" y="19048"/>
                  </a:lnTo>
                  <a:lnTo>
                    <a:pt x="1333" y="17143"/>
                  </a:lnTo>
                  <a:lnTo>
                    <a:pt x="889" y="17143"/>
                  </a:lnTo>
                  <a:lnTo>
                    <a:pt x="0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89" y="0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769"/>
            <p:cNvSpPr>
              <a:spLocks/>
            </p:cNvSpPr>
            <p:nvPr/>
          </p:nvSpPr>
          <p:spPr bwMode="auto">
            <a:xfrm>
              <a:off x="4776" y="14467"/>
              <a:ext cx="980" cy="521"/>
            </a:xfrm>
            <a:custGeom>
              <a:avLst/>
              <a:gdLst>
                <a:gd name="T0" fmla="*/ 2128 w 20000"/>
                <a:gd name="T1" fmla="*/ 0 h 20000"/>
                <a:gd name="T2" fmla="*/ 6383 w 20000"/>
                <a:gd name="T3" fmla="*/ 0 h 20000"/>
                <a:gd name="T4" fmla="*/ 10213 w 20000"/>
                <a:gd name="T5" fmla="*/ 952 h 20000"/>
                <a:gd name="T6" fmla="*/ 13191 w 20000"/>
                <a:gd name="T7" fmla="*/ 952 h 20000"/>
                <a:gd name="T8" fmla="*/ 17447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952 h 20000"/>
                <a:gd name="T14" fmla="*/ 19574 w 20000"/>
                <a:gd name="T15" fmla="*/ 952 h 20000"/>
                <a:gd name="T16" fmla="*/ 19574 w 20000"/>
                <a:gd name="T17" fmla="*/ 4762 h 20000"/>
                <a:gd name="T18" fmla="*/ 19574 w 20000"/>
                <a:gd name="T19" fmla="*/ 11429 h 20000"/>
                <a:gd name="T20" fmla="*/ 19574 w 20000"/>
                <a:gd name="T21" fmla="*/ 13333 h 20000"/>
                <a:gd name="T22" fmla="*/ 18723 w 20000"/>
                <a:gd name="T23" fmla="*/ 15238 h 20000"/>
                <a:gd name="T24" fmla="*/ 17872 w 20000"/>
                <a:gd name="T25" fmla="*/ 17143 h 20000"/>
                <a:gd name="T26" fmla="*/ 17447 w 20000"/>
                <a:gd name="T27" fmla="*/ 17143 h 20000"/>
                <a:gd name="T28" fmla="*/ 13191 w 20000"/>
                <a:gd name="T29" fmla="*/ 19048 h 20000"/>
                <a:gd name="T30" fmla="*/ 10213 w 20000"/>
                <a:gd name="T31" fmla="*/ 19048 h 20000"/>
                <a:gd name="T32" fmla="*/ 6383 w 20000"/>
                <a:gd name="T33" fmla="*/ 19048 h 20000"/>
                <a:gd name="T34" fmla="*/ 2128 w 20000"/>
                <a:gd name="T35" fmla="*/ 17143 h 20000"/>
                <a:gd name="T36" fmla="*/ 1702 w 20000"/>
                <a:gd name="T37" fmla="*/ 17143 h 20000"/>
                <a:gd name="T38" fmla="*/ 851 w 20000"/>
                <a:gd name="T39" fmla="*/ 15238 h 20000"/>
                <a:gd name="T40" fmla="*/ 851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851 w 20000"/>
                <a:gd name="T47" fmla="*/ 952 h 20000"/>
                <a:gd name="T48" fmla="*/ 851 w 20000"/>
                <a:gd name="T49" fmla="*/ 952 h 20000"/>
                <a:gd name="T50" fmla="*/ 1702 w 20000"/>
                <a:gd name="T51" fmla="*/ 0 h 20000"/>
                <a:gd name="T52" fmla="*/ 2128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128" y="0"/>
                  </a:moveTo>
                  <a:lnTo>
                    <a:pt x="6383" y="0"/>
                  </a:lnTo>
                  <a:lnTo>
                    <a:pt x="10213" y="952"/>
                  </a:lnTo>
                  <a:lnTo>
                    <a:pt x="13191" y="952"/>
                  </a:lnTo>
                  <a:lnTo>
                    <a:pt x="17447" y="0"/>
                  </a:lnTo>
                  <a:lnTo>
                    <a:pt x="17872" y="0"/>
                  </a:lnTo>
                  <a:lnTo>
                    <a:pt x="18723" y="952"/>
                  </a:lnTo>
                  <a:lnTo>
                    <a:pt x="19574" y="952"/>
                  </a:lnTo>
                  <a:lnTo>
                    <a:pt x="19574" y="4762"/>
                  </a:lnTo>
                  <a:lnTo>
                    <a:pt x="19574" y="11429"/>
                  </a:lnTo>
                  <a:lnTo>
                    <a:pt x="19574" y="13333"/>
                  </a:lnTo>
                  <a:lnTo>
                    <a:pt x="18723" y="15238"/>
                  </a:lnTo>
                  <a:lnTo>
                    <a:pt x="17872" y="17143"/>
                  </a:lnTo>
                  <a:lnTo>
                    <a:pt x="17447" y="17143"/>
                  </a:lnTo>
                  <a:lnTo>
                    <a:pt x="13191" y="19048"/>
                  </a:lnTo>
                  <a:lnTo>
                    <a:pt x="10213" y="19048"/>
                  </a:lnTo>
                  <a:lnTo>
                    <a:pt x="6383" y="19048"/>
                  </a:lnTo>
                  <a:lnTo>
                    <a:pt x="2128" y="17143"/>
                  </a:lnTo>
                  <a:lnTo>
                    <a:pt x="1702" y="17143"/>
                  </a:lnTo>
                  <a:lnTo>
                    <a:pt x="851" y="15238"/>
                  </a:lnTo>
                  <a:lnTo>
                    <a:pt x="851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851" y="952"/>
                  </a:lnTo>
                  <a:lnTo>
                    <a:pt x="1702" y="0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770"/>
            <p:cNvSpPr>
              <a:spLocks/>
            </p:cNvSpPr>
            <p:nvPr/>
          </p:nvSpPr>
          <p:spPr bwMode="auto">
            <a:xfrm>
              <a:off x="6006" y="14467"/>
              <a:ext cx="980" cy="521"/>
            </a:xfrm>
            <a:custGeom>
              <a:avLst/>
              <a:gdLst>
                <a:gd name="T0" fmla="*/ 2553 w 20000"/>
                <a:gd name="T1" fmla="*/ 0 h 20000"/>
                <a:gd name="T2" fmla="*/ 6383 w 20000"/>
                <a:gd name="T3" fmla="*/ 0 h 20000"/>
                <a:gd name="T4" fmla="*/ 9362 w 20000"/>
                <a:gd name="T5" fmla="*/ 952 h 20000"/>
                <a:gd name="T6" fmla="*/ 13191 w 20000"/>
                <a:gd name="T7" fmla="*/ 952 h 20000"/>
                <a:gd name="T8" fmla="*/ 17447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952 h 20000"/>
                <a:gd name="T14" fmla="*/ 18723 w 20000"/>
                <a:gd name="T15" fmla="*/ 952 h 20000"/>
                <a:gd name="T16" fmla="*/ 19574 w 20000"/>
                <a:gd name="T17" fmla="*/ 4762 h 20000"/>
                <a:gd name="T18" fmla="*/ 19574 w 20000"/>
                <a:gd name="T19" fmla="*/ 11429 h 20000"/>
                <a:gd name="T20" fmla="*/ 18723 w 20000"/>
                <a:gd name="T21" fmla="*/ 13333 h 20000"/>
                <a:gd name="T22" fmla="*/ 18723 w 20000"/>
                <a:gd name="T23" fmla="*/ 15238 h 20000"/>
                <a:gd name="T24" fmla="*/ 17872 w 20000"/>
                <a:gd name="T25" fmla="*/ 17143 h 20000"/>
                <a:gd name="T26" fmla="*/ 17447 w 20000"/>
                <a:gd name="T27" fmla="*/ 17143 h 20000"/>
                <a:gd name="T28" fmla="*/ 13191 w 20000"/>
                <a:gd name="T29" fmla="*/ 19048 h 20000"/>
                <a:gd name="T30" fmla="*/ 9362 w 20000"/>
                <a:gd name="T31" fmla="*/ 19048 h 20000"/>
                <a:gd name="T32" fmla="*/ 6383 w 20000"/>
                <a:gd name="T33" fmla="*/ 19048 h 20000"/>
                <a:gd name="T34" fmla="*/ 2553 w 20000"/>
                <a:gd name="T35" fmla="*/ 17143 h 20000"/>
                <a:gd name="T36" fmla="*/ 1702 w 20000"/>
                <a:gd name="T37" fmla="*/ 17143 h 20000"/>
                <a:gd name="T38" fmla="*/ 851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851 w 20000"/>
                <a:gd name="T49" fmla="*/ 952 h 20000"/>
                <a:gd name="T50" fmla="*/ 1702 w 20000"/>
                <a:gd name="T51" fmla="*/ 0 h 20000"/>
                <a:gd name="T52" fmla="*/ 2553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553" y="0"/>
                  </a:moveTo>
                  <a:lnTo>
                    <a:pt x="6383" y="0"/>
                  </a:lnTo>
                  <a:lnTo>
                    <a:pt x="9362" y="952"/>
                  </a:lnTo>
                  <a:lnTo>
                    <a:pt x="13191" y="952"/>
                  </a:lnTo>
                  <a:lnTo>
                    <a:pt x="17447" y="0"/>
                  </a:lnTo>
                  <a:lnTo>
                    <a:pt x="17872" y="0"/>
                  </a:lnTo>
                  <a:lnTo>
                    <a:pt x="18723" y="952"/>
                  </a:lnTo>
                  <a:lnTo>
                    <a:pt x="19574" y="4762"/>
                  </a:lnTo>
                  <a:lnTo>
                    <a:pt x="19574" y="11429"/>
                  </a:lnTo>
                  <a:lnTo>
                    <a:pt x="18723" y="13333"/>
                  </a:lnTo>
                  <a:lnTo>
                    <a:pt x="18723" y="15238"/>
                  </a:lnTo>
                  <a:lnTo>
                    <a:pt x="17872" y="17143"/>
                  </a:lnTo>
                  <a:lnTo>
                    <a:pt x="17447" y="17143"/>
                  </a:lnTo>
                  <a:lnTo>
                    <a:pt x="13191" y="19048"/>
                  </a:lnTo>
                  <a:lnTo>
                    <a:pt x="9362" y="19048"/>
                  </a:lnTo>
                  <a:lnTo>
                    <a:pt x="6383" y="19048"/>
                  </a:lnTo>
                  <a:lnTo>
                    <a:pt x="2553" y="17143"/>
                  </a:lnTo>
                  <a:lnTo>
                    <a:pt x="1702" y="17143"/>
                  </a:lnTo>
                  <a:lnTo>
                    <a:pt x="851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51" y="952"/>
                  </a:lnTo>
                  <a:lnTo>
                    <a:pt x="1702" y="0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771"/>
            <p:cNvSpPr>
              <a:spLocks/>
            </p:cNvSpPr>
            <p:nvPr/>
          </p:nvSpPr>
          <p:spPr bwMode="auto">
            <a:xfrm>
              <a:off x="7237" y="14467"/>
              <a:ext cx="938" cy="521"/>
            </a:xfrm>
            <a:custGeom>
              <a:avLst/>
              <a:gdLst>
                <a:gd name="T0" fmla="*/ 2667 w 20000"/>
                <a:gd name="T1" fmla="*/ 0 h 20000"/>
                <a:gd name="T2" fmla="*/ 5778 w 20000"/>
                <a:gd name="T3" fmla="*/ 0 h 20000"/>
                <a:gd name="T4" fmla="*/ 9778 w 20000"/>
                <a:gd name="T5" fmla="*/ 952 h 20000"/>
                <a:gd name="T6" fmla="*/ 14222 w 20000"/>
                <a:gd name="T7" fmla="*/ 952 h 20000"/>
                <a:gd name="T8" fmla="*/ 18222 w 20000"/>
                <a:gd name="T9" fmla="*/ 0 h 20000"/>
                <a:gd name="T10" fmla="*/ 19111 w 20000"/>
                <a:gd name="T11" fmla="*/ 0 h 20000"/>
                <a:gd name="T12" fmla="*/ 19111 w 20000"/>
                <a:gd name="T13" fmla="*/ 952 h 20000"/>
                <a:gd name="T14" fmla="*/ 19556 w 20000"/>
                <a:gd name="T15" fmla="*/ 952 h 20000"/>
                <a:gd name="T16" fmla="*/ 19556 w 20000"/>
                <a:gd name="T17" fmla="*/ 4762 h 20000"/>
                <a:gd name="T18" fmla="*/ 19556 w 20000"/>
                <a:gd name="T19" fmla="*/ 11429 h 20000"/>
                <a:gd name="T20" fmla="*/ 19556 w 20000"/>
                <a:gd name="T21" fmla="*/ 13333 h 20000"/>
                <a:gd name="T22" fmla="*/ 19111 w 20000"/>
                <a:gd name="T23" fmla="*/ 15238 h 20000"/>
                <a:gd name="T24" fmla="*/ 19111 w 20000"/>
                <a:gd name="T25" fmla="*/ 17143 h 20000"/>
                <a:gd name="T26" fmla="*/ 18222 w 20000"/>
                <a:gd name="T27" fmla="*/ 17143 h 20000"/>
                <a:gd name="T28" fmla="*/ 14222 w 20000"/>
                <a:gd name="T29" fmla="*/ 19048 h 20000"/>
                <a:gd name="T30" fmla="*/ 9778 w 20000"/>
                <a:gd name="T31" fmla="*/ 19048 h 20000"/>
                <a:gd name="T32" fmla="*/ 5778 w 20000"/>
                <a:gd name="T33" fmla="*/ 19048 h 20000"/>
                <a:gd name="T34" fmla="*/ 2667 w 20000"/>
                <a:gd name="T35" fmla="*/ 17143 h 20000"/>
                <a:gd name="T36" fmla="*/ 1778 w 20000"/>
                <a:gd name="T37" fmla="*/ 17143 h 20000"/>
                <a:gd name="T38" fmla="*/ 889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889 w 20000"/>
                <a:gd name="T49" fmla="*/ 952 h 20000"/>
                <a:gd name="T50" fmla="*/ 1778 w 20000"/>
                <a:gd name="T51" fmla="*/ 0 h 20000"/>
                <a:gd name="T52" fmla="*/ 2667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667" y="0"/>
                  </a:moveTo>
                  <a:lnTo>
                    <a:pt x="5778" y="0"/>
                  </a:lnTo>
                  <a:lnTo>
                    <a:pt x="9778" y="952"/>
                  </a:lnTo>
                  <a:lnTo>
                    <a:pt x="14222" y="952"/>
                  </a:lnTo>
                  <a:lnTo>
                    <a:pt x="18222" y="0"/>
                  </a:lnTo>
                  <a:lnTo>
                    <a:pt x="19111" y="0"/>
                  </a:lnTo>
                  <a:lnTo>
                    <a:pt x="19111" y="952"/>
                  </a:lnTo>
                  <a:lnTo>
                    <a:pt x="19556" y="952"/>
                  </a:lnTo>
                  <a:lnTo>
                    <a:pt x="19556" y="4762"/>
                  </a:lnTo>
                  <a:lnTo>
                    <a:pt x="19556" y="11429"/>
                  </a:lnTo>
                  <a:lnTo>
                    <a:pt x="19556" y="13333"/>
                  </a:lnTo>
                  <a:lnTo>
                    <a:pt x="19111" y="15238"/>
                  </a:lnTo>
                  <a:lnTo>
                    <a:pt x="19111" y="17143"/>
                  </a:lnTo>
                  <a:lnTo>
                    <a:pt x="18222" y="17143"/>
                  </a:lnTo>
                  <a:lnTo>
                    <a:pt x="14222" y="19048"/>
                  </a:lnTo>
                  <a:lnTo>
                    <a:pt x="9778" y="19048"/>
                  </a:lnTo>
                  <a:lnTo>
                    <a:pt x="5778" y="19048"/>
                  </a:lnTo>
                  <a:lnTo>
                    <a:pt x="2667" y="17143"/>
                  </a:lnTo>
                  <a:lnTo>
                    <a:pt x="1778" y="17143"/>
                  </a:lnTo>
                  <a:lnTo>
                    <a:pt x="889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89" y="952"/>
                  </a:lnTo>
                  <a:lnTo>
                    <a:pt x="1778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772"/>
            <p:cNvSpPr>
              <a:spLocks/>
            </p:cNvSpPr>
            <p:nvPr/>
          </p:nvSpPr>
          <p:spPr bwMode="auto">
            <a:xfrm>
              <a:off x="8467" y="14467"/>
              <a:ext cx="959" cy="521"/>
            </a:xfrm>
            <a:custGeom>
              <a:avLst/>
              <a:gdLst>
                <a:gd name="T0" fmla="*/ 1739 w 20000"/>
                <a:gd name="T1" fmla="*/ 0 h 20000"/>
                <a:gd name="T2" fmla="*/ 5652 w 20000"/>
                <a:gd name="T3" fmla="*/ 0 h 20000"/>
                <a:gd name="T4" fmla="*/ 9565 w 20000"/>
                <a:gd name="T5" fmla="*/ 952 h 20000"/>
                <a:gd name="T6" fmla="*/ 13913 w 20000"/>
                <a:gd name="T7" fmla="*/ 952 h 20000"/>
                <a:gd name="T8" fmla="*/ 17826 w 20000"/>
                <a:gd name="T9" fmla="*/ 0 h 20000"/>
                <a:gd name="T10" fmla="*/ 17826 w 20000"/>
                <a:gd name="T11" fmla="*/ 0 h 20000"/>
                <a:gd name="T12" fmla="*/ 18696 w 20000"/>
                <a:gd name="T13" fmla="*/ 952 h 20000"/>
                <a:gd name="T14" fmla="*/ 19565 w 20000"/>
                <a:gd name="T15" fmla="*/ 952 h 20000"/>
                <a:gd name="T16" fmla="*/ 19565 w 20000"/>
                <a:gd name="T17" fmla="*/ 4762 h 20000"/>
                <a:gd name="T18" fmla="*/ 19565 w 20000"/>
                <a:gd name="T19" fmla="*/ 11429 h 20000"/>
                <a:gd name="T20" fmla="*/ 19565 w 20000"/>
                <a:gd name="T21" fmla="*/ 13333 h 20000"/>
                <a:gd name="T22" fmla="*/ 18696 w 20000"/>
                <a:gd name="T23" fmla="*/ 15238 h 20000"/>
                <a:gd name="T24" fmla="*/ 17826 w 20000"/>
                <a:gd name="T25" fmla="*/ 17143 h 20000"/>
                <a:gd name="T26" fmla="*/ 17826 w 20000"/>
                <a:gd name="T27" fmla="*/ 17143 h 20000"/>
                <a:gd name="T28" fmla="*/ 13913 w 20000"/>
                <a:gd name="T29" fmla="*/ 19048 h 20000"/>
                <a:gd name="T30" fmla="*/ 9565 w 20000"/>
                <a:gd name="T31" fmla="*/ 19048 h 20000"/>
                <a:gd name="T32" fmla="*/ 5652 w 20000"/>
                <a:gd name="T33" fmla="*/ 19048 h 20000"/>
                <a:gd name="T34" fmla="*/ 1739 w 20000"/>
                <a:gd name="T35" fmla="*/ 17143 h 20000"/>
                <a:gd name="T36" fmla="*/ 870 w 20000"/>
                <a:gd name="T37" fmla="*/ 17143 h 20000"/>
                <a:gd name="T38" fmla="*/ 870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870 w 20000"/>
                <a:gd name="T49" fmla="*/ 952 h 20000"/>
                <a:gd name="T50" fmla="*/ 870 w 20000"/>
                <a:gd name="T51" fmla="*/ 0 h 20000"/>
                <a:gd name="T52" fmla="*/ 1739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739" y="0"/>
                  </a:moveTo>
                  <a:lnTo>
                    <a:pt x="5652" y="0"/>
                  </a:lnTo>
                  <a:lnTo>
                    <a:pt x="9565" y="952"/>
                  </a:lnTo>
                  <a:lnTo>
                    <a:pt x="13913" y="952"/>
                  </a:lnTo>
                  <a:lnTo>
                    <a:pt x="17826" y="0"/>
                  </a:lnTo>
                  <a:lnTo>
                    <a:pt x="18696" y="952"/>
                  </a:lnTo>
                  <a:lnTo>
                    <a:pt x="19565" y="952"/>
                  </a:lnTo>
                  <a:lnTo>
                    <a:pt x="19565" y="4762"/>
                  </a:lnTo>
                  <a:lnTo>
                    <a:pt x="19565" y="11429"/>
                  </a:lnTo>
                  <a:lnTo>
                    <a:pt x="19565" y="13333"/>
                  </a:lnTo>
                  <a:lnTo>
                    <a:pt x="18696" y="15238"/>
                  </a:lnTo>
                  <a:lnTo>
                    <a:pt x="17826" y="17143"/>
                  </a:lnTo>
                  <a:lnTo>
                    <a:pt x="13913" y="19048"/>
                  </a:lnTo>
                  <a:lnTo>
                    <a:pt x="9565" y="19048"/>
                  </a:lnTo>
                  <a:lnTo>
                    <a:pt x="5652" y="19048"/>
                  </a:lnTo>
                  <a:lnTo>
                    <a:pt x="1739" y="17143"/>
                  </a:lnTo>
                  <a:lnTo>
                    <a:pt x="870" y="17143"/>
                  </a:lnTo>
                  <a:lnTo>
                    <a:pt x="870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70" y="952"/>
                  </a:lnTo>
                  <a:lnTo>
                    <a:pt x="870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773"/>
            <p:cNvSpPr>
              <a:spLocks/>
            </p:cNvSpPr>
            <p:nvPr/>
          </p:nvSpPr>
          <p:spPr bwMode="auto">
            <a:xfrm>
              <a:off x="9698" y="14467"/>
              <a:ext cx="959" cy="521"/>
            </a:xfrm>
            <a:custGeom>
              <a:avLst/>
              <a:gdLst>
                <a:gd name="T0" fmla="*/ 1739 w 20000"/>
                <a:gd name="T1" fmla="*/ 0 h 20000"/>
                <a:gd name="T2" fmla="*/ 5652 w 20000"/>
                <a:gd name="T3" fmla="*/ 0 h 20000"/>
                <a:gd name="T4" fmla="*/ 9565 w 20000"/>
                <a:gd name="T5" fmla="*/ 952 h 20000"/>
                <a:gd name="T6" fmla="*/ 13913 w 20000"/>
                <a:gd name="T7" fmla="*/ 952 h 20000"/>
                <a:gd name="T8" fmla="*/ 16957 w 20000"/>
                <a:gd name="T9" fmla="*/ 0 h 20000"/>
                <a:gd name="T10" fmla="*/ 17826 w 20000"/>
                <a:gd name="T11" fmla="*/ 0 h 20000"/>
                <a:gd name="T12" fmla="*/ 18696 w 20000"/>
                <a:gd name="T13" fmla="*/ 952 h 20000"/>
                <a:gd name="T14" fmla="*/ 19565 w 20000"/>
                <a:gd name="T15" fmla="*/ 952 h 20000"/>
                <a:gd name="T16" fmla="*/ 19565 w 20000"/>
                <a:gd name="T17" fmla="*/ 4762 h 20000"/>
                <a:gd name="T18" fmla="*/ 19565 w 20000"/>
                <a:gd name="T19" fmla="*/ 11429 h 20000"/>
                <a:gd name="T20" fmla="*/ 19565 w 20000"/>
                <a:gd name="T21" fmla="*/ 13333 h 20000"/>
                <a:gd name="T22" fmla="*/ 18696 w 20000"/>
                <a:gd name="T23" fmla="*/ 15238 h 20000"/>
                <a:gd name="T24" fmla="*/ 17826 w 20000"/>
                <a:gd name="T25" fmla="*/ 17143 h 20000"/>
                <a:gd name="T26" fmla="*/ 16957 w 20000"/>
                <a:gd name="T27" fmla="*/ 17143 h 20000"/>
                <a:gd name="T28" fmla="*/ 13913 w 20000"/>
                <a:gd name="T29" fmla="*/ 19048 h 20000"/>
                <a:gd name="T30" fmla="*/ 9565 w 20000"/>
                <a:gd name="T31" fmla="*/ 19048 h 20000"/>
                <a:gd name="T32" fmla="*/ 5652 w 20000"/>
                <a:gd name="T33" fmla="*/ 19048 h 20000"/>
                <a:gd name="T34" fmla="*/ 1739 w 20000"/>
                <a:gd name="T35" fmla="*/ 17143 h 20000"/>
                <a:gd name="T36" fmla="*/ 870 w 20000"/>
                <a:gd name="T37" fmla="*/ 17143 h 20000"/>
                <a:gd name="T38" fmla="*/ 0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0 w 20000"/>
                <a:gd name="T49" fmla="*/ 952 h 20000"/>
                <a:gd name="T50" fmla="*/ 870 w 20000"/>
                <a:gd name="T51" fmla="*/ 0 h 20000"/>
                <a:gd name="T52" fmla="*/ 1739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739" y="0"/>
                  </a:moveTo>
                  <a:lnTo>
                    <a:pt x="5652" y="0"/>
                  </a:lnTo>
                  <a:lnTo>
                    <a:pt x="9565" y="952"/>
                  </a:lnTo>
                  <a:lnTo>
                    <a:pt x="13913" y="952"/>
                  </a:lnTo>
                  <a:lnTo>
                    <a:pt x="16957" y="0"/>
                  </a:lnTo>
                  <a:lnTo>
                    <a:pt x="17826" y="0"/>
                  </a:lnTo>
                  <a:lnTo>
                    <a:pt x="18696" y="952"/>
                  </a:lnTo>
                  <a:lnTo>
                    <a:pt x="19565" y="952"/>
                  </a:lnTo>
                  <a:lnTo>
                    <a:pt x="19565" y="4762"/>
                  </a:lnTo>
                  <a:lnTo>
                    <a:pt x="19565" y="11429"/>
                  </a:lnTo>
                  <a:lnTo>
                    <a:pt x="19565" y="13333"/>
                  </a:lnTo>
                  <a:lnTo>
                    <a:pt x="18696" y="15238"/>
                  </a:lnTo>
                  <a:lnTo>
                    <a:pt x="17826" y="17143"/>
                  </a:lnTo>
                  <a:lnTo>
                    <a:pt x="16957" y="17143"/>
                  </a:lnTo>
                  <a:lnTo>
                    <a:pt x="13913" y="19048"/>
                  </a:lnTo>
                  <a:lnTo>
                    <a:pt x="9565" y="19048"/>
                  </a:lnTo>
                  <a:lnTo>
                    <a:pt x="5652" y="19048"/>
                  </a:lnTo>
                  <a:lnTo>
                    <a:pt x="1739" y="17143"/>
                  </a:lnTo>
                  <a:lnTo>
                    <a:pt x="870" y="17143"/>
                  </a:lnTo>
                  <a:lnTo>
                    <a:pt x="0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70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774"/>
            <p:cNvSpPr>
              <a:spLocks/>
            </p:cNvSpPr>
            <p:nvPr/>
          </p:nvSpPr>
          <p:spPr bwMode="auto">
            <a:xfrm>
              <a:off x="10907" y="14467"/>
              <a:ext cx="980" cy="521"/>
            </a:xfrm>
            <a:custGeom>
              <a:avLst/>
              <a:gdLst>
                <a:gd name="T0" fmla="*/ 2128 w 20000"/>
                <a:gd name="T1" fmla="*/ 0 h 20000"/>
                <a:gd name="T2" fmla="*/ 5957 w 20000"/>
                <a:gd name="T3" fmla="*/ 0 h 20000"/>
                <a:gd name="T4" fmla="*/ 10213 w 20000"/>
                <a:gd name="T5" fmla="*/ 952 h 20000"/>
                <a:gd name="T6" fmla="*/ 13191 w 20000"/>
                <a:gd name="T7" fmla="*/ 952 h 20000"/>
                <a:gd name="T8" fmla="*/ 17021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952 h 20000"/>
                <a:gd name="T14" fmla="*/ 18723 w 20000"/>
                <a:gd name="T15" fmla="*/ 952 h 20000"/>
                <a:gd name="T16" fmla="*/ 19574 w 20000"/>
                <a:gd name="T17" fmla="*/ 4762 h 20000"/>
                <a:gd name="T18" fmla="*/ 19574 w 20000"/>
                <a:gd name="T19" fmla="*/ 11429 h 20000"/>
                <a:gd name="T20" fmla="*/ 18723 w 20000"/>
                <a:gd name="T21" fmla="*/ 13333 h 20000"/>
                <a:gd name="T22" fmla="*/ 18723 w 20000"/>
                <a:gd name="T23" fmla="*/ 15238 h 20000"/>
                <a:gd name="T24" fmla="*/ 17872 w 20000"/>
                <a:gd name="T25" fmla="*/ 17143 h 20000"/>
                <a:gd name="T26" fmla="*/ 17021 w 20000"/>
                <a:gd name="T27" fmla="*/ 17143 h 20000"/>
                <a:gd name="T28" fmla="*/ 13191 w 20000"/>
                <a:gd name="T29" fmla="*/ 19048 h 20000"/>
                <a:gd name="T30" fmla="*/ 10213 w 20000"/>
                <a:gd name="T31" fmla="*/ 19048 h 20000"/>
                <a:gd name="T32" fmla="*/ 5957 w 20000"/>
                <a:gd name="T33" fmla="*/ 19048 h 20000"/>
                <a:gd name="T34" fmla="*/ 2128 w 20000"/>
                <a:gd name="T35" fmla="*/ 17143 h 20000"/>
                <a:gd name="T36" fmla="*/ 1277 w 20000"/>
                <a:gd name="T37" fmla="*/ 17143 h 20000"/>
                <a:gd name="T38" fmla="*/ 426 w 20000"/>
                <a:gd name="T39" fmla="*/ 15238 h 20000"/>
                <a:gd name="T40" fmla="*/ 426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426 w 20000"/>
                <a:gd name="T47" fmla="*/ 952 h 20000"/>
                <a:gd name="T48" fmla="*/ 426 w 20000"/>
                <a:gd name="T49" fmla="*/ 952 h 20000"/>
                <a:gd name="T50" fmla="*/ 1277 w 20000"/>
                <a:gd name="T51" fmla="*/ 0 h 20000"/>
                <a:gd name="T52" fmla="*/ 2128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128" y="0"/>
                  </a:moveTo>
                  <a:lnTo>
                    <a:pt x="5957" y="0"/>
                  </a:lnTo>
                  <a:lnTo>
                    <a:pt x="10213" y="952"/>
                  </a:lnTo>
                  <a:lnTo>
                    <a:pt x="13191" y="952"/>
                  </a:lnTo>
                  <a:lnTo>
                    <a:pt x="17021" y="0"/>
                  </a:lnTo>
                  <a:lnTo>
                    <a:pt x="17872" y="0"/>
                  </a:lnTo>
                  <a:lnTo>
                    <a:pt x="18723" y="952"/>
                  </a:lnTo>
                  <a:lnTo>
                    <a:pt x="19574" y="4762"/>
                  </a:lnTo>
                  <a:lnTo>
                    <a:pt x="19574" y="11429"/>
                  </a:lnTo>
                  <a:lnTo>
                    <a:pt x="18723" y="13333"/>
                  </a:lnTo>
                  <a:lnTo>
                    <a:pt x="18723" y="15238"/>
                  </a:lnTo>
                  <a:lnTo>
                    <a:pt x="17872" y="17143"/>
                  </a:lnTo>
                  <a:lnTo>
                    <a:pt x="17021" y="17143"/>
                  </a:lnTo>
                  <a:lnTo>
                    <a:pt x="13191" y="19048"/>
                  </a:lnTo>
                  <a:lnTo>
                    <a:pt x="10213" y="19048"/>
                  </a:lnTo>
                  <a:lnTo>
                    <a:pt x="5957" y="19048"/>
                  </a:lnTo>
                  <a:lnTo>
                    <a:pt x="2128" y="17143"/>
                  </a:lnTo>
                  <a:lnTo>
                    <a:pt x="1277" y="17143"/>
                  </a:lnTo>
                  <a:lnTo>
                    <a:pt x="426" y="15238"/>
                  </a:lnTo>
                  <a:lnTo>
                    <a:pt x="426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426" y="952"/>
                  </a:lnTo>
                  <a:lnTo>
                    <a:pt x="1277" y="0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775"/>
            <p:cNvSpPr>
              <a:spLocks/>
            </p:cNvSpPr>
            <p:nvPr/>
          </p:nvSpPr>
          <p:spPr bwMode="auto">
            <a:xfrm>
              <a:off x="12138" y="14467"/>
              <a:ext cx="980" cy="521"/>
            </a:xfrm>
            <a:custGeom>
              <a:avLst/>
              <a:gdLst>
                <a:gd name="T0" fmla="*/ 2128 w 20000"/>
                <a:gd name="T1" fmla="*/ 0 h 20000"/>
                <a:gd name="T2" fmla="*/ 5957 w 20000"/>
                <a:gd name="T3" fmla="*/ 0 h 20000"/>
                <a:gd name="T4" fmla="*/ 9362 w 20000"/>
                <a:gd name="T5" fmla="*/ 952 h 20000"/>
                <a:gd name="T6" fmla="*/ 13191 w 20000"/>
                <a:gd name="T7" fmla="*/ 952 h 20000"/>
                <a:gd name="T8" fmla="*/ 17021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952 h 20000"/>
                <a:gd name="T14" fmla="*/ 18723 w 20000"/>
                <a:gd name="T15" fmla="*/ 952 h 20000"/>
                <a:gd name="T16" fmla="*/ 19574 w 20000"/>
                <a:gd name="T17" fmla="*/ 4762 h 20000"/>
                <a:gd name="T18" fmla="*/ 19574 w 20000"/>
                <a:gd name="T19" fmla="*/ 11429 h 20000"/>
                <a:gd name="T20" fmla="*/ 18723 w 20000"/>
                <a:gd name="T21" fmla="*/ 13333 h 20000"/>
                <a:gd name="T22" fmla="*/ 18723 w 20000"/>
                <a:gd name="T23" fmla="*/ 15238 h 20000"/>
                <a:gd name="T24" fmla="*/ 17872 w 20000"/>
                <a:gd name="T25" fmla="*/ 17143 h 20000"/>
                <a:gd name="T26" fmla="*/ 17021 w 20000"/>
                <a:gd name="T27" fmla="*/ 17143 h 20000"/>
                <a:gd name="T28" fmla="*/ 13191 w 20000"/>
                <a:gd name="T29" fmla="*/ 19048 h 20000"/>
                <a:gd name="T30" fmla="*/ 9362 w 20000"/>
                <a:gd name="T31" fmla="*/ 19048 h 20000"/>
                <a:gd name="T32" fmla="*/ 5957 w 20000"/>
                <a:gd name="T33" fmla="*/ 19048 h 20000"/>
                <a:gd name="T34" fmla="*/ 2128 w 20000"/>
                <a:gd name="T35" fmla="*/ 17143 h 20000"/>
                <a:gd name="T36" fmla="*/ 1277 w 20000"/>
                <a:gd name="T37" fmla="*/ 17143 h 20000"/>
                <a:gd name="T38" fmla="*/ 426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426 w 20000"/>
                <a:gd name="T49" fmla="*/ 952 h 20000"/>
                <a:gd name="T50" fmla="*/ 1277 w 20000"/>
                <a:gd name="T51" fmla="*/ 0 h 20000"/>
                <a:gd name="T52" fmla="*/ 2128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128" y="0"/>
                  </a:moveTo>
                  <a:lnTo>
                    <a:pt x="5957" y="0"/>
                  </a:lnTo>
                  <a:lnTo>
                    <a:pt x="9362" y="952"/>
                  </a:lnTo>
                  <a:lnTo>
                    <a:pt x="13191" y="952"/>
                  </a:lnTo>
                  <a:lnTo>
                    <a:pt x="17021" y="0"/>
                  </a:lnTo>
                  <a:lnTo>
                    <a:pt x="17872" y="0"/>
                  </a:lnTo>
                  <a:lnTo>
                    <a:pt x="18723" y="952"/>
                  </a:lnTo>
                  <a:lnTo>
                    <a:pt x="19574" y="4762"/>
                  </a:lnTo>
                  <a:lnTo>
                    <a:pt x="19574" y="11429"/>
                  </a:lnTo>
                  <a:lnTo>
                    <a:pt x="18723" y="13333"/>
                  </a:lnTo>
                  <a:lnTo>
                    <a:pt x="18723" y="15238"/>
                  </a:lnTo>
                  <a:lnTo>
                    <a:pt x="17872" y="17143"/>
                  </a:lnTo>
                  <a:lnTo>
                    <a:pt x="17021" y="17143"/>
                  </a:lnTo>
                  <a:lnTo>
                    <a:pt x="13191" y="19048"/>
                  </a:lnTo>
                  <a:lnTo>
                    <a:pt x="9362" y="19048"/>
                  </a:lnTo>
                  <a:lnTo>
                    <a:pt x="5957" y="19048"/>
                  </a:lnTo>
                  <a:lnTo>
                    <a:pt x="2128" y="17143"/>
                  </a:lnTo>
                  <a:lnTo>
                    <a:pt x="1277" y="17143"/>
                  </a:lnTo>
                  <a:lnTo>
                    <a:pt x="426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426" y="952"/>
                  </a:lnTo>
                  <a:lnTo>
                    <a:pt x="1277" y="0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776"/>
            <p:cNvSpPr>
              <a:spLocks/>
            </p:cNvSpPr>
            <p:nvPr/>
          </p:nvSpPr>
          <p:spPr bwMode="auto">
            <a:xfrm>
              <a:off x="13368" y="14467"/>
              <a:ext cx="939" cy="521"/>
            </a:xfrm>
            <a:custGeom>
              <a:avLst/>
              <a:gdLst>
                <a:gd name="T0" fmla="*/ 2222 w 20000"/>
                <a:gd name="T1" fmla="*/ 0 h 20000"/>
                <a:gd name="T2" fmla="*/ 5778 w 20000"/>
                <a:gd name="T3" fmla="*/ 0 h 20000"/>
                <a:gd name="T4" fmla="*/ 9778 w 20000"/>
                <a:gd name="T5" fmla="*/ 952 h 20000"/>
                <a:gd name="T6" fmla="*/ 13778 w 20000"/>
                <a:gd name="T7" fmla="*/ 952 h 20000"/>
                <a:gd name="T8" fmla="*/ 17778 w 20000"/>
                <a:gd name="T9" fmla="*/ 0 h 20000"/>
                <a:gd name="T10" fmla="*/ 18667 w 20000"/>
                <a:gd name="T11" fmla="*/ 0 h 20000"/>
                <a:gd name="T12" fmla="*/ 18667 w 20000"/>
                <a:gd name="T13" fmla="*/ 952 h 20000"/>
                <a:gd name="T14" fmla="*/ 19556 w 20000"/>
                <a:gd name="T15" fmla="*/ 952 h 20000"/>
                <a:gd name="T16" fmla="*/ 19556 w 20000"/>
                <a:gd name="T17" fmla="*/ 4762 h 20000"/>
                <a:gd name="T18" fmla="*/ 19556 w 20000"/>
                <a:gd name="T19" fmla="*/ 11429 h 20000"/>
                <a:gd name="T20" fmla="*/ 19556 w 20000"/>
                <a:gd name="T21" fmla="*/ 13333 h 20000"/>
                <a:gd name="T22" fmla="*/ 18667 w 20000"/>
                <a:gd name="T23" fmla="*/ 15238 h 20000"/>
                <a:gd name="T24" fmla="*/ 18667 w 20000"/>
                <a:gd name="T25" fmla="*/ 17143 h 20000"/>
                <a:gd name="T26" fmla="*/ 17778 w 20000"/>
                <a:gd name="T27" fmla="*/ 17143 h 20000"/>
                <a:gd name="T28" fmla="*/ 13778 w 20000"/>
                <a:gd name="T29" fmla="*/ 19048 h 20000"/>
                <a:gd name="T30" fmla="*/ 9778 w 20000"/>
                <a:gd name="T31" fmla="*/ 19048 h 20000"/>
                <a:gd name="T32" fmla="*/ 5778 w 20000"/>
                <a:gd name="T33" fmla="*/ 19048 h 20000"/>
                <a:gd name="T34" fmla="*/ 2222 w 20000"/>
                <a:gd name="T35" fmla="*/ 17143 h 20000"/>
                <a:gd name="T36" fmla="*/ 1333 w 20000"/>
                <a:gd name="T37" fmla="*/ 17143 h 20000"/>
                <a:gd name="T38" fmla="*/ 889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889 w 20000"/>
                <a:gd name="T49" fmla="*/ 952 h 20000"/>
                <a:gd name="T50" fmla="*/ 1333 w 20000"/>
                <a:gd name="T51" fmla="*/ 0 h 20000"/>
                <a:gd name="T52" fmla="*/ 2222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5778" y="0"/>
                  </a:lnTo>
                  <a:lnTo>
                    <a:pt x="9778" y="952"/>
                  </a:lnTo>
                  <a:lnTo>
                    <a:pt x="13778" y="952"/>
                  </a:lnTo>
                  <a:lnTo>
                    <a:pt x="17778" y="0"/>
                  </a:lnTo>
                  <a:lnTo>
                    <a:pt x="18667" y="0"/>
                  </a:lnTo>
                  <a:lnTo>
                    <a:pt x="18667" y="952"/>
                  </a:lnTo>
                  <a:lnTo>
                    <a:pt x="19556" y="952"/>
                  </a:lnTo>
                  <a:lnTo>
                    <a:pt x="19556" y="4762"/>
                  </a:lnTo>
                  <a:lnTo>
                    <a:pt x="19556" y="11429"/>
                  </a:lnTo>
                  <a:lnTo>
                    <a:pt x="19556" y="13333"/>
                  </a:lnTo>
                  <a:lnTo>
                    <a:pt x="18667" y="15238"/>
                  </a:lnTo>
                  <a:lnTo>
                    <a:pt x="18667" y="17143"/>
                  </a:lnTo>
                  <a:lnTo>
                    <a:pt x="17778" y="17143"/>
                  </a:lnTo>
                  <a:lnTo>
                    <a:pt x="13778" y="19048"/>
                  </a:lnTo>
                  <a:lnTo>
                    <a:pt x="9778" y="19048"/>
                  </a:lnTo>
                  <a:lnTo>
                    <a:pt x="5778" y="19048"/>
                  </a:lnTo>
                  <a:lnTo>
                    <a:pt x="2222" y="17143"/>
                  </a:lnTo>
                  <a:lnTo>
                    <a:pt x="1333" y="17143"/>
                  </a:lnTo>
                  <a:lnTo>
                    <a:pt x="889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89" y="952"/>
                  </a:lnTo>
                  <a:lnTo>
                    <a:pt x="1333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777"/>
            <p:cNvSpPr>
              <a:spLocks/>
            </p:cNvSpPr>
            <p:nvPr/>
          </p:nvSpPr>
          <p:spPr bwMode="auto">
            <a:xfrm>
              <a:off x="14599" y="14467"/>
              <a:ext cx="938" cy="521"/>
            </a:xfrm>
            <a:custGeom>
              <a:avLst/>
              <a:gdLst>
                <a:gd name="T0" fmla="*/ 1778 w 20000"/>
                <a:gd name="T1" fmla="*/ 0 h 20000"/>
                <a:gd name="T2" fmla="*/ 5778 w 20000"/>
                <a:gd name="T3" fmla="*/ 0 h 20000"/>
                <a:gd name="T4" fmla="*/ 9778 w 20000"/>
                <a:gd name="T5" fmla="*/ 952 h 20000"/>
                <a:gd name="T6" fmla="*/ 13778 w 20000"/>
                <a:gd name="T7" fmla="*/ 952 h 20000"/>
                <a:gd name="T8" fmla="*/ 17333 w 20000"/>
                <a:gd name="T9" fmla="*/ 0 h 20000"/>
                <a:gd name="T10" fmla="*/ 17778 w 20000"/>
                <a:gd name="T11" fmla="*/ 0 h 20000"/>
                <a:gd name="T12" fmla="*/ 18667 w 20000"/>
                <a:gd name="T13" fmla="*/ 952 h 20000"/>
                <a:gd name="T14" fmla="*/ 19556 w 20000"/>
                <a:gd name="T15" fmla="*/ 952 h 20000"/>
                <a:gd name="T16" fmla="*/ 19556 w 20000"/>
                <a:gd name="T17" fmla="*/ 4762 h 20000"/>
                <a:gd name="T18" fmla="*/ 19556 w 20000"/>
                <a:gd name="T19" fmla="*/ 11429 h 20000"/>
                <a:gd name="T20" fmla="*/ 19556 w 20000"/>
                <a:gd name="T21" fmla="*/ 13333 h 20000"/>
                <a:gd name="T22" fmla="*/ 18667 w 20000"/>
                <a:gd name="T23" fmla="*/ 15238 h 20000"/>
                <a:gd name="T24" fmla="*/ 17778 w 20000"/>
                <a:gd name="T25" fmla="*/ 17143 h 20000"/>
                <a:gd name="T26" fmla="*/ 17333 w 20000"/>
                <a:gd name="T27" fmla="*/ 17143 h 20000"/>
                <a:gd name="T28" fmla="*/ 13778 w 20000"/>
                <a:gd name="T29" fmla="*/ 19048 h 20000"/>
                <a:gd name="T30" fmla="*/ 9778 w 20000"/>
                <a:gd name="T31" fmla="*/ 19048 h 20000"/>
                <a:gd name="T32" fmla="*/ 5778 w 20000"/>
                <a:gd name="T33" fmla="*/ 19048 h 20000"/>
                <a:gd name="T34" fmla="*/ 1778 w 20000"/>
                <a:gd name="T35" fmla="*/ 17143 h 20000"/>
                <a:gd name="T36" fmla="*/ 889 w 20000"/>
                <a:gd name="T37" fmla="*/ 17143 h 20000"/>
                <a:gd name="T38" fmla="*/ 0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0 w 20000"/>
                <a:gd name="T49" fmla="*/ 952 h 20000"/>
                <a:gd name="T50" fmla="*/ 889 w 20000"/>
                <a:gd name="T51" fmla="*/ 0 h 20000"/>
                <a:gd name="T52" fmla="*/ 1778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778" y="0"/>
                  </a:moveTo>
                  <a:lnTo>
                    <a:pt x="5778" y="0"/>
                  </a:lnTo>
                  <a:lnTo>
                    <a:pt x="9778" y="952"/>
                  </a:lnTo>
                  <a:lnTo>
                    <a:pt x="13778" y="952"/>
                  </a:lnTo>
                  <a:lnTo>
                    <a:pt x="17333" y="0"/>
                  </a:lnTo>
                  <a:lnTo>
                    <a:pt x="17778" y="0"/>
                  </a:lnTo>
                  <a:lnTo>
                    <a:pt x="18667" y="952"/>
                  </a:lnTo>
                  <a:lnTo>
                    <a:pt x="19556" y="952"/>
                  </a:lnTo>
                  <a:lnTo>
                    <a:pt x="19556" y="4762"/>
                  </a:lnTo>
                  <a:lnTo>
                    <a:pt x="19556" y="11429"/>
                  </a:lnTo>
                  <a:lnTo>
                    <a:pt x="19556" y="13333"/>
                  </a:lnTo>
                  <a:lnTo>
                    <a:pt x="18667" y="15238"/>
                  </a:lnTo>
                  <a:lnTo>
                    <a:pt x="17778" y="17143"/>
                  </a:lnTo>
                  <a:lnTo>
                    <a:pt x="17333" y="17143"/>
                  </a:lnTo>
                  <a:lnTo>
                    <a:pt x="13778" y="19048"/>
                  </a:lnTo>
                  <a:lnTo>
                    <a:pt x="9778" y="19048"/>
                  </a:lnTo>
                  <a:lnTo>
                    <a:pt x="5778" y="19048"/>
                  </a:lnTo>
                  <a:lnTo>
                    <a:pt x="1778" y="17143"/>
                  </a:lnTo>
                  <a:lnTo>
                    <a:pt x="889" y="17143"/>
                  </a:lnTo>
                  <a:lnTo>
                    <a:pt x="0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89" y="0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778"/>
            <p:cNvSpPr>
              <a:spLocks/>
            </p:cNvSpPr>
            <p:nvPr/>
          </p:nvSpPr>
          <p:spPr bwMode="auto">
            <a:xfrm>
              <a:off x="15829" y="14467"/>
              <a:ext cx="938" cy="521"/>
            </a:xfrm>
            <a:custGeom>
              <a:avLst/>
              <a:gdLst>
                <a:gd name="T0" fmla="*/ 2222 w 20000"/>
                <a:gd name="T1" fmla="*/ 0 h 20000"/>
                <a:gd name="T2" fmla="*/ 6667 w 20000"/>
                <a:gd name="T3" fmla="*/ 0 h 20000"/>
                <a:gd name="T4" fmla="*/ 9778 w 20000"/>
                <a:gd name="T5" fmla="*/ 952 h 20000"/>
                <a:gd name="T6" fmla="*/ 13778 w 20000"/>
                <a:gd name="T7" fmla="*/ 952 h 20000"/>
                <a:gd name="T8" fmla="*/ 18222 w 20000"/>
                <a:gd name="T9" fmla="*/ 0 h 20000"/>
                <a:gd name="T10" fmla="*/ 18667 w 20000"/>
                <a:gd name="T11" fmla="*/ 0 h 20000"/>
                <a:gd name="T12" fmla="*/ 19556 w 20000"/>
                <a:gd name="T13" fmla="*/ 952 h 20000"/>
                <a:gd name="T14" fmla="*/ 19556 w 20000"/>
                <a:gd name="T15" fmla="*/ 952 h 20000"/>
                <a:gd name="T16" fmla="*/ 19556 w 20000"/>
                <a:gd name="T17" fmla="*/ 4762 h 20000"/>
                <a:gd name="T18" fmla="*/ 19556 w 20000"/>
                <a:gd name="T19" fmla="*/ 11429 h 20000"/>
                <a:gd name="T20" fmla="*/ 19556 w 20000"/>
                <a:gd name="T21" fmla="*/ 13333 h 20000"/>
                <a:gd name="T22" fmla="*/ 19556 w 20000"/>
                <a:gd name="T23" fmla="*/ 15238 h 20000"/>
                <a:gd name="T24" fmla="*/ 18667 w 20000"/>
                <a:gd name="T25" fmla="*/ 17143 h 20000"/>
                <a:gd name="T26" fmla="*/ 18222 w 20000"/>
                <a:gd name="T27" fmla="*/ 17143 h 20000"/>
                <a:gd name="T28" fmla="*/ 13778 w 20000"/>
                <a:gd name="T29" fmla="*/ 19048 h 20000"/>
                <a:gd name="T30" fmla="*/ 9778 w 20000"/>
                <a:gd name="T31" fmla="*/ 19048 h 20000"/>
                <a:gd name="T32" fmla="*/ 6667 w 20000"/>
                <a:gd name="T33" fmla="*/ 19048 h 20000"/>
                <a:gd name="T34" fmla="*/ 2222 w 20000"/>
                <a:gd name="T35" fmla="*/ 17143 h 20000"/>
                <a:gd name="T36" fmla="*/ 1778 w 20000"/>
                <a:gd name="T37" fmla="*/ 17143 h 20000"/>
                <a:gd name="T38" fmla="*/ 889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889 w 20000"/>
                <a:gd name="T49" fmla="*/ 952 h 20000"/>
                <a:gd name="T50" fmla="*/ 1778 w 20000"/>
                <a:gd name="T51" fmla="*/ 0 h 20000"/>
                <a:gd name="T52" fmla="*/ 2222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222" y="0"/>
                  </a:moveTo>
                  <a:lnTo>
                    <a:pt x="6667" y="0"/>
                  </a:lnTo>
                  <a:lnTo>
                    <a:pt x="9778" y="952"/>
                  </a:lnTo>
                  <a:lnTo>
                    <a:pt x="13778" y="952"/>
                  </a:lnTo>
                  <a:lnTo>
                    <a:pt x="18222" y="0"/>
                  </a:lnTo>
                  <a:lnTo>
                    <a:pt x="18667" y="0"/>
                  </a:lnTo>
                  <a:lnTo>
                    <a:pt x="19556" y="952"/>
                  </a:lnTo>
                  <a:lnTo>
                    <a:pt x="19556" y="4762"/>
                  </a:lnTo>
                  <a:lnTo>
                    <a:pt x="19556" y="11429"/>
                  </a:lnTo>
                  <a:lnTo>
                    <a:pt x="19556" y="13333"/>
                  </a:lnTo>
                  <a:lnTo>
                    <a:pt x="19556" y="15238"/>
                  </a:lnTo>
                  <a:lnTo>
                    <a:pt x="18667" y="17143"/>
                  </a:lnTo>
                  <a:lnTo>
                    <a:pt x="18222" y="17143"/>
                  </a:lnTo>
                  <a:lnTo>
                    <a:pt x="13778" y="19048"/>
                  </a:lnTo>
                  <a:lnTo>
                    <a:pt x="9778" y="19048"/>
                  </a:lnTo>
                  <a:lnTo>
                    <a:pt x="6667" y="19048"/>
                  </a:lnTo>
                  <a:lnTo>
                    <a:pt x="2222" y="17143"/>
                  </a:lnTo>
                  <a:lnTo>
                    <a:pt x="1778" y="17143"/>
                  </a:lnTo>
                  <a:lnTo>
                    <a:pt x="889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89" y="952"/>
                  </a:lnTo>
                  <a:lnTo>
                    <a:pt x="1778" y="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779"/>
            <p:cNvSpPr>
              <a:spLocks/>
            </p:cNvSpPr>
            <p:nvPr/>
          </p:nvSpPr>
          <p:spPr bwMode="auto">
            <a:xfrm>
              <a:off x="17101" y="13623"/>
              <a:ext cx="1794" cy="1315"/>
            </a:xfrm>
            <a:custGeom>
              <a:avLst/>
              <a:gdLst>
                <a:gd name="T0" fmla="*/ 9302 w 20000"/>
                <a:gd name="T1" fmla="*/ 1509 h 20000"/>
                <a:gd name="T2" fmla="*/ 9302 w 20000"/>
                <a:gd name="T3" fmla="*/ 10566 h 20000"/>
                <a:gd name="T4" fmla="*/ 9302 w 20000"/>
                <a:gd name="T5" fmla="*/ 11321 h 20000"/>
                <a:gd name="T6" fmla="*/ 9302 w 20000"/>
                <a:gd name="T7" fmla="*/ 12075 h 20000"/>
                <a:gd name="T8" fmla="*/ 9070 w 20000"/>
                <a:gd name="T9" fmla="*/ 12830 h 20000"/>
                <a:gd name="T10" fmla="*/ 8605 w 20000"/>
                <a:gd name="T11" fmla="*/ 12830 h 20000"/>
                <a:gd name="T12" fmla="*/ 6744 w 20000"/>
                <a:gd name="T13" fmla="*/ 13208 h 20000"/>
                <a:gd name="T14" fmla="*/ 4651 w 20000"/>
                <a:gd name="T15" fmla="*/ 13208 h 20000"/>
                <a:gd name="T16" fmla="*/ 1163 w 20000"/>
                <a:gd name="T17" fmla="*/ 12830 h 20000"/>
                <a:gd name="T18" fmla="*/ 930 w 20000"/>
                <a:gd name="T19" fmla="*/ 12830 h 20000"/>
                <a:gd name="T20" fmla="*/ 465 w 20000"/>
                <a:gd name="T21" fmla="*/ 12830 h 20000"/>
                <a:gd name="T22" fmla="*/ 0 w 20000"/>
                <a:gd name="T23" fmla="*/ 13208 h 20000"/>
                <a:gd name="T24" fmla="*/ 0 w 20000"/>
                <a:gd name="T25" fmla="*/ 13962 h 20000"/>
                <a:gd name="T26" fmla="*/ 0 w 20000"/>
                <a:gd name="T27" fmla="*/ 17358 h 20000"/>
                <a:gd name="T28" fmla="*/ 0 w 20000"/>
                <a:gd name="T29" fmla="*/ 18113 h 20000"/>
                <a:gd name="T30" fmla="*/ 0 w 20000"/>
                <a:gd name="T31" fmla="*/ 18868 h 20000"/>
                <a:gd name="T32" fmla="*/ 465 w 20000"/>
                <a:gd name="T33" fmla="*/ 19623 h 20000"/>
                <a:gd name="T34" fmla="*/ 930 w 20000"/>
                <a:gd name="T35" fmla="*/ 19623 h 20000"/>
                <a:gd name="T36" fmla="*/ 18837 w 20000"/>
                <a:gd name="T37" fmla="*/ 19623 h 20000"/>
                <a:gd name="T38" fmla="*/ 19767 w 20000"/>
                <a:gd name="T39" fmla="*/ 18868 h 20000"/>
                <a:gd name="T40" fmla="*/ 19767 w 20000"/>
                <a:gd name="T41" fmla="*/ 18868 h 20000"/>
                <a:gd name="T42" fmla="*/ 19767 w 20000"/>
                <a:gd name="T43" fmla="*/ 18113 h 20000"/>
                <a:gd name="T44" fmla="*/ 18837 w 20000"/>
                <a:gd name="T45" fmla="*/ 1509 h 20000"/>
                <a:gd name="T46" fmla="*/ 18837 w 20000"/>
                <a:gd name="T47" fmla="*/ 755 h 20000"/>
                <a:gd name="T48" fmla="*/ 18372 w 20000"/>
                <a:gd name="T49" fmla="*/ 0 h 20000"/>
                <a:gd name="T50" fmla="*/ 17907 w 20000"/>
                <a:gd name="T51" fmla="*/ 0 h 20000"/>
                <a:gd name="T52" fmla="*/ 17674 w 20000"/>
                <a:gd name="T53" fmla="*/ 0 h 20000"/>
                <a:gd name="T54" fmla="*/ 14186 w 20000"/>
                <a:gd name="T55" fmla="*/ 755 h 20000"/>
                <a:gd name="T56" fmla="*/ 11163 w 20000"/>
                <a:gd name="T57" fmla="*/ 0 h 20000"/>
                <a:gd name="T58" fmla="*/ 10233 w 20000"/>
                <a:gd name="T59" fmla="*/ 0 h 20000"/>
                <a:gd name="T60" fmla="*/ 9767 w 20000"/>
                <a:gd name="T61" fmla="*/ 0 h 20000"/>
                <a:gd name="T62" fmla="*/ 9767 w 20000"/>
                <a:gd name="T63" fmla="*/ 755 h 20000"/>
                <a:gd name="T64" fmla="*/ 9302 w 20000"/>
                <a:gd name="T65" fmla="*/ 150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00" h="20000">
                  <a:moveTo>
                    <a:pt x="9302" y="1509"/>
                  </a:moveTo>
                  <a:lnTo>
                    <a:pt x="9302" y="10566"/>
                  </a:lnTo>
                  <a:lnTo>
                    <a:pt x="9302" y="11321"/>
                  </a:lnTo>
                  <a:lnTo>
                    <a:pt x="9302" y="12075"/>
                  </a:lnTo>
                  <a:lnTo>
                    <a:pt x="9070" y="12830"/>
                  </a:lnTo>
                  <a:lnTo>
                    <a:pt x="8605" y="12830"/>
                  </a:lnTo>
                  <a:lnTo>
                    <a:pt x="6744" y="13208"/>
                  </a:lnTo>
                  <a:lnTo>
                    <a:pt x="4651" y="13208"/>
                  </a:lnTo>
                  <a:lnTo>
                    <a:pt x="1163" y="12830"/>
                  </a:lnTo>
                  <a:lnTo>
                    <a:pt x="930" y="12830"/>
                  </a:lnTo>
                  <a:lnTo>
                    <a:pt x="465" y="12830"/>
                  </a:lnTo>
                  <a:lnTo>
                    <a:pt x="0" y="13208"/>
                  </a:lnTo>
                  <a:lnTo>
                    <a:pt x="0" y="13962"/>
                  </a:lnTo>
                  <a:lnTo>
                    <a:pt x="0" y="17358"/>
                  </a:lnTo>
                  <a:lnTo>
                    <a:pt x="0" y="18113"/>
                  </a:lnTo>
                  <a:lnTo>
                    <a:pt x="0" y="18868"/>
                  </a:lnTo>
                  <a:lnTo>
                    <a:pt x="465" y="19623"/>
                  </a:lnTo>
                  <a:lnTo>
                    <a:pt x="930" y="19623"/>
                  </a:lnTo>
                  <a:lnTo>
                    <a:pt x="18837" y="19623"/>
                  </a:lnTo>
                  <a:lnTo>
                    <a:pt x="19767" y="18868"/>
                  </a:lnTo>
                  <a:lnTo>
                    <a:pt x="19767" y="18113"/>
                  </a:lnTo>
                  <a:lnTo>
                    <a:pt x="18837" y="1509"/>
                  </a:lnTo>
                  <a:lnTo>
                    <a:pt x="18837" y="755"/>
                  </a:lnTo>
                  <a:lnTo>
                    <a:pt x="18372" y="0"/>
                  </a:lnTo>
                  <a:lnTo>
                    <a:pt x="17907" y="0"/>
                  </a:lnTo>
                  <a:lnTo>
                    <a:pt x="17674" y="0"/>
                  </a:lnTo>
                  <a:lnTo>
                    <a:pt x="14186" y="755"/>
                  </a:lnTo>
                  <a:lnTo>
                    <a:pt x="11163" y="0"/>
                  </a:lnTo>
                  <a:lnTo>
                    <a:pt x="10233" y="0"/>
                  </a:lnTo>
                  <a:lnTo>
                    <a:pt x="9767" y="0"/>
                  </a:lnTo>
                  <a:lnTo>
                    <a:pt x="9767" y="755"/>
                  </a:lnTo>
                  <a:lnTo>
                    <a:pt x="9302" y="15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780"/>
            <p:cNvSpPr>
              <a:spLocks/>
            </p:cNvSpPr>
            <p:nvPr/>
          </p:nvSpPr>
          <p:spPr bwMode="auto">
            <a:xfrm>
              <a:off x="1105" y="14467"/>
              <a:ext cx="960" cy="521"/>
            </a:xfrm>
            <a:custGeom>
              <a:avLst/>
              <a:gdLst>
                <a:gd name="T0" fmla="*/ 2609 w 20000"/>
                <a:gd name="T1" fmla="*/ 0 h 20000"/>
                <a:gd name="T2" fmla="*/ 6522 w 20000"/>
                <a:gd name="T3" fmla="*/ 0 h 20000"/>
                <a:gd name="T4" fmla="*/ 10000 w 20000"/>
                <a:gd name="T5" fmla="*/ 952 h 20000"/>
                <a:gd name="T6" fmla="*/ 13913 w 20000"/>
                <a:gd name="T7" fmla="*/ 952 h 20000"/>
                <a:gd name="T8" fmla="*/ 17826 w 20000"/>
                <a:gd name="T9" fmla="*/ 0 h 20000"/>
                <a:gd name="T10" fmla="*/ 18696 w 20000"/>
                <a:gd name="T11" fmla="*/ 0 h 20000"/>
                <a:gd name="T12" fmla="*/ 19565 w 20000"/>
                <a:gd name="T13" fmla="*/ 952 h 20000"/>
                <a:gd name="T14" fmla="*/ 19565 w 20000"/>
                <a:gd name="T15" fmla="*/ 952 h 20000"/>
                <a:gd name="T16" fmla="*/ 19565 w 20000"/>
                <a:gd name="T17" fmla="*/ 4762 h 20000"/>
                <a:gd name="T18" fmla="*/ 19565 w 20000"/>
                <a:gd name="T19" fmla="*/ 11429 h 20000"/>
                <a:gd name="T20" fmla="*/ 19565 w 20000"/>
                <a:gd name="T21" fmla="*/ 13333 h 20000"/>
                <a:gd name="T22" fmla="*/ 19565 w 20000"/>
                <a:gd name="T23" fmla="*/ 15238 h 20000"/>
                <a:gd name="T24" fmla="*/ 18696 w 20000"/>
                <a:gd name="T25" fmla="*/ 17143 h 20000"/>
                <a:gd name="T26" fmla="*/ 17826 w 20000"/>
                <a:gd name="T27" fmla="*/ 17143 h 20000"/>
                <a:gd name="T28" fmla="*/ 13913 w 20000"/>
                <a:gd name="T29" fmla="*/ 19048 h 20000"/>
                <a:gd name="T30" fmla="*/ 10000 w 20000"/>
                <a:gd name="T31" fmla="*/ 19048 h 20000"/>
                <a:gd name="T32" fmla="*/ 6522 w 20000"/>
                <a:gd name="T33" fmla="*/ 19048 h 20000"/>
                <a:gd name="T34" fmla="*/ 2609 w 20000"/>
                <a:gd name="T35" fmla="*/ 17143 h 20000"/>
                <a:gd name="T36" fmla="*/ 1739 w 20000"/>
                <a:gd name="T37" fmla="*/ 17143 h 20000"/>
                <a:gd name="T38" fmla="*/ 870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870 w 20000"/>
                <a:gd name="T49" fmla="*/ 952 h 20000"/>
                <a:gd name="T50" fmla="*/ 1739 w 20000"/>
                <a:gd name="T51" fmla="*/ 0 h 20000"/>
                <a:gd name="T52" fmla="*/ 2609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609" y="0"/>
                  </a:moveTo>
                  <a:lnTo>
                    <a:pt x="6522" y="0"/>
                  </a:lnTo>
                  <a:lnTo>
                    <a:pt x="10000" y="952"/>
                  </a:lnTo>
                  <a:lnTo>
                    <a:pt x="13913" y="952"/>
                  </a:lnTo>
                  <a:lnTo>
                    <a:pt x="17826" y="0"/>
                  </a:lnTo>
                  <a:lnTo>
                    <a:pt x="18696" y="0"/>
                  </a:lnTo>
                  <a:lnTo>
                    <a:pt x="19565" y="952"/>
                  </a:lnTo>
                  <a:lnTo>
                    <a:pt x="19565" y="4762"/>
                  </a:lnTo>
                  <a:lnTo>
                    <a:pt x="19565" y="11429"/>
                  </a:lnTo>
                  <a:lnTo>
                    <a:pt x="19565" y="13333"/>
                  </a:lnTo>
                  <a:lnTo>
                    <a:pt x="19565" y="15238"/>
                  </a:lnTo>
                  <a:lnTo>
                    <a:pt x="18696" y="17143"/>
                  </a:lnTo>
                  <a:lnTo>
                    <a:pt x="17826" y="17143"/>
                  </a:lnTo>
                  <a:lnTo>
                    <a:pt x="13913" y="19048"/>
                  </a:lnTo>
                  <a:lnTo>
                    <a:pt x="10000" y="19048"/>
                  </a:lnTo>
                  <a:lnTo>
                    <a:pt x="6522" y="19048"/>
                  </a:lnTo>
                  <a:lnTo>
                    <a:pt x="2609" y="17143"/>
                  </a:lnTo>
                  <a:lnTo>
                    <a:pt x="1739" y="17143"/>
                  </a:lnTo>
                  <a:lnTo>
                    <a:pt x="870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870" y="952"/>
                  </a:lnTo>
                  <a:lnTo>
                    <a:pt x="1739" y="0"/>
                  </a:lnTo>
                  <a:lnTo>
                    <a:pt x="2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781"/>
            <p:cNvSpPr>
              <a:spLocks/>
            </p:cNvSpPr>
            <p:nvPr/>
          </p:nvSpPr>
          <p:spPr bwMode="auto">
            <a:xfrm>
              <a:off x="2357" y="14467"/>
              <a:ext cx="938" cy="521"/>
            </a:xfrm>
            <a:custGeom>
              <a:avLst/>
              <a:gdLst>
                <a:gd name="T0" fmla="*/ 1333 w 20000"/>
                <a:gd name="T1" fmla="*/ 0 h 20000"/>
                <a:gd name="T2" fmla="*/ 5778 w 20000"/>
                <a:gd name="T3" fmla="*/ 0 h 20000"/>
                <a:gd name="T4" fmla="*/ 9778 w 20000"/>
                <a:gd name="T5" fmla="*/ 952 h 20000"/>
                <a:gd name="T6" fmla="*/ 13778 w 20000"/>
                <a:gd name="T7" fmla="*/ 952 h 20000"/>
                <a:gd name="T8" fmla="*/ 17778 w 20000"/>
                <a:gd name="T9" fmla="*/ 0 h 20000"/>
                <a:gd name="T10" fmla="*/ 18667 w 20000"/>
                <a:gd name="T11" fmla="*/ 0 h 20000"/>
                <a:gd name="T12" fmla="*/ 18667 w 20000"/>
                <a:gd name="T13" fmla="*/ 952 h 20000"/>
                <a:gd name="T14" fmla="*/ 19556 w 20000"/>
                <a:gd name="T15" fmla="*/ 952 h 20000"/>
                <a:gd name="T16" fmla="*/ 19556 w 20000"/>
                <a:gd name="T17" fmla="*/ 4762 h 20000"/>
                <a:gd name="T18" fmla="*/ 19556 w 20000"/>
                <a:gd name="T19" fmla="*/ 11429 h 20000"/>
                <a:gd name="T20" fmla="*/ 19556 w 20000"/>
                <a:gd name="T21" fmla="*/ 13333 h 20000"/>
                <a:gd name="T22" fmla="*/ 18667 w 20000"/>
                <a:gd name="T23" fmla="*/ 15238 h 20000"/>
                <a:gd name="T24" fmla="*/ 18667 w 20000"/>
                <a:gd name="T25" fmla="*/ 17143 h 20000"/>
                <a:gd name="T26" fmla="*/ 17778 w 20000"/>
                <a:gd name="T27" fmla="*/ 17143 h 20000"/>
                <a:gd name="T28" fmla="*/ 13778 w 20000"/>
                <a:gd name="T29" fmla="*/ 19048 h 20000"/>
                <a:gd name="T30" fmla="*/ 9778 w 20000"/>
                <a:gd name="T31" fmla="*/ 19048 h 20000"/>
                <a:gd name="T32" fmla="*/ 5778 w 20000"/>
                <a:gd name="T33" fmla="*/ 19048 h 20000"/>
                <a:gd name="T34" fmla="*/ 1333 w 20000"/>
                <a:gd name="T35" fmla="*/ 17143 h 20000"/>
                <a:gd name="T36" fmla="*/ 444 w 20000"/>
                <a:gd name="T37" fmla="*/ 17143 h 20000"/>
                <a:gd name="T38" fmla="*/ 444 w 20000"/>
                <a:gd name="T39" fmla="*/ 15238 h 20000"/>
                <a:gd name="T40" fmla="*/ 0 w 20000"/>
                <a:gd name="T41" fmla="*/ 13333 h 20000"/>
                <a:gd name="T42" fmla="*/ 0 w 20000"/>
                <a:gd name="T43" fmla="*/ 11429 h 20000"/>
                <a:gd name="T44" fmla="*/ 0 w 20000"/>
                <a:gd name="T45" fmla="*/ 4762 h 20000"/>
                <a:gd name="T46" fmla="*/ 0 w 20000"/>
                <a:gd name="T47" fmla="*/ 952 h 20000"/>
                <a:gd name="T48" fmla="*/ 444 w 20000"/>
                <a:gd name="T49" fmla="*/ 952 h 20000"/>
                <a:gd name="T50" fmla="*/ 444 w 20000"/>
                <a:gd name="T51" fmla="*/ 0 h 20000"/>
                <a:gd name="T52" fmla="*/ 1333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333" y="0"/>
                  </a:moveTo>
                  <a:lnTo>
                    <a:pt x="5778" y="0"/>
                  </a:lnTo>
                  <a:lnTo>
                    <a:pt x="9778" y="952"/>
                  </a:lnTo>
                  <a:lnTo>
                    <a:pt x="13778" y="952"/>
                  </a:lnTo>
                  <a:lnTo>
                    <a:pt x="17778" y="0"/>
                  </a:lnTo>
                  <a:lnTo>
                    <a:pt x="18667" y="0"/>
                  </a:lnTo>
                  <a:lnTo>
                    <a:pt x="18667" y="952"/>
                  </a:lnTo>
                  <a:lnTo>
                    <a:pt x="19556" y="952"/>
                  </a:lnTo>
                  <a:lnTo>
                    <a:pt x="19556" y="4762"/>
                  </a:lnTo>
                  <a:lnTo>
                    <a:pt x="19556" y="11429"/>
                  </a:lnTo>
                  <a:lnTo>
                    <a:pt x="19556" y="13333"/>
                  </a:lnTo>
                  <a:lnTo>
                    <a:pt x="18667" y="15238"/>
                  </a:lnTo>
                  <a:lnTo>
                    <a:pt x="18667" y="17143"/>
                  </a:lnTo>
                  <a:lnTo>
                    <a:pt x="17778" y="17143"/>
                  </a:lnTo>
                  <a:lnTo>
                    <a:pt x="13778" y="19048"/>
                  </a:lnTo>
                  <a:lnTo>
                    <a:pt x="9778" y="19048"/>
                  </a:lnTo>
                  <a:lnTo>
                    <a:pt x="5778" y="19048"/>
                  </a:lnTo>
                  <a:lnTo>
                    <a:pt x="1333" y="17143"/>
                  </a:lnTo>
                  <a:lnTo>
                    <a:pt x="444" y="17143"/>
                  </a:lnTo>
                  <a:lnTo>
                    <a:pt x="444" y="15238"/>
                  </a:lnTo>
                  <a:lnTo>
                    <a:pt x="0" y="13333"/>
                  </a:lnTo>
                  <a:lnTo>
                    <a:pt x="0" y="11429"/>
                  </a:lnTo>
                  <a:lnTo>
                    <a:pt x="0" y="4762"/>
                  </a:lnTo>
                  <a:lnTo>
                    <a:pt x="0" y="952"/>
                  </a:lnTo>
                  <a:lnTo>
                    <a:pt x="444" y="952"/>
                  </a:lnTo>
                  <a:lnTo>
                    <a:pt x="444" y="0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782"/>
            <p:cNvSpPr>
              <a:spLocks/>
            </p:cNvSpPr>
            <p:nvPr/>
          </p:nvSpPr>
          <p:spPr bwMode="auto">
            <a:xfrm>
              <a:off x="1043" y="15186"/>
              <a:ext cx="980" cy="521"/>
            </a:xfrm>
            <a:custGeom>
              <a:avLst/>
              <a:gdLst>
                <a:gd name="T0" fmla="*/ 2128 w 20000"/>
                <a:gd name="T1" fmla="*/ 0 h 20000"/>
                <a:gd name="T2" fmla="*/ 6383 w 20000"/>
                <a:gd name="T3" fmla="*/ 0 h 20000"/>
                <a:gd name="T4" fmla="*/ 10213 w 20000"/>
                <a:gd name="T5" fmla="*/ 1905 h 20000"/>
                <a:gd name="T6" fmla="*/ 13191 w 20000"/>
                <a:gd name="T7" fmla="*/ 0 h 20000"/>
                <a:gd name="T8" fmla="*/ 17021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1905 h 20000"/>
                <a:gd name="T14" fmla="*/ 19574 w 20000"/>
                <a:gd name="T15" fmla="*/ 1905 h 20000"/>
                <a:gd name="T16" fmla="*/ 19574 w 20000"/>
                <a:gd name="T17" fmla="*/ 5714 h 20000"/>
                <a:gd name="T18" fmla="*/ 19574 w 20000"/>
                <a:gd name="T19" fmla="*/ 12381 h 20000"/>
                <a:gd name="T20" fmla="*/ 19574 w 20000"/>
                <a:gd name="T21" fmla="*/ 16190 h 20000"/>
                <a:gd name="T22" fmla="*/ 18723 w 20000"/>
                <a:gd name="T23" fmla="*/ 16190 h 20000"/>
                <a:gd name="T24" fmla="*/ 17872 w 20000"/>
                <a:gd name="T25" fmla="*/ 17143 h 20000"/>
                <a:gd name="T26" fmla="*/ 17021 w 20000"/>
                <a:gd name="T27" fmla="*/ 17143 h 20000"/>
                <a:gd name="T28" fmla="*/ 14043 w 20000"/>
                <a:gd name="T29" fmla="*/ 19048 h 20000"/>
                <a:gd name="T30" fmla="*/ 10213 w 20000"/>
                <a:gd name="T31" fmla="*/ 19048 h 20000"/>
                <a:gd name="T32" fmla="*/ 6383 w 20000"/>
                <a:gd name="T33" fmla="*/ 19048 h 20000"/>
                <a:gd name="T34" fmla="*/ 2128 w 20000"/>
                <a:gd name="T35" fmla="*/ 17143 h 20000"/>
                <a:gd name="T36" fmla="*/ 1277 w 20000"/>
                <a:gd name="T37" fmla="*/ 17143 h 20000"/>
                <a:gd name="T38" fmla="*/ 851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851 w 20000"/>
                <a:gd name="T49" fmla="*/ 1905 h 20000"/>
                <a:gd name="T50" fmla="*/ 1277 w 20000"/>
                <a:gd name="T51" fmla="*/ 0 h 20000"/>
                <a:gd name="T52" fmla="*/ 2128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128" y="0"/>
                  </a:moveTo>
                  <a:lnTo>
                    <a:pt x="6383" y="0"/>
                  </a:lnTo>
                  <a:lnTo>
                    <a:pt x="10213" y="1905"/>
                  </a:lnTo>
                  <a:lnTo>
                    <a:pt x="13191" y="0"/>
                  </a:lnTo>
                  <a:lnTo>
                    <a:pt x="17021" y="0"/>
                  </a:lnTo>
                  <a:lnTo>
                    <a:pt x="17872" y="0"/>
                  </a:lnTo>
                  <a:lnTo>
                    <a:pt x="18723" y="1905"/>
                  </a:lnTo>
                  <a:lnTo>
                    <a:pt x="19574" y="1905"/>
                  </a:lnTo>
                  <a:lnTo>
                    <a:pt x="19574" y="5714"/>
                  </a:lnTo>
                  <a:lnTo>
                    <a:pt x="19574" y="12381"/>
                  </a:lnTo>
                  <a:lnTo>
                    <a:pt x="19574" y="16190"/>
                  </a:lnTo>
                  <a:lnTo>
                    <a:pt x="18723" y="16190"/>
                  </a:lnTo>
                  <a:lnTo>
                    <a:pt x="17872" y="17143"/>
                  </a:lnTo>
                  <a:lnTo>
                    <a:pt x="17021" y="17143"/>
                  </a:lnTo>
                  <a:lnTo>
                    <a:pt x="14043" y="19048"/>
                  </a:lnTo>
                  <a:lnTo>
                    <a:pt x="10213" y="19048"/>
                  </a:lnTo>
                  <a:lnTo>
                    <a:pt x="6383" y="19048"/>
                  </a:lnTo>
                  <a:lnTo>
                    <a:pt x="2128" y="17143"/>
                  </a:lnTo>
                  <a:lnTo>
                    <a:pt x="1277" y="17143"/>
                  </a:lnTo>
                  <a:lnTo>
                    <a:pt x="851" y="16190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851" y="1905"/>
                  </a:lnTo>
                  <a:lnTo>
                    <a:pt x="1277" y="0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783"/>
            <p:cNvSpPr>
              <a:spLocks/>
            </p:cNvSpPr>
            <p:nvPr/>
          </p:nvSpPr>
          <p:spPr bwMode="auto">
            <a:xfrm>
              <a:off x="4380" y="15186"/>
              <a:ext cx="1001" cy="521"/>
            </a:xfrm>
            <a:custGeom>
              <a:avLst/>
              <a:gdLst>
                <a:gd name="T0" fmla="*/ 1667 w 20000"/>
                <a:gd name="T1" fmla="*/ 0 h 20000"/>
                <a:gd name="T2" fmla="*/ 5417 w 20000"/>
                <a:gd name="T3" fmla="*/ 0 h 20000"/>
                <a:gd name="T4" fmla="*/ 9583 w 20000"/>
                <a:gd name="T5" fmla="*/ 1905 h 20000"/>
                <a:gd name="T6" fmla="*/ 13333 w 20000"/>
                <a:gd name="T7" fmla="*/ 0 h 20000"/>
                <a:gd name="T8" fmla="*/ 17083 w 20000"/>
                <a:gd name="T9" fmla="*/ 0 h 20000"/>
                <a:gd name="T10" fmla="*/ 17917 w 20000"/>
                <a:gd name="T11" fmla="*/ 0 h 20000"/>
                <a:gd name="T12" fmla="*/ 18750 w 20000"/>
                <a:gd name="T13" fmla="*/ 1905 h 20000"/>
                <a:gd name="T14" fmla="*/ 19583 w 20000"/>
                <a:gd name="T15" fmla="*/ 1905 h 20000"/>
                <a:gd name="T16" fmla="*/ 19583 w 20000"/>
                <a:gd name="T17" fmla="*/ 5714 h 20000"/>
                <a:gd name="T18" fmla="*/ 19583 w 20000"/>
                <a:gd name="T19" fmla="*/ 12381 h 20000"/>
                <a:gd name="T20" fmla="*/ 19583 w 20000"/>
                <a:gd name="T21" fmla="*/ 16190 h 20000"/>
                <a:gd name="T22" fmla="*/ 18750 w 20000"/>
                <a:gd name="T23" fmla="*/ 16190 h 20000"/>
                <a:gd name="T24" fmla="*/ 17917 w 20000"/>
                <a:gd name="T25" fmla="*/ 17143 h 20000"/>
                <a:gd name="T26" fmla="*/ 17083 w 20000"/>
                <a:gd name="T27" fmla="*/ 17143 h 20000"/>
                <a:gd name="T28" fmla="*/ 13333 w 20000"/>
                <a:gd name="T29" fmla="*/ 19048 h 20000"/>
                <a:gd name="T30" fmla="*/ 9583 w 20000"/>
                <a:gd name="T31" fmla="*/ 19048 h 20000"/>
                <a:gd name="T32" fmla="*/ 5417 w 20000"/>
                <a:gd name="T33" fmla="*/ 19048 h 20000"/>
                <a:gd name="T34" fmla="*/ 1667 w 20000"/>
                <a:gd name="T35" fmla="*/ 17143 h 20000"/>
                <a:gd name="T36" fmla="*/ 833 w 20000"/>
                <a:gd name="T37" fmla="*/ 17143 h 20000"/>
                <a:gd name="T38" fmla="*/ 0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0 w 20000"/>
                <a:gd name="T49" fmla="*/ 1905 h 20000"/>
                <a:gd name="T50" fmla="*/ 833 w 20000"/>
                <a:gd name="T51" fmla="*/ 0 h 20000"/>
                <a:gd name="T52" fmla="*/ 1667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667" y="0"/>
                  </a:moveTo>
                  <a:lnTo>
                    <a:pt x="5417" y="0"/>
                  </a:lnTo>
                  <a:lnTo>
                    <a:pt x="9583" y="1905"/>
                  </a:lnTo>
                  <a:lnTo>
                    <a:pt x="13333" y="0"/>
                  </a:lnTo>
                  <a:lnTo>
                    <a:pt x="17083" y="0"/>
                  </a:lnTo>
                  <a:lnTo>
                    <a:pt x="17917" y="0"/>
                  </a:lnTo>
                  <a:lnTo>
                    <a:pt x="18750" y="1905"/>
                  </a:lnTo>
                  <a:lnTo>
                    <a:pt x="19583" y="1905"/>
                  </a:lnTo>
                  <a:lnTo>
                    <a:pt x="19583" y="5714"/>
                  </a:lnTo>
                  <a:lnTo>
                    <a:pt x="19583" y="12381"/>
                  </a:lnTo>
                  <a:lnTo>
                    <a:pt x="19583" y="16190"/>
                  </a:lnTo>
                  <a:lnTo>
                    <a:pt x="18750" y="16190"/>
                  </a:lnTo>
                  <a:lnTo>
                    <a:pt x="17917" y="17143"/>
                  </a:lnTo>
                  <a:lnTo>
                    <a:pt x="17083" y="17143"/>
                  </a:lnTo>
                  <a:lnTo>
                    <a:pt x="13333" y="19048"/>
                  </a:lnTo>
                  <a:lnTo>
                    <a:pt x="9583" y="19048"/>
                  </a:lnTo>
                  <a:lnTo>
                    <a:pt x="5417" y="19048"/>
                  </a:lnTo>
                  <a:lnTo>
                    <a:pt x="1667" y="17143"/>
                  </a:lnTo>
                  <a:lnTo>
                    <a:pt x="833" y="17143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833" y="0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784"/>
            <p:cNvSpPr>
              <a:spLocks/>
            </p:cNvSpPr>
            <p:nvPr/>
          </p:nvSpPr>
          <p:spPr bwMode="auto">
            <a:xfrm>
              <a:off x="5652" y="15186"/>
              <a:ext cx="1001" cy="521"/>
            </a:xfrm>
            <a:custGeom>
              <a:avLst/>
              <a:gdLst>
                <a:gd name="T0" fmla="*/ 2500 w 20000"/>
                <a:gd name="T1" fmla="*/ 0 h 20000"/>
                <a:gd name="T2" fmla="*/ 6250 w 20000"/>
                <a:gd name="T3" fmla="*/ 0 h 20000"/>
                <a:gd name="T4" fmla="*/ 10000 w 20000"/>
                <a:gd name="T5" fmla="*/ 1905 h 20000"/>
                <a:gd name="T6" fmla="*/ 14167 w 20000"/>
                <a:gd name="T7" fmla="*/ 0 h 20000"/>
                <a:gd name="T8" fmla="*/ 17083 w 20000"/>
                <a:gd name="T9" fmla="*/ 0 h 20000"/>
                <a:gd name="T10" fmla="*/ 17917 w 20000"/>
                <a:gd name="T11" fmla="*/ 0 h 20000"/>
                <a:gd name="T12" fmla="*/ 18750 w 20000"/>
                <a:gd name="T13" fmla="*/ 1905 h 20000"/>
                <a:gd name="T14" fmla="*/ 19583 w 20000"/>
                <a:gd name="T15" fmla="*/ 1905 h 20000"/>
                <a:gd name="T16" fmla="*/ 19583 w 20000"/>
                <a:gd name="T17" fmla="*/ 5714 h 20000"/>
                <a:gd name="T18" fmla="*/ 19583 w 20000"/>
                <a:gd name="T19" fmla="*/ 12381 h 20000"/>
                <a:gd name="T20" fmla="*/ 19583 w 20000"/>
                <a:gd name="T21" fmla="*/ 16190 h 20000"/>
                <a:gd name="T22" fmla="*/ 18750 w 20000"/>
                <a:gd name="T23" fmla="*/ 16190 h 20000"/>
                <a:gd name="T24" fmla="*/ 17917 w 20000"/>
                <a:gd name="T25" fmla="*/ 17143 h 20000"/>
                <a:gd name="T26" fmla="*/ 17083 w 20000"/>
                <a:gd name="T27" fmla="*/ 17143 h 20000"/>
                <a:gd name="T28" fmla="*/ 14167 w 20000"/>
                <a:gd name="T29" fmla="*/ 19048 h 20000"/>
                <a:gd name="T30" fmla="*/ 10000 w 20000"/>
                <a:gd name="T31" fmla="*/ 19048 h 20000"/>
                <a:gd name="T32" fmla="*/ 6250 w 20000"/>
                <a:gd name="T33" fmla="*/ 19048 h 20000"/>
                <a:gd name="T34" fmla="*/ 2500 w 20000"/>
                <a:gd name="T35" fmla="*/ 17143 h 20000"/>
                <a:gd name="T36" fmla="*/ 1667 w 20000"/>
                <a:gd name="T37" fmla="*/ 17143 h 20000"/>
                <a:gd name="T38" fmla="*/ 833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833 w 20000"/>
                <a:gd name="T49" fmla="*/ 1905 h 20000"/>
                <a:gd name="T50" fmla="*/ 1667 w 20000"/>
                <a:gd name="T51" fmla="*/ 0 h 20000"/>
                <a:gd name="T52" fmla="*/ 2500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500" y="0"/>
                  </a:moveTo>
                  <a:lnTo>
                    <a:pt x="6250" y="0"/>
                  </a:lnTo>
                  <a:lnTo>
                    <a:pt x="10000" y="1905"/>
                  </a:lnTo>
                  <a:lnTo>
                    <a:pt x="14167" y="0"/>
                  </a:lnTo>
                  <a:lnTo>
                    <a:pt x="17083" y="0"/>
                  </a:lnTo>
                  <a:lnTo>
                    <a:pt x="17917" y="0"/>
                  </a:lnTo>
                  <a:lnTo>
                    <a:pt x="18750" y="1905"/>
                  </a:lnTo>
                  <a:lnTo>
                    <a:pt x="19583" y="1905"/>
                  </a:lnTo>
                  <a:lnTo>
                    <a:pt x="19583" y="5714"/>
                  </a:lnTo>
                  <a:lnTo>
                    <a:pt x="19583" y="12381"/>
                  </a:lnTo>
                  <a:lnTo>
                    <a:pt x="19583" y="16190"/>
                  </a:lnTo>
                  <a:lnTo>
                    <a:pt x="18750" y="16190"/>
                  </a:lnTo>
                  <a:lnTo>
                    <a:pt x="17917" y="17143"/>
                  </a:lnTo>
                  <a:lnTo>
                    <a:pt x="17083" y="17143"/>
                  </a:lnTo>
                  <a:lnTo>
                    <a:pt x="14167" y="19048"/>
                  </a:lnTo>
                  <a:lnTo>
                    <a:pt x="10000" y="19048"/>
                  </a:lnTo>
                  <a:lnTo>
                    <a:pt x="6250" y="19048"/>
                  </a:lnTo>
                  <a:lnTo>
                    <a:pt x="2500" y="17143"/>
                  </a:lnTo>
                  <a:lnTo>
                    <a:pt x="1667" y="17143"/>
                  </a:lnTo>
                  <a:lnTo>
                    <a:pt x="833" y="16190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833" y="1905"/>
                  </a:lnTo>
                  <a:lnTo>
                    <a:pt x="1667" y="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785"/>
            <p:cNvSpPr>
              <a:spLocks/>
            </p:cNvSpPr>
            <p:nvPr/>
          </p:nvSpPr>
          <p:spPr bwMode="auto">
            <a:xfrm>
              <a:off x="6924" y="15186"/>
              <a:ext cx="1022" cy="521"/>
            </a:xfrm>
            <a:custGeom>
              <a:avLst/>
              <a:gdLst>
                <a:gd name="T0" fmla="*/ 2449 w 20000"/>
                <a:gd name="T1" fmla="*/ 0 h 20000"/>
                <a:gd name="T2" fmla="*/ 6122 w 20000"/>
                <a:gd name="T3" fmla="*/ 0 h 20000"/>
                <a:gd name="T4" fmla="*/ 9796 w 20000"/>
                <a:gd name="T5" fmla="*/ 1905 h 20000"/>
                <a:gd name="T6" fmla="*/ 13878 w 20000"/>
                <a:gd name="T7" fmla="*/ 0 h 20000"/>
                <a:gd name="T8" fmla="*/ 17551 w 20000"/>
                <a:gd name="T9" fmla="*/ 0 h 20000"/>
                <a:gd name="T10" fmla="*/ 18367 w 20000"/>
                <a:gd name="T11" fmla="*/ 0 h 20000"/>
                <a:gd name="T12" fmla="*/ 19184 w 20000"/>
                <a:gd name="T13" fmla="*/ 1905 h 20000"/>
                <a:gd name="T14" fmla="*/ 19184 w 20000"/>
                <a:gd name="T15" fmla="*/ 1905 h 20000"/>
                <a:gd name="T16" fmla="*/ 19592 w 20000"/>
                <a:gd name="T17" fmla="*/ 5714 h 20000"/>
                <a:gd name="T18" fmla="*/ 19592 w 20000"/>
                <a:gd name="T19" fmla="*/ 12381 h 20000"/>
                <a:gd name="T20" fmla="*/ 19184 w 20000"/>
                <a:gd name="T21" fmla="*/ 16190 h 20000"/>
                <a:gd name="T22" fmla="*/ 19184 w 20000"/>
                <a:gd name="T23" fmla="*/ 16190 h 20000"/>
                <a:gd name="T24" fmla="*/ 18367 w 20000"/>
                <a:gd name="T25" fmla="*/ 17143 h 20000"/>
                <a:gd name="T26" fmla="*/ 17551 w 20000"/>
                <a:gd name="T27" fmla="*/ 17143 h 20000"/>
                <a:gd name="T28" fmla="*/ 13878 w 20000"/>
                <a:gd name="T29" fmla="*/ 19048 h 20000"/>
                <a:gd name="T30" fmla="*/ 9796 w 20000"/>
                <a:gd name="T31" fmla="*/ 19048 h 20000"/>
                <a:gd name="T32" fmla="*/ 6122 w 20000"/>
                <a:gd name="T33" fmla="*/ 19048 h 20000"/>
                <a:gd name="T34" fmla="*/ 2449 w 20000"/>
                <a:gd name="T35" fmla="*/ 17143 h 20000"/>
                <a:gd name="T36" fmla="*/ 1633 w 20000"/>
                <a:gd name="T37" fmla="*/ 17143 h 20000"/>
                <a:gd name="T38" fmla="*/ 816 w 20000"/>
                <a:gd name="T39" fmla="*/ 16190 h 20000"/>
                <a:gd name="T40" fmla="*/ 816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816 w 20000"/>
                <a:gd name="T47" fmla="*/ 1905 h 20000"/>
                <a:gd name="T48" fmla="*/ 816 w 20000"/>
                <a:gd name="T49" fmla="*/ 1905 h 20000"/>
                <a:gd name="T50" fmla="*/ 1633 w 20000"/>
                <a:gd name="T51" fmla="*/ 0 h 20000"/>
                <a:gd name="T52" fmla="*/ 2449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449" y="0"/>
                  </a:moveTo>
                  <a:lnTo>
                    <a:pt x="6122" y="0"/>
                  </a:lnTo>
                  <a:lnTo>
                    <a:pt x="9796" y="1905"/>
                  </a:lnTo>
                  <a:lnTo>
                    <a:pt x="13878" y="0"/>
                  </a:lnTo>
                  <a:lnTo>
                    <a:pt x="17551" y="0"/>
                  </a:lnTo>
                  <a:lnTo>
                    <a:pt x="18367" y="0"/>
                  </a:lnTo>
                  <a:lnTo>
                    <a:pt x="19184" y="1905"/>
                  </a:lnTo>
                  <a:lnTo>
                    <a:pt x="19592" y="5714"/>
                  </a:lnTo>
                  <a:lnTo>
                    <a:pt x="19592" y="12381"/>
                  </a:lnTo>
                  <a:lnTo>
                    <a:pt x="19184" y="16190"/>
                  </a:lnTo>
                  <a:lnTo>
                    <a:pt x="18367" y="17143"/>
                  </a:lnTo>
                  <a:lnTo>
                    <a:pt x="17551" y="17143"/>
                  </a:lnTo>
                  <a:lnTo>
                    <a:pt x="13878" y="19048"/>
                  </a:lnTo>
                  <a:lnTo>
                    <a:pt x="9796" y="19048"/>
                  </a:lnTo>
                  <a:lnTo>
                    <a:pt x="6122" y="19048"/>
                  </a:lnTo>
                  <a:lnTo>
                    <a:pt x="2449" y="17143"/>
                  </a:lnTo>
                  <a:lnTo>
                    <a:pt x="1633" y="17143"/>
                  </a:lnTo>
                  <a:lnTo>
                    <a:pt x="816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816" y="1905"/>
                  </a:lnTo>
                  <a:lnTo>
                    <a:pt x="1633" y="0"/>
                  </a:lnTo>
                  <a:lnTo>
                    <a:pt x="24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786"/>
            <p:cNvSpPr>
              <a:spLocks/>
            </p:cNvSpPr>
            <p:nvPr/>
          </p:nvSpPr>
          <p:spPr bwMode="auto">
            <a:xfrm>
              <a:off x="8238" y="15186"/>
              <a:ext cx="980" cy="521"/>
            </a:xfrm>
            <a:custGeom>
              <a:avLst/>
              <a:gdLst>
                <a:gd name="T0" fmla="*/ 2553 w 20000"/>
                <a:gd name="T1" fmla="*/ 0 h 20000"/>
                <a:gd name="T2" fmla="*/ 6383 w 20000"/>
                <a:gd name="T3" fmla="*/ 0 h 20000"/>
                <a:gd name="T4" fmla="*/ 9362 w 20000"/>
                <a:gd name="T5" fmla="*/ 1905 h 20000"/>
                <a:gd name="T6" fmla="*/ 13617 w 20000"/>
                <a:gd name="T7" fmla="*/ 0 h 20000"/>
                <a:gd name="T8" fmla="*/ 17447 w 20000"/>
                <a:gd name="T9" fmla="*/ 0 h 20000"/>
                <a:gd name="T10" fmla="*/ 18298 w 20000"/>
                <a:gd name="T11" fmla="*/ 0 h 20000"/>
                <a:gd name="T12" fmla="*/ 18723 w 20000"/>
                <a:gd name="T13" fmla="*/ 1905 h 20000"/>
                <a:gd name="T14" fmla="*/ 19574 w 20000"/>
                <a:gd name="T15" fmla="*/ 1905 h 20000"/>
                <a:gd name="T16" fmla="*/ 19574 w 20000"/>
                <a:gd name="T17" fmla="*/ 5714 h 20000"/>
                <a:gd name="T18" fmla="*/ 19574 w 20000"/>
                <a:gd name="T19" fmla="*/ 12381 h 20000"/>
                <a:gd name="T20" fmla="*/ 19574 w 20000"/>
                <a:gd name="T21" fmla="*/ 16190 h 20000"/>
                <a:gd name="T22" fmla="*/ 18723 w 20000"/>
                <a:gd name="T23" fmla="*/ 16190 h 20000"/>
                <a:gd name="T24" fmla="*/ 18298 w 20000"/>
                <a:gd name="T25" fmla="*/ 17143 h 20000"/>
                <a:gd name="T26" fmla="*/ 17447 w 20000"/>
                <a:gd name="T27" fmla="*/ 17143 h 20000"/>
                <a:gd name="T28" fmla="*/ 13617 w 20000"/>
                <a:gd name="T29" fmla="*/ 19048 h 20000"/>
                <a:gd name="T30" fmla="*/ 9362 w 20000"/>
                <a:gd name="T31" fmla="*/ 19048 h 20000"/>
                <a:gd name="T32" fmla="*/ 6383 w 20000"/>
                <a:gd name="T33" fmla="*/ 19048 h 20000"/>
                <a:gd name="T34" fmla="*/ 2553 w 20000"/>
                <a:gd name="T35" fmla="*/ 17143 h 20000"/>
                <a:gd name="T36" fmla="*/ 851 w 20000"/>
                <a:gd name="T37" fmla="*/ 17143 h 20000"/>
                <a:gd name="T38" fmla="*/ 851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851 w 20000"/>
                <a:gd name="T49" fmla="*/ 1905 h 20000"/>
                <a:gd name="T50" fmla="*/ 851 w 20000"/>
                <a:gd name="T51" fmla="*/ 0 h 20000"/>
                <a:gd name="T52" fmla="*/ 2553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553" y="0"/>
                  </a:moveTo>
                  <a:lnTo>
                    <a:pt x="6383" y="0"/>
                  </a:lnTo>
                  <a:lnTo>
                    <a:pt x="9362" y="1905"/>
                  </a:lnTo>
                  <a:lnTo>
                    <a:pt x="13617" y="0"/>
                  </a:lnTo>
                  <a:lnTo>
                    <a:pt x="17447" y="0"/>
                  </a:lnTo>
                  <a:lnTo>
                    <a:pt x="18298" y="0"/>
                  </a:lnTo>
                  <a:lnTo>
                    <a:pt x="18723" y="1905"/>
                  </a:lnTo>
                  <a:lnTo>
                    <a:pt x="19574" y="1905"/>
                  </a:lnTo>
                  <a:lnTo>
                    <a:pt x="19574" y="5714"/>
                  </a:lnTo>
                  <a:lnTo>
                    <a:pt x="19574" y="12381"/>
                  </a:lnTo>
                  <a:lnTo>
                    <a:pt x="19574" y="16190"/>
                  </a:lnTo>
                  <a:lnTo>
                    <a:pt x="18723" y="16190"/>
                  </a:lnTo>
                  <a:lnTo>
                    <a:pt x="18298" y="17143"/>
                  </a:lnTo>
                  <a:lnTo>
                    <a:pt x="17447" y="17143"/>
                  </a:lnTo>
                  <a:lnTo>
                    <a:pt x="13617" y="19048"/>
                  </a:lnTo>
                  <a:lnTo>
                    <a:pt x="9362" y="19048"/>
                  </a:lnTo>
                  <a:lnTo>
                    <a:pt x="6383" y="19048"/>
                  </a:lnTo>
                  <a:lnTo>
                    <a:pt x="2553" y="17143"/>
                  </a:lnTo>
                  <a:lnTo>
                    <a:pt x="851" y="17143"/>
                  </a:lnTo>
                  <a:lnTo>
                    <a:pt x="851" y="16190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851" y="1905"/>
                  </a:lnTo>
                  <a:lnTo>
                    <a:pt x="851" y="0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787"/>
            <p:cNvSpPr>
              <a:spLocks/>
            </p:cNvSpPr>
            <p:nvPr/>
          </p:nvSpPr>
          <p:spPr bwMode="auto">
            <a:xfrm>
              <a:off x="9510" y="15186"/>
              <a:ext cx="980" cy="521"/>
            </a:xfrm>
            <a:custGeom>
              <a:avLst/>
              <a:gdLst>
                <a:gd name="T0" fmla="*/ 2553 w 20000"/>
                <a:gd name="T1" fmla="*/ 0 h 20000"/>
                <a:gd name="T2" fmla="*/ 6383 w 20000"/>
                <a:gd name="T3" fmla="*/ 0 h 20000"/>
                <a:gd name="T4" fmla="*/ 10213 w 20000"/>
                <a:gd name="T5" fmla="*/ 1905 h 20000"/>
                <a:gd name="T6" fmla="*/ 14043 w 20000"/>
                <a:gd name="T7" fmla="*/ 0 h 20000"/>
                <a:gd name="T8" fmla="*/ 18298 w 20000"/>
                <a:gd name="T9" fmla="*/ 0 h 20000"/>
                <a:gd name="T10" fmla="*/ 18723 w 20000"/>
                <a:gd name="T11" fmla="*/ 0 h 20000"/>
                <a:gd name="T12" fmla="*/ 19574 w 20000"/>
                <a:gd name="T13" fmla="*/ 1905 h 20000"/>
                <a:gd name="T14" fmla="*/ 19574 w 20000"/>
                <a:gd name="T15" fmla="*/ 1905 h 20000"/>
                <a:gd name="T16" fmla="*/ 19574 w 20000"/>
                <a:gd name="T17" fmla="*/ 5714 h 20000"/>
                <a:gd name="T18" fmla="*/ 19574 w 20000"/>
                <a:gd name="T19" fmla="*/ 12381 h 20000"/>
                <a:gd name="T20" fmla="*/ 19574 w 20000"/>
                <a:gd name="T21" fmla="*/ 16190 h 20000"/>
                <a:gd name="T22" fmla="*/ 19574 w 20000"/>
                <a:gd name="T23" fmla="*/ 16190 h 20000"/>
                <a:gd name="T24" fmla="*/ 18723 w 20000"/>
                <a:gd name="T25" fmla="*/ 17143 h 20000"/>
                <a:gd name="T26" fmla="*/ 18298 w 20000"/>
                <a:gd name="T27" fmla="*/ 17143 h 20000"/>
                <a:gd name="T28" fmla="*/ 14043 w 20000"/>
                <a:gd name="T29" fmla="*/ 19048 h 20000"/>
                <a:gd name="T30" fmla="*/ 10213 w 20000"/>
                <a:gd name="T31" fmla="*/ 19048 h 20000"/>
                <a:gd name="T32" fmla="*/ 6383 w 20000"/>
                <a:gd name="T33" fmla="*/ 19048 h 20000"/>
                <a:gd name="T34" fmla="*/ 2553 w 20000"/>
                <a:gd name="T35" fmla="*/ 17143 h 20000"/>
                <a:gd name="T36" fmla="*/ 1702 w 20000"/>
                <a:gd name="T37" fmla="*/ 17143 h 20000"/>
                <a:gd name="T38" fmla="*/ 851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851 w 20000"/>
                <a:gd name="T49" fmla="*/ 1905 h 20000"/>
                <a:gd name="T50" fmla="*/ 1702 w 20000"/>
                <a:gd name="T51" fmla="*/ 0 h 20000"/>
                <a:gd name="T52" fmla="*/ 2553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553" y="0"/>
                  </a:moveTo>
                  <a:lnTo>
                    <a:pt x="6383" y="0"/>
                  </a:lnTo>
                  <a:lnTo>
                    <a:pt x="10213" y="1905"/>
                  </a:lnTo>
                  <a:lnTo>
                    <a:pt x="14043" y="0"/>
                  </a:lnTo>
                  <a:lnTo>
                    <a:pt x="18298" y="0"/>
                  </a:lnTo>
                  <a:lnTo>
                    <a:pt x="18723" y="0"/>
                  </a:lnTo>
                  <a:lnTo>
                    <a:pt x="19574" y="1905"/>
                  </a:lnTo>
                  <a:lnTo>
                    <a:pt x="19574" y="5714"/>
                  </a:lnTo>
                  <a:lnTo>
                    <a:pt x="19574" y="12381"/>
                  </a:lnTo>
                  <a:lnTo>
                    <a:pt x="19574" y="16190"/>
                  </a:lnTo>
                  <a:lnTo>
                    <a:pt x="18723" y="17143"/>
                  </a:lnTo>
                  <a:lnTo>
                    <a:pt x="18298" y="17143"/>
                  </a:lnTo>
                  <a:lnTo>
                    <a:pt x="14043" y="19048"/>
                  </a:lnTo>
                  <a:lnTo>
                    <a:pt x="10213" y="19048"/>
                  </a:lnTo>
                  <a:lnTo>
                    <a:pt x="6383" y="19048"/>
                  </a:lnTo>
                  <a:lnTo>
                    <a:pt x="2553" y="17143"/>
                  </a:lnTo>
                  <a:lnTo>
                    <a:pt x="1702" y="17143"/>
                  </a:lnTo>
                  <a:lnTo>
                    <a:pt x="851" y="16190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851" y="1905"/>
                  </a:lnTo>
                  <a:lnTo>
                    <a:pt x="1702" y="0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788"/>
            <p:cNvSpPr>
              <a:spLocks/>
            </p:cNvSpPr>
            <p:nvPr/>
          </p:nvSpPr>
          <p:spPr bwMode="auto">
            <a:xfrm>
              <a:off x="10824" y="15186"/>
              <a:ext cx="980" cy="521"/>
            </a:xfrm>
            <a:custGeom>
              <a:avLst/>
              <a:gdLst>
                <a:gd name="T0" fmla="*/ 1702 w 20000"/>
                <a:gd name="T1" fmla="*/ 0 h 20000"/>
                <a:gd name="T2" fmla="*/ 5532 w 20000"/>
                <a:gd name="T3" fmla="*/ 0 h 20000"/>
                <a:gd name="T4" fmla="*/ 9362 w 20000"/>
                <a:gd name="T5" fmla="*/ 1905 h 20000"/>
                <a:gd name="T6" fmla="*/ 13191 w 20000"/>
                <a:gd name="T7" fmla="*/ 0 h 20000"/>
                <a:gd name="T8" fmla="*/ 17021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1905 h 20000"/>
                <a:gd name="T14" fmla="*/ 19574 w 20000"/>
                <a:gd name="T15" fmla="*/ 1905 h 20000"/>
                <a:gd name="T16" fmla="*/ 19574 w 20000"/>
                <a:gd name="T17" fmla="*/ 5714 h 20000"/>
                <a:gd name="T18" fmla="*/ 19574 w 20000"/>
                <a:gd name="T19" fmla="*/ 12381 h 20000"/>
                <a:gd name="T20" fmla="*/ 19574 w 20000"/>
                <a:gd name="T21" fmla="*/ 16190 h 20000"/>
                <a:gd name="T22" fmla="*/ 18723 w 20000"/>
                <a:gd name="T23" fmla="*/ 16190 h 20000"/>
                <a:gd name="T24" fmla="*/ 17872 w 20000"/>
                <a:gd name="T25" fmla="*/ 17143 h 20000"/>
                <a:gd name="T26" fmla="*/ 17021 w 20000"/>
                <a:gd name="T27" fmla="*/ 17143 h 20000"/>
                <a:gd name="T28" fmla="*/ 13191 w 20000"/>
                <a:gd name="T29" fmla="*/ 19048 h 20000"/>
                <a:gd name="T30" fmla="*/ 9362 w 20000"/>
                <a:gd name="T31" fmla="*/ 19048 h 20000"/>
                <a:gd name="T32" fmla="*/ 5532 w 20000"/>
                <a:gd name="T33" fmla="*/ 19048 h 20000"/>
                <a:gd name="T34" fmla="*/ 1702 w 20000"/>
                <a:gd name="T35" fmla="*/ 17143 h 20000"/>
                <a:gd name="T36" fmla="*/ 851 w 20000"/>
                <a:gd name="T37" fmla="*/ 17143 h 20000"/>
                <a:gd name="T38" fmla="*/ 0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0 w 20000"/>
                <a:gd name="T49" fmla="*/ 1905 h 20000"/>
                <a:gd name="T50" fmla="*/ 851 w 20000"/>
                <a:gd name="T51" fmla="*/ 0 h 20000"/>
                <a:gd name="T52" fmla="*/ 1702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702" y="0"/>
                  </a:moveTo>
                  <a:lnTo>
                    <a:pt x="5532" y="0"/>
                  </a:lnTo>
                  <a:lnTo>
                    <a:pt x="9362" y="1905"/>
                  </a:lnTo>
                  <a:lnTo>
                    <a:pt x="13191" y="0"/>
                  </a:lnTo>
                  <a:lnTo>
                    <a:pt x="17021" y="0"/>
                  </a:lnTo>
                  <a:lnTo>
                    <a:pt x="17872" y="0"/>
                  </a:lnTo>
                  <a:lnTo>
                    <a:pt x="18723" y="1905"/>
                  </a:lnTo>
                  <a:lnTo>
                    <a:pt x="19574" y="1905"/>
                  </a:lnTo>
                  <a:lnTo>
                    <a:pt x="19574" y="5714"/>
                  </a:lnTo>
                  <a:lnTo>
                    <a:pt x="19574" y="12381"/>
                  </a:lnTo>
                  <a:lnTo>
                    <a:pt x="19574" y="16190"/>
                  </a:lnTo>
                  <a:lnTo>
                    <a:pt x="18723" y="16190"/>
                  </a:lnTo>
                  <a:lnTo>
                    <a:pt x="17872" y="17143"/>
                  </a:lnTo>
                  <a:lnTo>
                    <a:pt x="17021" y="17143"/>
                  </a:lnTo>
                  <a:lnTo>
                    <a:pt x="13191" y="19048"/>
                  </a:lnTo>
                  <a:lnTo>
                    <a:pt x="9362" y="19048"/>
                  </a:lnTo>
                  <a:lnTo>
                    <a:pt x="5532" y="19048"/>
                  </a:lnTo>
                  <a:lnTo>
                    <a:pt x="1702" y="17143"/>
                  </a:lnTo>
                  <a:lnTo>
                    <a:pt x="851" y="17143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851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789"/>
            <p:cNvSpPr>
              <a:spLocks/>
            </p:cNvSpPr>
            <p:nvPr/>
          </p:nvSpPr>
          <p:spPr bwMode="auto">
            <a:xfrm>
              <a:off x="12096" y="15186"/>
              <a:ext cx="980" cy="521"/>
            </a:xfrm>
            <a:custGeom>
              <a:avLst/>
              <a:gdLst>
                <a:gd name="T0" fmla="*/ 2128 w 20000"/>
                <a:gd name="T1" fmla="*/ 0 h 20000"/>
                <a:gd name="T2" fmla="*/ 6383 w 20000"/>
                <a:gd name="T3" fmla="*/ 0 h 20000"/>
                <a:gd name="T4" fmla="*/ 10213 w 20000"/>
                <a:gd name="T5" fmla="*/ 1905 h 20000"/>
                <a:gd name="T6" fmla="*/ 14043 w 20000"/>
                <a:gd name="T7" fmla="*/ 0 h 20000"/>
                <a:gd name="T8" fmla="*/ 17021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1905 h 20000"/>
                <a:gd name="T14" fmla="*/ 19574 w 20000"/>
                <a:gd name="T15" fmla="*/ 1905 h 20000"/>
                <a:gd name="T16" fmla="*/ 19574 w 20000"/>
                <a:gd name="T17" fmla="*/ 5714 h 20000"/>
                <a:gd name="T18" fmla="*/ 19574 w 20000"/>
                <a:gd name="T19" fmla="*/ 12381 h 20000"/>
                <a:gd name="T20" fmla="*/ 19574 w 20000"/>
                <a:gd name="T21" fmla="*/ 16190 h 20000"/>
                <a:gd name="T22" fmla="*/ 18723 w 20000"/>
                <a:gd name="T23" fmla="*/ 16190 h 20000"/>
                <a:gd name="T24" fmla="*/ 17872 w 20000"/>
                <a:gd name="T25" fmla="*/ 17143 h 20000"/>
                <a:gd name="T26" fmla="*/ 17021 w 20000"/>
                <a:gd name="T27" fmla="*/ 17143 h 20000"/>
                <a:gd name="T28" fmla="*/ 14043 w 20000"/>
                <a:gd name="T29" fmla="*/ 19048 h 20000"/>
                <a:gd name="T30" fmla="*/ 10213 w 20000"/>
                <a:gd name="T31" fmla="*/ 19048 h 20000"/>
                <a:gd name="T32" fmla="*/ 6383 w 20000"/>
                <a:gd name="T33" fmla="*/ 19048 h 20000"/>
                <a:gd name="T34" fmla="*/ 2128 w 20000"/>
                <a:gd name="T35" fmla="*/ 17143 h 20000"/>
                <a:gd name="T36" fmla="*/ 1277 w 20000"/>
                <a:gd name="T37" fmla="*/ 17143 h 20000"/>
                <a:gd name="T38" fmla="*/ 851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851 w 20000"/>
                <a:gd name="T49" fmla="*/ 1905 h 20000"/>
                <a:gd name="T50" fmla="*/ 1277 w 20000"/>
                <a:gd name="T51" fmla="*/ 0 h 20000"/>
                <a:gd name="T52" fmla="*/ 2128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128" y="0"/>
                  </a:moveTo>
                  <a:lnTo>
                    <a:pt x="6383" y="0"/>
                  </a:lnTo>
                  <a:lnTo>
                    <a:pt x="10213" y="1905"/>
                  </a:lnTo>
                  <a:lnTo>
                    <a:pt x="14043" y="0"/>
                  </a:lnTo>
                  <a:lnTo>
                    <a:pt x="17021" y="0"/>
                  </a:lnTo>
                  <a:lnTo>
                    <a:pt x="17872" y="0"/>
                  </a:lnTo>
                  <a:lnTo>
                    <a:pt x="18723" y="1905"/>
                  </a:lnTo>
                  <a:lnTo>
                    <a:pt x="19574" y="1905"/>
                  </a:lnTo>
                  <a:lnTo>
                    <a:pt x="19574" y="5714"/>
                  </a:lnTo>
                  <a:lnTo>
                    <a:pt x="19574" y="12381"/>
                  </a:lnTo>
                  <a:lnTo>
                    <a:pt x="19574" y="16190"/>
                  </a:lnTo>
                  <a:lnTo>
                    <a:pt x="18723" y="16190"/>
                  </a:lnTo>
                  <a:lnTo>
                    <a:pt x="17872" y="17143"/>
                  </a:lnTo>
                  <a:lnTo>
                    <a:pt x="17021" y="17143"/>
                  </a:lnTo>
                  <a:lnTo>
                    <a:pt x="14043" y="19048"/>
                  </a:lnTo>
                  <a:lnTo>
                    <a:pt x="10213" y="19048"/>
                  </a:lnTo>
                  <a:lnTo>
                    <a:pt x="6383" y="19048"/>
                  </a:lnTo>
                  <a:lnTo>
                    <a:pt x="2128" y="17143"/>
                  </a:lnTo>
                  <a:lnTo>
                    <a:pt x="1277" y="17143"/>
                  </a:lnTo>
                  <a:lnTo>
                    <a:pt x="851" y="16190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851" y="1905"/>
                  </a:lnTo>
                  <a:lnTo>
                    <a:pt x="1277" y="0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790"/>
            <p:cNvSpPr>
              <a:spLocks/>
            </p:cNvSpPr>
            <p:nvPr/>
          </p:nvSpPr>
          <p:spPr bwMode="auto">
            <a:xfrm>
              <a:off x="13410" y="15186"/>
              <a:ext cx="980" cy="521"/>
            </a:xfrm>
            <a:custGeom>
              <a:avLst/>
              <a:gdLst>
                <a:gd name="T0" fmla="*/ 1277 w 20000"/>
                <a:gd name="T1" fmla="*/ 0 h 20000"/>
                <a:gd name="T2" fmla="*/ 5106 w 20000"/>
                <a:gd name="T3" fmla="*/ 0 h 20000"/>
                <a:gd name="T4" fmla="*/ 9362 w 20000"/>
                <a:gd name="T5" fmla="*/ 1905 h 20000"/>
                <a:gd name="T6" fmla="*/ 13191 w 20000"/>
                <a:gd name="T7" fmla="*/ 0 h 20000"/>
                <a:gd name="T8" fmla="*/ 17021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1905 h 20000"/>
                <a:gd name="T14" fmla="*/ 18723 w 20000"/>
                <a:gd name="T15" fmla="*/ 1905 h 20000"/>
                <a:gd name="T16" fmla="*/ 19574 w 20000"/>
                <a:gd name="T17" fmla="*/ 5714 h 20000"/>
                <a:gd name="T18" fmla="*/ 19574 w 20000"/>
                <a:gd name="T19" fmla="*/ 12381 h 20000"/>
                <a:gd name="T20" fmla="*/ 18723 w 20000"/>
                <a:gd name="T21" fmla="*/ 16190 h 20000"/>
                <a:gd name="T22" fmla="*/ 18723 w 20000"/>
                <a:gd name="T23" fmla="*/ 16190 h 20000"/>
                <a:gd name="T24" fmla="*/ 17872 w 20000"/>
                <a:gd name="T25" fmla="*/ 17143 h 20000"/>
                <a:gd name="T26" fmla="*/ 17021 w 20000"/>
                <a:gd name="T27" fmla="*/ 17143 h 20000"/>
                <a:gd name="T28" fmla="*/ 13191 w 20000"/>
                <a:gd name="T29" fmla="*/ 19048 h 20000"/>
                <a:gd name="T30" fmla="*/ 9362 w 20000"/>
                <a:gd name="T31" fmla="*/ 19048 h 20000"/>
                <a:gd name="T32" fmla="*/ 5106 w 20000"/>
                <a:gd name="T33" fmla="*/ 19048 h 20000"/>
                <a:gd name="T34" fmla="*/ 1277 w 20000"/>
                <a:gd name="T35" fmla="*/ 17143 h 20000"/>
                <a:gd name="T36" fmla="*/ 426 w 20000"/>
                <a:gd name="T37" fmla="*/ 17143 h 20000"/>
                <a:gd name="T38" fmla="*/ 0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0 w 20000"/>
                <a:gd name="T49" fmla="*/ 1905 h 20000"/>
                <a:gd name="T50" fmla="*/ 426 w 20000"/>
                <a:gd name="T51" fmla="*/ 0 h 20000"/>
                <a:gd name="T52" fmla="*/ 1277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277" y="0"/>
                  </a:moveTo>
                  <a:lnTo>
                    <a:pt x="5106" y="0"/>
                  </a:lnTo>
                  <a:lnTo>
                    <a:pt x="9362" y="1905"/>
                  </a:lnTo>
                  <a:lnTo>
                    <a:pt x="13191" y="0"/>
                  </a:lnTo>
                  <a:lnTo>
                    <a:pt x="17021" y="0"/>
                  </a:lnTo>
                  <a:lnTo>
                    <a:pt x="17872" y="0"/>
                  </a:lnTo>
                  <a:lnTo>
                    <a:pt x="18723" y="1905"/>
                  </a:lnTo>
                  <a:lnTo>
                    <a:pt x="19574" y="5714"/>
                  </a:lnTo>
                  <a:lnTo>
                    <a:pt x="19574" y="12381"/>
                  </a:lnTo>
                  <a:lnTo>
                    <a:pt x="18723" y="16190"/>
                  </a:lnTo>
                  <a:lnTo>
                    <a:pt x="17872" y="17143"/>
                  </a:lnTo>
                  <a:lnTo>
                    <a:pt x="17021" y="17143"/>
                  </a:lnTo>
                  <a:lnTo>
                    <a:pt x="13191" y="19048"/>
                  </a:lnTo>
                  <a:lnTo>
                    <a:pt x="9362" y="19048"/>
                  </a:lnTo>
                  <a:lnTo>
                    <a:pt x="5106" y="19048"/>
                  </a:lnTo>
                  <a:lnTo>
                    <a:pt x="1277" y="17143"/>
                  </a:lnTo>
                  <a:lnTo>
                    <a:pt x="426" y="17143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426" y="0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791"/>
            <p:cNvSpPr>
              <a:spLocks/>
            </p:cNvSpPr>
            <p:nvPr/>
          </p:nvSpPr>
          <p:spPr bwMode="auto">
            <a:xfrm>
              <a:off x="14682" y="15186"/>
              <a:ext cx="980" cy="521"/>
            </a:xfrm>
            <a:custGeom>
              <a:avLst/>
              <a:gdLst>
                <a:gd name="T0" fmla="*/ 2128 w 20000"/>
                <a:gd name="T1" fmla="*/ 0 h 20000"/>
                <a:gd name="T2" fmla="*/ 5957 w 20000"/>
                <a:gd name="T3" fmla="*/ 0 h 20000"/>
                <a:gd name="T4" fmla="*/ 10213 w 20000"/>
                <a:gd name="T5" fmla="*/ 1905 h 20000"/>
                <a:gd name="T6" fmla="*/ 13191 w 20000"/>
                <a:gd name="T7" fmla="*/ 0 h 20000"/>
                <a:gd name="T8" fmla="*/ 17021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1905 h 20000"/>
                <a:gd name="T14" fmla="*/ 19574 w 20000"/>
                <a:gd name="T15" fmla="*/ 1905 h 20000"/>
                <a:gd name="T16" fmla="*/ 19574 w 20000"/>
                <a:gd name="T17" fmla="*/ 5714 h 20000"/>
                <a:gd name="T18" fmla="*/ 19574 w 20000"/>
                <a:gd name="T19" fmla="*/ 12381 h 20000"/>
                <a:gd name="T20" fmla="*/ 19574 w 20000"/>
                <a:gd name="T21" fmla="*/ 16190 h 20000"/>
                <a:gd name="T22" fmla="*/ 18723 w 20000"/>
                <a:gd name="T23" fmla="*/ 16190 h 20000"/>
                <a:gd name="T24" fmla="*/ 17872 w 20000"/>
                <a:gd name="T25" fmla="*/ 17143 h 20000"/>
                <a:gd name="T26" fmla="*/ 17021 w 20000"/>
                <a:gd name="T27" fmla="*/ 17143 h 20000"/>
                <a:gd name="T28" fmla="*/ 13191 w 20000"/>
                <a:gd name="T29" fmla="*/ 19048 h 20000"/>
                <a:gd name="T30" fmla="*/ 10213 w 20000"/>
                <a:gd name="T31" fmla="*/ 19048 h 20000"/>
                <a:gd name="T32" fmla="*/ 5957 w 20000"/>
                <a:gd name="T33" fmla="*/ 19048 h 20000"/>
                <a:gd name="T34" fmla="*/ 2128 w 20000"/>
                <a:gd name="T35" fmla="*/ 17143 h 20000"/>
                <a:gd name="T36" fmla="*/ 1277 w 20000"/>
                <a:gd name="T37" fmla="*/ 17143 h 20000"/>
                <a:gd name="T38" fmla="*/ 426 w 20000"/>
                <a:gd name="T39" fmla="*/ 16190 h 20000"/>
                <a:gd name="T40" fmla="*/ 0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0 w 20000"/>
                <a:gd name="T47" fmla="*/ 1905 h 20000"/>
                <a:gd name="T48" fmla="*/ 426 w 20000"/>
                <a:gd name="T49" fmla="*/ 1905 h 20000"/>
                <a:gd name="T50" fmla="*/ 1277 w 20000"/>
                <a:gd name="T51" fmla="*/ 0 h 20000"/>
                <a:gd name="T52" fmla="*/ 2128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128" y="0"/>
                  </a:moveTo>
                  <a:lnTo>
                    <a:pt x="5957" y="0"/>
                  </a:lnTo>
                  <a:lnTo>
                    <a:pt x="10213" y="1905"/>
                  </a:lnTo>
                  <a:lnTo>
                    <a:pt x="13191" y="0"/>
                  </a:lnTo>
                  <a:lnTo>
                    <a:pt x="17021" y="0"/>
                  </a:lnTo>
                  <a:lnTo>
                    <a:pt x="17872" y="0"/>
                  </a:lnTo>
                  <a:lnTo>
                    <a:pt x="18723" y="1905"/>
                  </a:lnTo>
                  <a:lnTo>
                    <a:pt x="19574" y="1905"/>
                  </a:lnTo>
                  <a:lnTo>
                    <a:pt x="19574" y="5714"/>
                  </a:lnTo>
                  <a:lnTo>
                    <a:pt x="19574" y="12381"/>
                  </a:lnTo>
                  <a:lnTo>
                    <a:pt x="19574" y="16190"/>
                  </a:lnTo>
                  <a:lnTo>
                    <a:pt x="18723" y="16190"/>
                  </a:lnTo>
                  <a:lnTo>
                    <a:pt x="17872" y="17143"/>
                  </a:lnTo>
                  <a:lnTo>
                    <a:pt x="17021" y="17143"/>
                  </a:lnTo>
                  <a:lnTo>
                    <a:pt x="13191" y="19048"/>
                  </a:lnTo>
                  <a:lnTo>
                    <a:pt x="10213" y="19048"/>
                  </a:lnTo>
                  <a:lnTo>
                    <a:pt x="5957" y="19048"/>
                  </a:lnTo>
                  <a:lnTo>
                    <a:pt x="2128" y="17143"/>
                  </a:lnTo>
                  <a:lnTo>
                    <a:pt x="1277" y="17143"/>
                  </a:lnTo>
                  <a:lnTo>
                    <a:pt x="426" y="16190"/>
                  </a:lnTo>
                  <a:lnTo>
                    <a:pt x="0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0" y="1905"/>
                  </a:lnTo>
                  <a:lnTo>
                    <a:pt x="426" y="1905"/>
                  </a:lnTo>
                  <a:lnTo>
                    <a:pt x="1277" y="0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792"/>
            <p:cNvSpPr>
              <a:spLocks/>
            </p:cNvSpPr>
            <p:nvPr/>
          </p:nvSpPr>
          <p:spPr bwMode="auto">
            <a:xfrm>
              <a:off x="15933" y="15186"/>
              <a:ext cx="1001" cy="521"/>
            </a:xfrm>
            <a:custGeom>
              <a:avLst/>
              <a:gdLst>
                <a:gd name="T0" fmla="*/ 2500 w 20000"/>
                <a:gd name="T1" fmla="*/ 0 h 20000"/>
                <a:gd name="T2" fmla="*/ 6250 w 20000"/>
                <a:gd name="T3" fmla="*/ 0 h 20000"/>
                <a:gd name="T4" fmla="*/ 10000 w 20000"/>
                <a:gd name="T5" fmla="*/ 1905 h 20000"/>
                <a:gd name="T6" fmla="*/ 14167 w 20000"/>
                <a:gd name="T7" fmla="*/ 0 h 20000"/>
                <a:gd name="T8" fmla="*/ 17917 w 20000"/>
                <a:gd name="T9" fmla="*/ 0 h 20000"/>
                <a:gd name="T10" fmla="*/ 18750 w 20000"/>
                <a:gd name="T11" fmla="*/ 0 h 20000"/>
                <a:gd name="T12" fmla="*/ 19583 w 20000"/>
                <a:gd name="T13" fmla="*/ 1905 h 20000"/>
                <a:gd name="T14" fmla="*/ 19583 w 20000"/>
                <a:gd name="T15" fmla="*/ 1905 h 20000"/>
                <a:gd name="T16" fmla="*/ 19583 w 20000"/>
                <a:gd name="T17" fmla="*/ 5714 h 20000"/>
                <a:gd name="T18" fmla="*/ 19583 w 20000"/>
                <a:gd name="T19" fmla="*/ 12381 h 20000"/>
                <a:gd name="T20" fmla="*/ 19583 w 20000"/>
                <a:gd name="T21" fmla="*/ 16190 h 20000"/>
                <a:gd name="T22" fmla="*/ 19583 w 20000"/>
                <a:gd name="T23" fmla="*/ 16190 h 20000"/>
                <a:gd name="T24" fmla="*/ 18750 w 20000"/>
                <a:gd name="T25" fmla="*/ 17143 h 20000"/>
                <a:gd name="T26" fmla="*/ 17917 w 20000"/>
                <a:gd name="T27" fmla="*/ 17143 h 20000"/>
                <a:gd name="T28" fmla="*/ 14167 w 20000"/>
                <a:gd name="T29" fmla="*/ 19048 h 20000"/>
                <a:gd name="T30" fmla="*/ 10000 w 20000"/>
                <a:gd name="T31" fmla="*/ 19048 h 20000"/>
                <a:gd name="T32" fmla="*/ 6250 w 20000"/>
                <a:gd name="T33" fmla="*/ 19048 h 20000"/>
                <a:gd name="T34" fmla="*/ 2500 w 20000"/>
                <a:gd name="T35" fmla="*/ 17143 h 20000"/>
                <a:gd name="T36" fmla="*/ 1667 w 20000"/>
                <a:gd name="T37" fmla="*/ 17143 h 20000"/>
                <a:gd name="T38" fmla="*/ 833 w 20000"/>
                <a:gd name="T39" fmla="*/ 16190 h 20000"/>
                <a:gd name="T40" fmla="*/ 833 w 20000"/>
                <a:gd name="T41" fmla="*/ 16190 h 20000"/>
                <a:gd name="T42" fmla="*/ 0 w 20000"/>
                <a:gd name="T43" fmla="*/ 12381 h 20000"/>
                <a:gd name="T44" fmla="*/ 0 w 20000"/>
                <a:gd name="T45" fmla="*/ 5714 h 20000"/>
                <a:gd name="T46" fmla="*/ 833 w 20000"/>
                <a:gd name="T47" fmla="*/ 1905 h 20000"/>
                <a:gd name="T48" fmla="*/ 833 w 20000"/>
                <a:gd name="T49" fmla="*/ 1905 h 20000"/>
                <a:gd name="T50" fmla="*/ 1667 w 20000"/>
                <a:gd name="T51" fmla="*/ 0 h 20000"/>
                <a:gd name="T52" fmla="*/ 2500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500" y="0"/>
                  </a:moveTo>
                  <a:lnTo>
                    <a:pt x="6250" y="0"/>
                  </a:lnTo>
                  <a:lnTo>
                    <a:pt x="10000" y="1905"/>
                  </a:lnTo>
                  <a:lnTo>
                    <a:pt x="14167" y="0"/>
                  </a:lnTo>
                  <a:lnTo>
                    <a:pt x="17917" y="0"/>
                  </a:lnTo>
                  <a:lnTo>
                    <a:pt x="18750" y="0"/>
                  </a:lnTo>
                  <a:lnTo>
                    <a:pt x="19583" y="1905"/>
                  </a:lnTo>
                  <a:lnTo>
                    <a:pt x="19583" y="5714"/>
                  </a:lnTo>
                  <a:lnTo>
                    <a:pt x="19583" y="12381"/>
                  </a:lnTo>
                  <a:lnTo>
                    <a:pt x="19583" y="16190"/>
                  </a:lnTo>
                  <a:lnTo>
                    <a:pt x="18750" y="17143"/>
                  </a:lnTo>
                  <a:lnTo>
                    <a:pt x="17917" y="17143"/>
                  </a:lnTo>
                  <a:lnTo>
                    <a:pt x="14167" y="19048"/>
                  </a:lnTo>
                  <a:lnTo>
                    <a:pt x="10000" y="19048"/>
                  </a:lnTo>
                  <a:lnTo>
                    <a:pt x="6250" y="19048"/>
                  </a:lnTo>
                  <a:lnTo>
                    <a:pt x="2500" y="17143"/>
                  </a:lnTo>
                  <a:lnTo>
                    <a:pt x="1667" y="17143"/>
                  </a:lnTo>
                  <a:lnTo>
                    <a:pt x="833" y="16190"/>
                  </a:lnTo>
                  <a:lnTo>
                    <a:pt x="0" y="12381"/>
                  </a:lnTo>
                  <a:lnTo>
                    <a:pt x="0" y="5714"/>
                  </a:lnTo>
                  <a:lnTo>
                    <a:pt x="833" y="1905"/>
                  </a:lnTo>
                  <a:lnTo>
                    <a:pt x="1667" y="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793"/>
            <p:cNvSpPr>
              <a:spLocks/>
            </p:cNvSpPr>
            <p:nvPr/>
          </p:nvSpPr>
          <p:spPr bwMode="auto">
            <a:xfrm>
              <a:off x="2357" y="15186"/>
              <a:ext cx="1710" cy="521"/>
            </a:xfrm>
            <a:custGeom>
              <a:avLst/>
              <a:gdLst>
                <a:gd name="T0" fmla="*/ 0 w 20000"/>
                <a:gd name="T1" fmla="*/ 3810 h 20000"/>
                <a:gd name="T2" fmla="*/ 0 w 20000"/>
                <a:gd name="T3" fmla="*/ 14286 h 20000"/>
                <a:gd name="T4" fmla="*/ 0 w 20000"/>
                <a:gd name="T5" fmla="*/ 16190 h 20000"/>
                <a:gd name="T6" fmla="*/ 0 w 20000"/>
                <a:gd name="T7" fmla="*/ 16190 h 20000"/>
                <a:gd name="T8" fmla="*/ 732 w 20000"/>
                <a:gd name="T9" fmla="*/ 17143 h 20000"/>
                <a:gd name="T10" fmla="*/ 5366 w 20000"/>
                <a:gd name="T11" fmla="*/ 19048 h 20000"/>
                <a:gd name="T12" fmla="*/ 9756 w 20000"/>
                <a:gd name="T13" fmla="*/ 19048 h 20000"/>
                <a:gd name="T14" fmla="*/ 14390 w 20000"/>
                <a:gd name="T15" fmla="*/ 19048 h 20000"/>
                <a:gd name="T16" fmla="*/ 18780 w 20000"/>
                <a:gd name="T17" fmla="*/ 17143 h 20000"/>
                <a:gd name="T18" fmla="*/ 19268 w 20000"/>
                <a:gd name="T19" fmla="*/ 16190 h 20000"/>
                <a:gd name="T20" fmla="*/ 19756 w 20000"/>
                <a:gd name="T21" fmla="*/ 16190 h 20000"/>
                <a:gd name="T22" fmla="*/ 19756 w 20000"/>
                <a:gd name="T23" fmla="*/ 14286 h 20000"/>
                <a:gd name="T24" fmla="*/ 19756 w 20000"/>
                <a:gd name="T25" fmla="*/ 3810 h 20000"/>
                <a:gd name="T26" fmla="*/ 19756 w 20000"/>
                <a:gd name="T27" fmla="*/ 1905 h 20000"/>
                <a:gd name="T28" fmla="*/ 19268 w 20000"/>
                <a:gd name="T29" fmla="*/ 1905 h 20000"/>
                <a:gd name="T30" fmla="*/ 18780 w 20000"/>
                <a:gd name="T31" fmla="*/ 0 h 20000"/>
                <a:gd name="T32" fmla="*/ 18293 w 20000"/>
                <a:gd name="T33" fmla="*/ 0 h 20000"/>
                <a:gd name="T34" fmla="*/ 14390 w 20000"/>
                <a:gd name="T35" fmla="*/ 1905 h 20000"/>
                <a:gd name="T36" fmla="*/ 9756 w 20000"/>
                <a:gd name="T37" fmla="*/ 1905 h 20000"/>
                <a:gd name="T38" fmla="*/ 5366 w 20000"/>
                <a:gd name="T39" fmla="*/ 1905 h 20000"/>
                <a:gd name="T40" fmla="*/ 1220 w 20000"/>
                <a:gd name="T41" fmla="*/ 0 h 20000"/>
                <a:gd name="T42" fmla="*/ 244 w 20000"/>
                <a:gd name="T43" fmla="*/ 0 h 20000"/>
                <a:gd name="T44" fmla="*/ 0 w 20000"/>
                <a:gd name="T45" fmla="*/ 0 h 20000"/>
                <a:gd name="T46" fmla="*/ 0 w 20000"/>
                <a:gd name="T47" fmla="*/ 1905 h 20000"/>
                <a:gd name="T48" fmla="*/ 0 w 20000"/>
                <a:gd name="T49" fmla="*/ 381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00" h="20000">
                  <a:moveTo>
                    <a:pt x="0" y="3810"/>
                  </a:moveTo>
                  <a:lnTo>
                    <a:pt x="0" y="14286"/>
                  </a:lnTo>
                  <a:lnTo>
                    <a:pt x="0" y="16190"/>
                  </a:lnTo>
                  <a:lnTo>
                    <a:pt x="732" y="17143"/>
                  </a:lnTo>
                  <a:lnTo>
                    <a:pt x="5366" y="19048"/>
                  </a:lnTo>
                  <a:lnTo>
                    <a:pt x="9756" y="19048"/>
                  </a:lnTo>
                  <a:lnTo>
                    <a:pt x="14390" y="19048"/>
                  </a:lnTo>
                  <a:lnTo>
                    <a:pt x="18780" y="17143"/>
                  </a:lnTo>
                  <a:lnTo>
                    <a:pt x="19268" y="16190"/>
                  </a:lnTo>
                  <a:lnTo>
                    <a:pt x="19756" y="16190"/>
                  </a:lnTo>
                  <a:lnTo>
                    <a:pt x="19756" y="14286"/>
                  </a:lnTo>
                  <a:lnTo>
                    <a:pt x="19756" y="3810"/>
                  </a:lnTo>
                  <a:lnTo>
                    <a:pt x="19756" y="1905"/>
                  </a:lnTo>
                  <a:lnTo>
                    <a:pt x="19268" y="1905"/>
                  </a:lnTo>
                  <a:lnTo>
                    <a:pt x="18780" y="0"/>
                  </a:lnTo>
                  <a:lnTo>
                    <a:pt x="18293" y="0"/>
                  </a:lnTo>
                  <a:lnTo>
                    <a:pt x="14390" y="1905"/>
                  </a:lnTo>
                  <a:lnTo>
                    <a:pt x="9756" y="1905"/>
                  </a:lnTo>
                  <a:lnTo>
                    <a:pt x="5366" y="1905"/>
                  </a:lnTo>
                  <a:lnTo>
                    <a:pt x="1220" y="0"/>
                  </a:lnTo>
                  <a:lnTo>
                    <a:pt x="244" y="0"/>
                  </a:lnTo>
                  <a:lnTo>
                    <a:pt x="0" y="0"/>
                  </a:lnTo>
                  <a:lnTo>
                    <a:pt x="0" y="1905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794"/>
            <p:cNvSpPr>
              <a:spLocks/>
            </p:cNvSpPr>
            <p:nvPr/>
          </p:nvSpPr>
          <p:spPr bwMode="auto">
            <a:xfrm>
              <a:off x="17247" y="15186"/>
              <a:ext cx="1710" cy="521"/>
            </a:xfrm>
            <a:custGeom>
              <a:avLst/>
              <a:gdLst>
                <a:gd name="T0" fmla="*/ 0 w 20000"/>
                <a:gd name="T1" fmla="*/ 3810 h 20000"/>
                <a:gd name="T2" fmla="*/ 0 w 20000"/>
                <a:gd name="T3" fmla="*/ 14286 h 20000"/>
                <a:gd name="T4" fmla="*/ 0 w 20000"/>
                <a:gd name="T5" fmla="*/ 16190 h 20000"/>
                <a:gd name="T6" fmla="*/ 488 w 20000"/>
                <a:gd name="T7" fmla="*/ 16190 h 20000"/>
                <a:gd name="T8" fmla="*/ 976 w 20000"/>
                <a:gd name="T9" fmla="*/ 17143 h 20000"/>
                <a:gd name="T10" fmla="*/ 5366 w 20000"/>
                <a:gd name="T11" fmla="*/ 19048 h 20000"/>
                <a:gd name="T12" fmla="*/ 10488 w 20000"/>
                <a:gd name="T13" fmla="*/ 19048 h 20000"/>
                <a:gd name="T14" fmla="*/ 14878 w 20000"/>
                <a:gd name="T15" fmla="*/ 19048 h 20000"/>
                <a:gd name="T16" fmla="*/ 19024 w 20000"/>
                <a:gd name="T17" fmla="*/ 17143 h 20000"/>
                <a:gd name="T18" fmla="*/ 19756 w 20000"/>
                <a:gd name="T19" fmla="*/ 16190 h 20000"/>
                <a:gd name="T20" fmla="*/ 19756 w 20000"/>
                <a:gd name="T21" fmla="*/ 16190 h 20000"/>
                <a:gd name="T22" fmla="*/ 19756 w 20000"/>
                <a:gd name="T23" fmla="*/ 14286 h 20000"/>
                <a:gd name="T24" fmla="*/ 19756 w 20000"/>
                <a:gd name="T25" fmla="*/ 3810 h 20000"/>
                <a:gd name="T26" fmla="*/ 19756 w 20000"/>
                <a:gd name="T27" fmla="*/ 1905 h 20000"/>
                <a:gd name="T28" fmla="*/ 19756 w 20000"/>
                <a:gd name="T29" fmla="*/ 1905 h 20000"/>
                <a:gd name="T30" fmla="*/ 19512 w 20000"/>
                <a:gd name="T31" fmla="*/ 0 h 20000"/>
                <a:gd name="T32" fmla="*/ 19024 w 20000"/>
                <a:gd name="T33" fmla="*/ 0 h 20000"/>
                <a:gd name="T34" fmla="*/ 14390 w 20000"/>
                <a:gd name="T35" fmla="*/ 1905 h 20000"/>
                <a:gd name="T36" fmla="*/ 10000 w 20000"/>
                <a:gd name="T37" fmla="*/ 1905 h 20000"/>
                <a:gd name="T38" fmla="*/ 5854 w 20000"/>
                <a:gd name="T39" fmla="*/ 1905 h 20000"/>
                <a:gd name="T40" fmla="*/ 1463 w 20000"/>
                <a:gd name="T41" fmla="*/ 0 h 20000"/>
                <a:gd name="T42" fmla="*/ 976 w 20000"/>
                <a:gd name="T43" fmla="*/ 0 h 20000"/>
                <a:gd name="T44" fmla="*/ 488 w 20000"/>
                <a:gd name="T45" fmla="*/ 0 h 20000"/>
                <a:gd name="T46" fmla="*/ 0 w 20000"/>
                <a:gd name="T47" fmla="*/ 1905 h 20000"/>
                <a:gd name="T48" fmla="*/ 0 w 20000"/>
                <a:gd name="T49" fmla="*/ 381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00" h="20000">
                  <a:moveTo>
                    <a:pt x="0" y="3810"/>
                  </a:moveTo>
                  <a:lnTo>
                    <a:pt x="0" y="14286"/>
                  </a:lnTo>
                  <a:lnTo>
                    <a:pt x="0" y="16190"/>
                  </a:lnTo>
                  <a:lnTo>
                    <a:pt x="488" y="16190"/>
                  </a:lnTo>
                  <a:lnTo>
                    <a:pt x="976" y="17143"/>
                  </a:lnTo>
                  <a:lnTo>
                    <a:pt x="5366" y="19048"/>
                  </a:lnTo>
                  <a:lnTo>
                    <a:pt x="10488" y="19048"/>
                  </a:lnTo>
                  <a:lnTo>
                    <a:pt x="14878" y="19048"/>
                  </a:lnTo>
                  <a:lnTo>
                    <a:pt x="19024" y="17143"/>
                  </a:lnTo>
                  <a:lnTo>
                    <a:pt x="19756" y="16190"/>
                  </a:lnTo>
                  <a:lnTo>
                    <a:pt x="19756" y="14286"/>
                  </a:lnTo>
                  <a:lnTo>
                    <a:pt x="19756" y="3810"/>
                  </a:lnTo>
                  <a:lnTo>
                    <a:pt x="19756" y="1905"/>
                  </a:lnTo>
                  <a:lnTo>
                    <a:pt x="19512" y="0"/>
                  </a:lnTo>
                  <a:lnTo>
                    <a:pt x="19024" y="0"/>
                  </a:lnTo>
                  <a:lnTo>
                    <a:pt x="14390" y="1905"/>
                  </a:lnTo>
                  <a:lnTo>
                    <a:pt x="10000" y="1905"/>
                  </a:lnTo>
                  <a:lnTo>
                    <a:pt x="5854" y="1905"/>
                  </a:lnTo>
                  <a:lnTo>
                    <a:pt x="1463" y="0"/>
                  </a:lnTo>
                  <a:lnTo>
                    <a:pt x="976" y="0"/>
                  </a:lnTo>
                  <a:lnTo>
                    <a:pt x="488" y="0"/>
                  </a:lnTo>
                  <a:lnTo>
                    <a:pt x="0" y="1905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795"/>
            <p:cNvSpPr>
              <a:spLocks/>
            </p:cNvSpPr>
            <p:nvPr/>
          </p:nvSpPr>
          <p:spPr bwMode="auto">
            <a:xfrm>
              <a:off x="1001" y="16005"/>
              <a:ext cx="980" cy="521"/>
            </a:xfrm>
            <a:custGeom>
              <a:avLst/>
              <a:gdLst>
                <a:gd name="T0" fmla="*/ 1702 w 20000"/>
                <a:gd name="T1" fmla="*/ 0 h 20000"/>
                <a:gd name="T2" fmla="*/ 5532 w 20000"/>
                <a:gd name="T3" fmla="*/ 1905 h 20000"/>
                <a:gd name="T4" fmla="*/ 9362 w 20000"/>
                <a:gd name="T5" fmla="*/ 1905 h 20000"/>
                <a:gd name="T6" fmla="*/ 13191 w 20000"/>
                <a:gd name="T7" fmla="*/ 1905 h 20000"/>
                <a:gd name="T8" fmla="*/ 17447 w 20000"/>
                <a:gd name="T9" fmla="*/ 0 h 20000"/>
                <a:gd name="T10" fmla="*/ 17872 w 20000"/>
                <a:gd name="T11" fmla="*/ 0 h 20000"/>
                <a:gd name="T12" fmla="*/ 18723 w 20000"/>
                <a:gd name="T13" fmla="*/ 1905 h 20000"/>
                <a:gd name="T14" fmla="*/ 19574 w 20000"/>
                <a:gd name="T15" fmla="*/ 3810 h 20000"/>
                <a:gd name="T16" fmla="*/ 19574 w 20000"/>
                <a:gd name="T17" fmla="*/ 5714 h 20000"/>
                <a:gd name="T18" fmla="*/ 19574 w 20000"/>
                <a:gd name="T19" fmla="*/ 14286 h 20000"/>
                <a:gd name="T20" fmla="*/ 19574 w 20000"/>
                <a:gd name="T21" fmla="*/ 16190 h 20000"/>
                <a:gd name="T22" fmla="*/ 18723 w 20000"/>
                <a:gd name="T23" fmla="*/ 18095 h 20000"/>
                <a:gd name="T24" fmla="*/ 17447 w 20000"/>
                <a:gd name="T25" fmla="*/ 19048 h 20000"/>
                <a:gd name="T26" fmla="*/ 13191 w 20000"/>
                <a:gd name="T27" fmla="*/ 19048 h 20000"/>
                <a:gd name="T28" fmla="*/ 9362 w 20000"/>
                <a:gd name="T29" fmla="*/ 19048 h 20000"/>
                <a:gd name="T30" fmla="*/ 5532 w 20000"/>
                <a:gd name="T31" fmla="*/ 19048 h 20000"/>
                <a:gd name="T32" fmla="*/ 1702 w 20000"/>
                <a:gd name="T33" fmla="*/ 19048 h 20000"/>
                <a:gd name="T34" fmla="*/ 851 w 20000"/>
                <a:gd name="T35" fmla="*/ 18095 h 20000"/>
                <a:gd name="T36" fmla="*/ 0 w 20000"/>
                <a:gd name="T37" fmla="*/ 18095 h 20000"/>
                <a:gd name="T38" fmla="*/ 0 w 20000"/>
                <a:gd name="T39" fmla="*/ 16190 h 20000"/>
                <a:gd name="T40" fmla="*/ 0 w 20000"/>
                <a:gd name="T41" fmla="*/ 14286 h 20000"/>
                <a:gd name="T42" fmla="*/ 0 w 20000"/>
                <a:gd name="T43" fmla="*/ 5714 h 20000"/>
                <a:gd name="T44" fmla="*/ 0 w 20000"/>
                <a:gd name="T45" fmla="*/ 3810 h 20000"/>
                <a:gd name="T46" fmla="*/ 0 w 20000"/>
                <a:gd name="T47" fmla="*/ 1905 h 20000"/>
                <a:gd name="T48" fmla="*/ 851 w 20000"/>
                <a:gd name="T49" fmla="*/ 1905 h 20000"/>
                <a:gd name="T50" fmla="*/ 1702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1702" y="0"/>
                  </a:moveTo>
                  <a:lnTo>
                    <a:pt x="5532" y="1905"/>
                  </a:lnTo>
                  <a:lnTo>
                    <a:pt x="9362" y="1905"/>
                  </a:lnTo>
                  <a:lnTo>
                    <a:pt x="13191" y="1905"/>
                  </a:lnTo>
                  <a:lnTo>
                    <a:pt x="17447" y="0"/>
                  </a:lnTo>
                  <a:lnTo>
                    <a:pt x="17872" y="0"/>
                  </a:lnTo>
                  <a:lnTo>
                    <a:pt x="18723" y="1905"/>
                  </a:lnTo>
                  <a:lnTo>
                    <a:pt x="19574" y="3810"/>
                  </a:lnTo>
                  <a:lnTo>
                    <a:pt x="19574" y="5714"/>
                  </a:lnTo>
                  <a:lnTo>
                    <a:pt x="19574" y="14286"/>
                  </a:lnTo>
                  <a:lnTo>
                    <a:pt x="19574" y="16190"/>
                  </a:lnTo>
                  <a:lnTo>
                    <a:pt x="18723" y="18095"/>
                  </a:lnTo>
                  <a:lnTo>
                    <a:pt x="17447" y="19048"/>
                  </a:lnTo>
                  <a:lnTo>
                    <a:pt x="13191" y="19048"/>
                  </a:lnTo>
                  <a:lnTo>
                    <a:pt x="9362" y="19048"/>
                  </a:lnTo>
                  <a:lnTo>
                    <a:pt x="5532" y="19048"/>
                  </a:lnTo>
                  <a:lnTo>
                    <a:pt x="1702" y="19048"/>
                  </a:lnTo>
                  <a:lnTo>
                    <a:pt x="851" y="18095"/>
                  </a:lnTo>
                  <a:lnTo>
                    <a:pt x="0" y="18095"/>
                  </a:lnTo>
                  <a:lnTo>
                    <a:pt x="0" y="16190"/>
                  </a:lnTo>
                  <a:lnTo>
                    <a:pt x="0" y="14286"/>
                  </a:lnTo>
                  <a:lnTo>
                    <a:pt x="0" y="5714"/>
                  </a:lnTo>
                  <a:lnTo>
                    <a:pt x="0" y="3810"/>
                  </a:lnTo>
                  <a:lnTo>
                    <a:pt x="0" y="1905"/>
                  </a:lnTo>
                  <a:lnTo>
                    <a:pt x="851" y="190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796"/>
            <p:cNvSpPr>
              <a:spLocks/>
            </p:cNvSpPr>
            <p:nvPr/>
          </p:nvSpPr>
          <p:spPr bwMode="auto">
            <a:xfrm>
              <a:off x="16747" y="16005"/>
              <a:ext cx="980" cy="521"/>
            </a:xfrm>
            <a:custGeom>
              <a:avLst/>
              <a:gdLst>
                <a:gd name="T0" fmla="*/ 2553 w 20000"/>
                <a:gd name="T1" fmla="*/ 0 h 20000"/>
                <a:gd name="T2" fmla="*/ 6383 w 20000"/>
                <a:gd name="T3" fmla="*/ 1905 h 20000"/>
                <a:gd name="T4" fmla="*/ 10213 w 20000"/>
                <a:gd name="T5" fmla="*/ 1905 h 20000"/>
                <a:gd name="T6" fmla="*/ 14043 w 20000"/>
                <a:gd name="T7" fmla="*/ 1905 h 20000"/>
                <a:gd name="T8" fmla="*/ 18298 w 20000"/>
                <a:gd name="T9" fmla="*/ 0 h 20000"/>
                <a:gd name="T10" fmla="*/ 19149 w 20000"/>
                <a:gd name="T11" fmla="*/ 0 h 20000"/>
                <a:gd name="T12" fmla="*/ 19574 w 20000"/>
                <a:gd name="T13" fmla="*/ 1905 h 20000"/>
                <a:gd name="T14" fmla="*/ 19574 w 20000"/>
                <a:gd name="T15" fmla="*/ 3810 h 20000"/>
                <a:gd name="T16" fmla="*/ 19574 w 20000"/>
                <a:gd name="T17" fmla="*/ 5714 h 20000"/>
                <a:gd name="T18" fmla="*/ 19574 w 20000"/>
                <a:gd name="T19" fmla="*/ 14286 h 20000"/>
                <a:gd name="T20" fmla="*/ 19574 w 20000"/>
                <a:gd name="T21" fmla="*/ 16190 h 20000"/>
                <a:gd name="T22" fmla="*/ 19574 w 20000"/>
                <a:gd name="T23" fmla="*/ 18095 h 20000"/>
                <a:gd name="T24" fmla="*/ 19149 w 20000"/>
                <a:gd name="T25" fmla="*/ 18095 h 20000"/>
                <a:gd name="T26" fmla="*/ 18298 w 20000"/>
                <a:gd name="T27" fmla="*/ 19048 h 20000"/>
                <a:gd name="T28" fmla="*/ 14043 w 20000"/>
                <a:gd name="T29" fmla="*/ 19048 h 20000"/>
                <a:gd name="T30" fmla="*/ 10213 w 20000"/>
                <a:gd name="T31" fmla="*/ 19048 h 20000"/>
                <a:gd name="T32" fmla="*/ 6383 w 20000"/>
                <a:gd name="T33" fmla="*/ 19048 h 20000"/>
                <a:gd name="T34" fmla="*/ 2553 w 20000"/>
                <a:gd name="T35" fmla="*/ 19048 h 20000"/>
                <a:gd name="T36" fmla="*/ 1702 w 20000"/>
                <a:gd name="T37" fmla="*/ 18095 h 20000"/>
                <a:gd name="T38" fmla="*/ 851 w 20000"/>
                <a:gd name="T39" fmla="*/ 18095 h 20000"/>
                <a:gd name="T40" fmla="*/ 851 w 20000"/>
                <a:gd name="T41" fmla="*/ 16190 h 20000"/>
                <a:gd name="T42" fmla="*/ 0 w 20000"/>
                <a:gd name="T43" fmla="*/ 14286 h 20000"/>
                <a:gd name="T44" fmla="*/ 0 w 20000"/>
                <a:gd name="T45" fmla="*/ 5714 h 20000"/>
                <a:gd name="T46" fmla="*/ 851 w 20000"/>
                <a:gd name="T47" fmla="*/ 3810 h 20000"/>
                <a:gd name="T48" fmla="*/ 851 w 20000"/>
                <a:gd name="T49" fmla="*/ 1905 h 20000"/>
                <a:gd name="T50" fmla="*/ 1702 w 20000"/>
                <a:gd name="T51" fmla="*/ 1905 h 20000"/>
                <a:gd name="T52" fmla="*/ 2553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553" y="0"/>
                  </a:moveTo>
                  <a:lnTo>
                    <a:pt x="6383" y="1905"/>
                  </a:lnTo>
                  <a:lnTo>
                    <a:pt x="10213" y="1905"/>
                  </a:lnTo>
                  <a:lnTo>
                    <a:pt x="14043" y="1905"/>
                  </a:lnTo>
                  <a:lnTo>
                    <a:pt x="18298" y="0"/>
                  </a:lnTo>
                  <a:lnTo>
                    <a:pt x="19149" y="0"/>
                  </a:lnTo>
                  <a:lnTo>
                    <a:pt x="19574" y="1905"/>
                  </a:lnTo>
                  <a:lnTo>
                    <a:pt x="19574" y="3810"/>
                  </a:lnTo>
                  <a:lnTo>
                    <a:pt x="19574" y="5714"/>
                  </a:lnTo>
                  <a:lnTo>
                    <a:pt x="19574" y="14286"/>
                  </a:lnTo>
                  <a:lnTo>
                    <a:pt x="19574" y="16190"/>
                  </a:lnTo>
                  <a:lnTo>
                    <a:pt x="19574" y="18095"/>
                  </a:lnTo>
                  <a:lnTo>
                    <a:pt x="19149" y="18095"/>
                  </a:lnTo>
                  <a:lnTo>
                    <a:pt x="18298" y="19048"/>
                  </a:lnTo>
                  <a:lnTo>
                    <a:pt x="14043" y="19048"/>
                  </a:lnTo>
                  <a:lnTo>
                    <a:pt x="10213" y="19048"/>
                  </a:lnTo>
                  <a:lnTo>
                    <a:pt x="6383" y="19048"/>
                  </a:lnTo>
                  <a:lnTo>
                    <a:pt x="2553" y="19048"/>
                  </a:lnTo>
                  <a:lnTo>
                    <a:pt x="1702" y="18095"/>
                  </a:lnTo>
                  <a:lnTo>
                    <a:pt x="851" y="18095"/>
                  </a:lnTo>
                  <a:lnTo>
                    <a:pt x="851" y="16190"/>
                  </a:lnTo>
                  <a:lnTo>
                    <a:pt x="0" y="14286"/>
                  </a:lnTo>
                  <a:lnTo>
                    <a:pt x="0" y="5714"/>
                  </a:lnTo>
                  <a:lnTo>
                    <a:pt x="851" y="3810"/>
                  </a:lnTo>
                  <a:lnTo>
                    <a:pt x="851" y="1905"/>
                  </a:lnTo>
                  <a:lnTo>
                    <a:pt x="1702" y="1905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797"/>
            <p:cNvSpPr>
              <a:spLocks/>
            </p:cNvSpPr>
            <p:nvPr/>
          </p:nvSpPr>
          <p:spPr bwMode="auto">
            <a:xfrm>
              <a:off x="18060" y="16005"/>
              <a:ext cx="981" cy="521"/>
            </a:xfrm>
            <a:custGeom>
              <a:avLst/>
              <a:gdLst>
                <a:gd name="T0" fmla="*/ 2553 w 20000"/>
                <a:gd name="T1" fmla="*/ 0 h 20000"/>
                <a:gd name="T2" fmla="*/ 6383 w 20000"/>
                <a:gd name="T3" fmla="*/ 1905 h 20000"/>
                <a:gd name="T4" fmla="*/ 10213 w 20000"/>
                <a:gd name="T5" fmla="*/ 1905 h 20000"/>
                <a:gd name="T6" fmla="*/ 14043 w 20000"/>
                <a:gd name="T7" fmla="*/ 1905 h 20000"/>
                <a:gd name="T8" fmla="*/ 17447 w 20000"/>
                <a:gd name="T9" fmla="*/ 0 h 20000"/>
                <a:gd name="T10" fmla="*/ 18723 w 20000"/>
                <a:gd name="T11" fmla="*/ 0 h 20000"/>
                <a:gd name="T12" fmla="*/ 18723 w 20000"/>
                <a:gd name="T13" fmla="*/ 1905 h 20000"/>
                <a:gd name="T14" fmla="*/ 19574 w 20000"/>
                <a:gd name="T15" fmla="*/ 3810 h 20000"/>
                <a:gd name="T16" fmla="*/ 19574 w 20000"/>
                <a:gd name="T17" fmla="*/ 5714 h 20000"/>
                <a:gd name="T18" fmla="*/ 19574 w 20000"/>
                <a:gd name="T19" fmla="*/ 14286 h 20000"/>
                <a:gd name="T20" fmla="*/ 19574 w 20000"/>
                <a:gd name="T21" fmla="*/ 16190 h 20000"/>
                <a:gd name="T22" fmla="*/ 18723 w 20000"/>
                <a:gd name="T23" fmla="*/ 18095 h 20000"/>
                <a:gd name="T24" fmla="*/ 18723 w 20000"/>
                <a:gd name="T25" fmla="*/ 18095 h 20000"/>
                <a:gd name="T26" fmla="*/ 17447 w 20000"/>
                <a:gd name="T27" fmla="*/ 19048 h 20000"/>
                <a:gd name="T28" fmla="*/ 14043 w 20000"/>
                <a:gd name="T29" fmla="*/ 19048 h 20000"/>
                <a:gd name="T30" fmla="*/ 10213 w 20000"/>
                <a:gd name="T31" fmla="*/ 19048 h 20000"/>
                <a:gd name="T32" fmla="*/ 6383 w 20000"/>
                <a:gd name="T33" fmla="*/ 19048 h 20000"/>
                <a:gd name="T34" fmla="*/ 2553 w 20000"/>
                <a:gd name="T35" fmla="*/ 19048 h 20000"/>
                <a:gd name="T36" fmla="*/ 1702 w 20000"/>
                <a:gd name="T37" fmla="*/ 18095 h 20000"/>
                <a:gd name="T38" fmla="*/ 851 w 20000"/>
                <a:gd name="T39" fmla="*/ 18095 h 20000"/>
                <a:gd name="T40" fmla="*/ 0 w 20000"/>
                <a:gd name="T41" fmla="*/ 16190 h 20000"/>
                <a:gd name="T42" fmla="*/ 0 w 20000"/>
                <a:gd name="T43" fmla="*/ 14286 h 20000"/>
                <a:gd name="T44" fmla="*/ 0 w 20000"/>
                <a:gd name="T45" fmla="*/ 5714 h 20000"/>
                <a:gd name="T46" fmla="*/ 0 w 20000"/>
                <a:gd name="T47" fmla="*/ 3810 h 20000"/>
                <a:gd name="T48" fmla="*/ 851 w 20000"/>
                <a:gd name="T49" fmla="*/ 1905 h 20000"/>
                <a:gd name="T50" fmla="*/ 1702 w 20000"/>
                <a:gd name="T51" fmla="*/ 1905 h 20000"/>
                <a:gd name="T52" fmla="*/ 2553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553" y="0"/>
                  </a:moveTo>
                  <a:lnTo>
                    <a:pt x="6383" y="1905"/>
                  </a:lnTo>
                  <a:lnTo>
                    <a:pt x="10213" y="1905"/>
                  </a:lnTo>
                  <a:lnTo>
                    <a:pt x="14043" y="1905"/>
                  </a:lnTo>
                  <a:lnTo>
                    <a:pt x="17447" y="0"/>
                  </a:lnTo>
                  <a:lnTo>
                    <a:pt x="18723" y="0"/>
                  </a:lnTo>
                  <a:lnTo>
                    <a:pt x="18723" y="1905"/>
                  </a:lnTo>
                  <a:lnTo>
                    <a:pt x="19574" y="3810"/>
                  </a:lnTo>
                  <a:lnTo>
                    <a:pt x="19574" y="5714"/>
                  </a:lnTo>
                  <a:lnTo>
                    <a:pt x="19574" y="14286"/>
                  </a:lnTo>
                  <a:lnTo>
                    <a:pt x="19574" y="16190"/>
                  </a:lnTo>
                  <a:lnTo>
                    <a:pt x="18723" y="18095"/>
                  </a:lnTo>
                  <a:lnTo>
                    <a:pt x="17447" y="19048"/>
                  </a:lnTo>
                  <a:lnTo>
                    <a:pt x="14043" y="19048"/>
                  </a:lnTo>
                  <a:lnTo>
                    <a:pt x="10213" y="19048"/>
                  </a:lnTo>
                  <a:lnTo>
                    <a:pt x="6383" y="19048"/>
                  </a:lnTo>
                  <a:lnTo>
                    <a:pt x="2553" y="19048"/>
                  </a:lnTo>
                  <a:lnTo>
                    <a:pt x="1702" y="18095"/>
                  </a:lnTo>
                  <a:lnTo>
                    <a:pt x="851" y="18095"/>
                  </a:lnTo>
                  <a:lnTo>
                    <a:pt x="0" y="16190"/>
                  </a:lnTo>
                  <a:lnTo>
                    <a:pt x="0" y="14286"/>
                  </a:lnTo>
                  <a:lnTo>
                    <a:pt x="0" y="5714"/>
                  </a:lnTo>
                  <a:lnTo>
                    <a:pt x="0" y="3810"/>
                  </a:lnTo>
                  <a:lnTo>
                    <a:pt x="851" y="1905"/>
                  </a:lnTo>
                  <a:lnTo>
                    <a:pt x="1702" y="1905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798"/>
            <p:cNvSpPr>
              <a:spLocks/>
            </p:cNvSpPr>
            <p:nvPr/>
          </p:nvSpPr>
          <p:spPr bwMode="auto">
            <a:xfrm>
              <a:off x="5360" y="16055"/>
              <a:ext cx="9989" cy="471"/>
            </a:xfrm>
            <a:custGeom>
              <a:avLst/>
              <a:gdLst>
                <a:gd name="T0" fmla="*/ 0 w 20000"/>
                <a:gd name="T1" fmla="*/ 13684 h 20000"/>
                <a:gd name="T2" fmla="*/ 0 w 20000"/>
                <a:gd name="T3" fmla="*/ 15789 h 20000"/>
                <a:gd name="T4" fmla="*/ 42 w 20000"/>
                <a:gd name="T5" fmla="*/ 17895 h 20000"/>
                <a:gd name="T6" fmla="*/ 42 w 20000"/>
                <a:gd name="T7" fmla="*/ 17895 h 20000"/>
                <a:gd name="T8" fmla="*/ 125 w 20000"/>
                <a:gd name="T9" fmla="*/ 18947 h 20000"/>
                <a:gd name="T10" fmla="*/ 19791 w 20000"/>
                <a:gd name="T11" fmla="*/ 18947 h 20000"/>
                <a:gd name="T12" fmla="*/ 19875 w 20000"/>
                <a:gd name="T13" fmla="*/ 17895 h 20000"/>
                <a:gd name="T14" fmla="*/ 19958 w 20000"/>
                <a:gd name="T15" fmla="*/ 17895 h 20000"/>
                <a:gd name="T16" fmla="*/ 19958 w 20000"/>
                <a:gd name="T17" fmla="*/ 15789 h 20000"/>
                <a:gd name="T18" fmla="*/ 19958 w 20000"/>
                <a:gd name="T19" fmla="*/ 13684 h 20000"/>
                <a:gd name="T20" fmla="*/ 19958 w 20000"/>
                <a:gd name="T21" fmla="*/ 4211 h 20000"/>
                <a:gd name="T22" fmla="*/ 19958 w 20000"/>
                <a:gd name="T23" fmla="*/ 2105 h 20000"/>
                <a:gd name="T24" fmla="*/ 19875 w 20000"/>
                <a:gd name="T25" fmla="*/ 0 h 20000"/>
                <a:gd name="T26" fmla="*/ 19708 w 20000"/>
                <a:gd name="T27" fmla="*/ 0 h 20000"/>
                <a:gd name="T28" fmla="*/ 209 w 20000"/>
                <a:gd name="T29" fmla="*/ 0 h 20000"/>
                <a:gd name="T30" fmla="*/ 125 w 20000"/>
                <a:gd name="T31" fmla="*/ 0 h 20000"/>
                <a:gd name="T32" fmla="*/ 42 w 20000"/>
                <a:gd name="T33" fmla="*/ 0 h 20000"/>
                <a:gd name="T34" fmla="*/ 0 w 20000"/>
                <a:gd name="T35" fmla="*/ 2105 h 20000"/>
                <a:gd name="T36" fmla="*/ 0 w 20000"/>
                <a:gd name="T37" fmla="*/ 4211 h 20000"/>
                <a:gd name="T38" fmla="*/ 0 w 20000"/>
                <a:gd name="T39" fmla="*/ 1368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00" h="20000">
                  <a:moveTo>
                    <a:pt x="0" y="13684"/>
                  </a:moveTo>
                  <a:lnTo>
                    <a:pt x="0" y="15789"/>
                  </a:lnTo>
                  <a:lnTo>
                    <a:pt x="42" y="17895"/>
                  </a:lnTo>
                  <a:lnTo>
                    <a:pt x="125" y="18947"/>
                  </a:lnTo>
                  <a:lnTo>
                    <a:pt x="19791" y="18947"/>
                  </a:lnTo>
                  <a:lnTo>
                    <a:pt x="19875" y="17895"/>
                  </a:lnTo>
                  <a:lnTo>
                    <a:pt x="19958" y="17895"/>
                  </a:lnTo>
                  <a:lnTo>
                    <a:pt x="19958" y="15789"/>
                  </a:lnTo>
                  <a:lnTo>
                    <a:pt x="19958" y="13684"/>
                  </a:lnTo>
                  <a:lnTo>
                    <a:pt x="19958" y="4211"/>
                  </a:lnTo>
                  <a:lnTo>
                    <a:pt x="19958" y="2105"/>
                  </a:lnTo>
                  <a:lnTo>
                    <a:pt x="19875" y="0"/>
                  </a:lnTo>
                  <a:lnTo>
                    <a:pt x="19708" y="0"/>
                  </a:lnTo>
                  <a:lnTo>
                    <a:pt x="209" y="0"/>
                  </a:lnTo>
                  <a:lnTo>
                    <a:pt x="125" y="0"/>
                  </a:lnTo>
                  <a:lnTo>
                    <a:pt x="42" y="0"/>
                  </a:lnTo>
                  <a:lnTo>
                    <a:pt x="0" y="2105"/>
                  </a:lnTo>
                  <a:lnTo>
                    <a:pt x="0" y="4211"/>
                  </a:lnTo>
                  <a:lnTo>
                    <a:pt x="0" y="136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" cap="flat">
                  <a:solidFill>
                    <a:srgbClr val="FFFFFF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45" name="Rectangle 18"/>
          <p:cNvSpPr>
            <a:spLocks noChangeArrowheads="1"/>
          </p:cNvSpPr>
          <p:nvPr/>
        </p:nvSpPr>
        <p:spPr bwMode="auto">
          <a:xfrm>
            <a:off x="1080598" y="4613004"/>
            <a:ext cx="192024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≈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MOS</a:t>
            </a:r>
            <a:r>
              <a:rPr lang="en-US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</a:t>
            </a:r>
            <a:endParaRPr lang="en-US" baseline="-25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≈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MOS</a:t>
            </a:r>
            <a:r>
              <a:rPr lang="en-US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out</a:t>
            </a:r>
            <a:endParaRPr lang="en-US" baseline="-25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752" name="Group 4751"/>
          <p:cNvGrpSpPr/>
          <p:nvPr/>
        </p:nvGrpSpPr>
        <p:grpSpPr>
          <a:xfrm>
            <a:off x="552390" y="1722210"/>
            <a:ext cx="8042969" cy="648634"/>
            <a:chOff x="552390" y="1722210"/>
            <a:chExt cx="8042969" cy="648634"/>
          </a:xfrm>
        </p:grpSpPr>
        <p:cxnSp>
          <p:nvCxnSpPr>
            <p:cNvPr id="4753" name="Straight Arrow Connector 4752"/>
            <p:cNvCxnSpPr/>
            <p:nvPr/>
          </p:nvCxnSpPr>
          <p:spPr bwMode="auto">
            <a:xfrm>
              <a:off x="965056" y="2046527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50800" cap="flat" cmpd="thickThin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54" name="Straight Connector 4753"/>
            <p:cNvCxnSpPr/>
            <p:nvPr/>
          </p:nvCxnSpPr>
          <p:spPr bwMode="auto">
            <a:xfrm>
              <a:off x="4503395" y="2046527"/>
              <a:ext cx="1154672" cy="0"/>
            </a:xfrm>
            <a:prstGeom prst="line">
              <a:avLst/>
            </a:prstGeom>
            <a:solidFill>
              <a:schemeClr val="accent1"/>
            </a:solidFill>
            <a:ln w="101600" cap="flat" cmpd="tri" algn="ctr">
              <a:solidFill>
                <a:srgbClr val="0066FF"/>
              </a:solidFill>
              <a:prstDash val="solid"/>
              <a:round/>
              <a:headEnd type="none" w="med" len="med"/>
              <a:tailEnd type="stealth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55" name="Straight Connector 4754"/>
            <p:cNvCxnSpPr/>
            <p:nvPr/>
          </p:nvCxnSpPr>
          <p:spPr bwMode="auto">
            <a:xfrm>
              <a:off x="2855906" y="2046527"/>
              <a:ext cx="1154672" cy="0"/>
            </a:xfrm>
            <a:prstGeom prst="line">
              <a:avLst/>
            </a:prstGeom>
            <a:solidFill>
              <a:schemeClr val="accent1"/>
            </a:solidFill>
            <a:ln w="101600" cap="flat" cmpd="tri" algn="ctr">
              <a:solidFill>
                <a:srgbClr val="0066FF"/>
              </a:solidFill>
              <a:prstDash val="solid"/>
              <a:round/>
              <a:headEnd type="none" w="med" len="med"/>
              <a:tailEnd type="stealth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56" name="Straight Arrow Connector 4755"/>
            <p:cNvCxnSpPr/>
            <p:nvPr/>
          </p:nvCxnSpPr>
          <p:spPr bwMode="auto">
            <a:xfrm>
              <a:off x="5910405" y="2046527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50800" cap="flat" cmpd="thickThin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757" name="Group 4756"/>
            <p:cNvGrpSpPr/>
            <p:nvPr/>
          </p:nvGrpSpPr>
          <p:grpSpPr>
            <a:xfrm>
              <a:off x="552390" y="1722210"/>
              <a:ext cx="1294769" cy="648634"/>
              <a:chOff x="552390" y="1722210"/>
              <a:chExt cx="1294769" cy="648634"/>
            </a:xfrm>
          </p:grpSpPr>
          <p:sp>
            <p:nvSpPr>
              <p:cNvPr id="4770" name="Rounded Rectangle 4769"/>
              <p:cNvSpPr/>
              <p:nvPr/>
            </p:nvSpPr>
            <p:spPr>
              <a:xfrm>
                <a:off x="552390" y="1722210"/>
                <a:ext cx="1280158" cy="64863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1" name="Rectangle 15"/>
              <p:cNvSpPr>
                <a:spLocks noChangeArrowheads="1"/>
              </p:cNvSpPr>
              <p:nvPr/>
            </p:nvSpPr>
            <p:spPr bwMode="auto">
              <a:xfrm>
                <a:off x="567001" y="1753818"/>
                <a:ext cx="1280158" cy="585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Original</a:t>
                </a:r>
              </a:p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Video</a:t>
                </a:r>
                <a:endPara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4758" name="Group 4757"/>
            <p:cNvGrpSpPr/>
            <p:nvPr/>
          </p:nvGrpSpPr>
          <p:grpSpPr>
            <a:xfrm>
              <a:off x="7315201" y="1722210"/>
              <a:ext cx="1280158" cy="648634"/>
              <a:chOff x="7315201" y="1722210"/>
              <a:chExt cx="1280158" cy="648634"/>
            </a:xfrm>
          </p:grpSpPr>
          <p:sp>
            <p:nvSpPr>
              <p:cNvPr id="4768" name="Rounded Rectangle 4767"/>
              <p:cNvSpPr/>
              <p:nvPr/>
            </p:nvSpPr>
            <p:spPr>
              <a:xfrm>
                <a:off x="7315201" y="1722210"/>
                <a:ext cx="1280158" cy="64863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9" name="Rectangle 15"/>
              <p:cNvSpPr>
                <a:spLocks noChangeArrowheads="1"/>
              </p:cNvSpPr>
              <p:nvPr/>
            </p:nvSpPr>
            <p:spPr bwMode="auto">
              <a:xfrm>
                <a:off x="7315201" y="1748091"/>
                <a:ext cx="1280158" cy="585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Processed Video</a:t>
                </a:r>
                <a:endPara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4759" name="Group 4758"/>
            <p:cNvGrpSpPr/>
            <p:nvPr/>
          </p:nvGrpSpPr>
          <p:grpSpPr>
            <a:xfrm>
              <a:off x="4025234" y="1760310"/>
              <a:ext cx="1097280" cy="572435"/>
              <a:chOff x="182880" y="1417320"/>
              <a:chExt cx="1463040" cy="572435"/>
            </a:xfrm>
          </p:grpSpPr>
          <p:sp>
            <p:nvSpPr>
              <p:cNvPr id="4766" name="Rectangle 4765"/>
              <p:cNvSpPr/>
              <p:nvPr/>
            </p:nvSpPr>
            <p:spPr>
              <a:xfrm>
                <a:off x="182880" y="1417320"/>
                <a:ext cx="1463040" cy="5724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7" name="Rectangle 799"/>
              <p:cNvSpPr>
                <a:spLocks noChangeArrowheads="1"/>
              </p:cNvSpPr>
              <p:nvPr/>
            </p:nvSpPr>
            <p:spPr bwMode="auto">
              <a:xfrm>
                <a:off x="182880" y="1546842"/>
                <a:ext cx="146304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Transmit</a:t>
                </a:r>
                <a:endPara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4760" name="Group 4759"/>
            <p:cNvGrpSpPr/>
            <p:nvPr/>
          </p:nvGrpSpPr>
          <p:grpSpPr>
            <a:xfrm>
              <a:off x="5670217" y="1760310"/>
              <a:ext cx="1097280" cy="572435"/>
              <a:chOff x="182880" y="1417320"/>
              <a:chExt cx="1463040" cy="572435"/>
            </a:xfrm>
          </p:grpSpPr>
          <p:sp>
            <p:nvSpPr>
              <p:cNvPr id="4764" name="Rectangle 4763"/>
              <p:cNvSpPr/>
              <p:nvPr/>
            </p:nvSpPr>
            <p:spPr>
              <a:xfrm>
                <a:off x="182880" y="1417320"/>
                <a:ext cx="1463040" cy="5724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5" name="Rectangle 799"/>
              <p:cNvSpPr>
                <a:spLocks noChangeArrowheads="1"/>
              </p:cNvSpPr>
              <p:nvPr/>
            </p:nvSpPr>
            <p:spPr bwMode="auto">
              <a:xfrm>
                <a:off x="182880" y="1546842"/>
                <a:ext cx="146304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Decode</a:t>
                </a:r>
                <a:endPara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4761" name="Group 4760"/>
            <p:cNvGrpSpPr/>
            <p:nvPr/>
          </p:nvGrpSpPr>
          <p:grpSpPr>
            <a:xfrm>
              <a:off x="2380251" y="1760310"/>
              <a:ext cx="1097280" cy="572435"/>
              <a:chOff x="182880" y="1417320"/>
              <a:chExt cx="1463040" cy="572435"/>
            </a:xfrm>
          </p:grpSpPr>
          <p:sp>
            <p:nvSpPr>
              <p:cNvPr id="4762" name="Rectangle 4761"/>
              <p:cNvSpPr/>
              <p:nvPr/>
            </p:nvSpPr>
            <p:spPr>
              <a:xfrm>
                <a:off x="182880" y="1417320"/>
                <a:ext cx="1463040" cy="5724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3" name="Rectangle 799"/>
              <p:cNvSpPr>
                <a:spLocks noChangeArrowheads="1"/>
              </p:cNvSpPr>
              <p:nvPr/>
            </p:nvSpPr>
            <p:spPr bwMode="auto">
              <a:xfrm>
                <a:off x="182880" y="1546842"/>
                <a:ext cx="146304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Encode</a:t>
                </a:r>
                <a:endPara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cxnSp>
        <p:nvCxnSpPr>
          <p:cNvPr id="4772" name="Straight Arrow Connector 4771"/>
          <p:cNvCxnSpPr/>
          <p:nvPr/>
        </p:nvCxnSpPr>
        <p:spPr bwMode="auto">
          <a:xfrm>
            <a:off x="2016100" y="2067629"/>
            <a:ext cx="0" cy="193111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0" name="Rectangle 18"/>
          <p:cNvSpPr>
            <a:spLocks noChangeArrowheads="1"/>
          </p:cNvSpPr>
          <p:nvPr/>
        </p:nvSpPr>
        <p:spPr bwMode="auto">
          <a:xfrm>
            <a:off x="7475220" y="3559564"/>
            <a:ext cx="96012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MOS</a:t>
            </a:r>
            <a:r>
              <a:rPr lang="en-US" sz="18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out</a:t>
            </a:r>
            <a:endParaRPr lang="en-US" sz="18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21" name="Rectangle 18"/>
          <p:cNvSpPr>
            <a:spLocks noChangeArrowheads="1"/>
          </p:cNvSpPr>
          <p:nvPr/>
        </p:nvSpPr>
        <p:spPr bwMode="auto">
          <a:xfrm>
            <a:off x="705429" y="3559564"/>
            <a:ext cx="96012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MOS</a:t>
            </a:r>
            <a:r>
              <a:rPr lang="en-US" sz="18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</a:t>
            </a:r>
            <a:endParaRPr lang="en-US" sz="18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23" name="Rectangle 18"/>
          <p:cNvSpPr>
            <a:spLocks noChangeArrowheads="1"/>
          </p:cNvSpPr>
          <p:nvPr/>
        </p:nvSpPr>
        <p:spPr bwMode="auto">
          <a:xfrm>
            <a:off x="2263350" y="3033185"/>
            <a:ext cx="1316322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bit-rate</a:t>
            </a:r>
          </a:p>
          <a:p>
            <a:pPr algn="ctr" eaLnBrk="0" hangingPunct="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&amp;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/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codec</a:t>
            </a:r>
          </a:p>
        </p:txBody>
      </p:sp>
    </p:spTree>
    <p:extLst>
      <p:ext uri="{BB962C8B-B14F-4D97-AF65-F5344CB8AC3E}">
        <p14:creationId xmlns:p14="http://schemas.microsoft.com/office/powerpoint/2010/main" val="37831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7" name="Straight Arrow Connector 416"/>
          <p:cNvCxnSpPr/>
          <p:nvPr/>
        </p:nvCxnSpPr>
        <p:spPr bwMode="auto">
          <a:xfrm>
            <a:off x="1185489" y="2370844"/>
            <a:ext cx="0" cy="118872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8" name="Straight Arrow Connector 417"/>
          <p:cNvCxnSpPr/>
          <p:nvPr/>
        </p:nvCxnSpPr>
        <p:spPr bwMode="auto">
          <a:xfrm>
            <a:off x="7955280" y="2370844"/>
            <a:ext cx="0" cy="118872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7F1B-FE56-4B35-8781-A1B81C137039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752" name="Group 4751"/>
          <p:cNvGrpSpPr/>
          <p:nvPr/>
        </p:nvGrpSpPr>
        <p:grpSpPr>
          <a:xfrm>
            <a:off x="552390" y="1722210"/>
            <a:ext cx="8042969" cy="648634"/>
            <a:chOff x="552390" y="1722210"/>
            <a:chExt cx="8042969" cy="648634"/>
          </a:xfrm>
        </p:grpSpPr>
        <p:cxnSp>
          <p:nvCxnSpPr>
            <p:cNvPr id="4753" name="Straight Arrow Connector 4752"/>
            <p:cNvCxnSpPr/>
            <p:nvPr/>
          </p:nvCxnSpPr>
          <p:spPr bwMode="auto">
            <a:xfrm>
              <a:off x="965056" y="2046527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50800" cap="flat" cmpd="thickThin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54" name="Straight Connector 4753"/>
            <p:cNvCxnSpPr/>
            <p:nvPr/>
          </p:nvCxnSpPr>
          <p:spPr bwMode="auto">
            <a:xfrm>
              <a:off x="4503395" y="2046527"/>
              <a:ext cx="1154672" cy="0"/>
            </a:xfrm>
            <a:prstGeom prst="line">
              <a:avLst/>
            </a:prstGeom>
            <a:solidFill>
              <a:schemeClr val="accent1"/>
            </a:solidFill>
            <a:ln w="101600" cap="flat" cmpd="tri" algn="ctr">
              <a:solidFill>
                <a:srgbClr val="0066FF"/>
              </a:solidFill>
              <a:prstDash val="solid"/>
              <a:round/>
              <a:headEnd type="none" w="med" len="med"/>
              <a:tailEnd type="stealth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55" name="Straight Connector 4754"/>
            <p:cNvCxnSpPr/>
            <p:nvPr/>
          </p:nvCxnSpPr>
          <p:spPr bwMode="auto">
            <a:xfrm>
              <a:off x="2855906" y="2046527"/>
              <a:ext cx="1154672" cy="0"/>
            </a:xfrm>
            <a:prstGeom prst="line">
              <a:avLst/>
            </a:prstGeom>
            <a:solidFill>
              <a:schemeClr val="accent1"/>
            </a:solidFill>
            <a:ln w="101600" cap="flat" cmpd="tri" algn="ctr">
              <a:solidFill>
                <a:srgbClr val="0066FF"/>
              </a:solidFill>
              <a:prstDash val="solid"/>
              <a:round/>
              <a:headEnd type="none" w="med" len="med"/>
              <a:tailEnd type="stealth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56" name="Straight Arrow Connector 4755"/>
            <p:cNvCxnSpPr/>
            <p:nvPr/>
          </p:nvCxnSpPr>
          <p:spPr bwMode="auto">
            <a:xfrm>
              <a:off x="5910405" y="2046527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50800" cap="flat" cmpd="thickThin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757" name="Group 4756"/>
            <p:cNvGrpSpPr/>
            <p:nvPr/>
          </p:nvGrpSpPr>
          <p:grpSpPr>
            <a:xfrm>
              <a:off x="552390" y="1722210"/>
              <a:ext cx="1294769" cy="648634"/>
              <a:chOff x="552390" y="1722210"/>
              <a:chExt cx="1294769" cy="648634"/>
            </a:xfrm>
          </p:grpSpPr>
          <p:sp>
            <p:nvSpPr>
              <p:cNvPr id="4770" name="Rounded Rectangle 4769"/>
              <p:cNvSpPr/>
              <p:nvPr/>
            </p:nvSpPr>
            <p:spPr>
              <a:xfrm>
                <a:off x="552390" y="1722210"/>
                <a:ext cx="1280158" cy="64863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1" name="Rectangle 15"/>
              <p:cNvSpPr>
                <a:spLocks noChangeArrowheads="1"/>
              </p:cNvSpPr>
              <p:nvPr/>
            </p:nvSpPr>
            <p:spPr bwMode="auto">
              <a:xfrm>
                <a:off x="567001" y="1753818"/>
                <a:ext cx="1280158" cy="585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Original</a:t>
                </a:r>
              </a:p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Video</a:t>
                </a:r>
                <a:endPara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4758" name="Group 4757"/>
            <p:cNvGrpSpPr/>
            <p:nvPr/>
          </p:nvGrpSpPr>
          <p:grpSpPr>
            <a:xfrm>
              <a:off x="7315201" y="1722210"/>
              <a:ext cx="1280158" cy="648634"/>
              <a:chOff x="7315201" y="1722210"/>
              <a:chExt cx="1280158" cy="648634"/>
            </a:xfrm>
          </p:grpSpPr>
          <p:sp>
            <p:nvSpPr>
              <p:cNvPr id="4768" name="Rounded Rectangle 4767"/>
              <p:cNvSpPr/>
              <p:nvPr/>
            </p:nvSpPr>
            <p:spPr>
              <a:xfrm>
                <a:off x="7315201" y="1722210"/>
                <a:ext cx="1280158" cy="64863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9" name="Rectangle 15"/>
              <p:cNvSpPr>
                <a:spLocks noChangeArrowheads="1"/>
              </p:cNvSpPr>
              <p:nvPr/>
            </p:nvSpPr>
            <p:spPr bwMode="auto">
              <a:xfrm>
                <a:off x="7315201" y="1748091"/>
                <a:ext cx="1280158" cy="585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Processed Video</a:t>
                </a:r>
                <a:endPara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4759" name="Group 4758"/>
            <p:cNvGrpSpPr/>
            <p:nvPr/>
          </p:nvGrpSpPr>
          <p:grpSpPr>
            <a:xfrm>
              <a:off x="4025234" y="1760310"/>
              <a:ext cx="1097280" cy="572435"/>
              <a:chOff x="182880" y="1417320"/>
              <a:chExt cx="1463040" cy="572435"/>
            </a:xfrm>
          </p:grpSpPr>
          <p:sp>
            <p:nvSpPr>
              <p:cNvPr id="4766" name="Rectangle 4765"/>
              <p:cNvSpPr/>
              <p:nvPr/>
            </p:nvSpPr>
            <p:spPr>
              <a:xfrm>
                <a:off x="182880" y="1417320"/>
                <a:ext cx="1463040" cy="5724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7" name="Rectangle 799"/>
              <p:cNvSpPr>
                <a:spLocks noChangeArrowheads="1"/>
              </p:cNvSpPr>
              <p:nvPr/>
            </p:nvSpPr>
            <p:spPr bwMode="auto">
              <a:xfrm>
                <a:off x="182880" y="1546842"/>
                <a:ext cx="146304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Transmit</a:t>
                </a:r>
                <a:endPara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4760" name="Group 4759"/>
            <p:cNvGrpSpPr/>
            <p:nvPr/>
          </p:nvGrpSpPr>
          <p:grpSpPr>
            <a:xfrm>
              <a:off x="5670217" y="1760310"/>
              <a:ext cx="1097280" cy="572435"/>
              <a:chOff x="182880" y="1417320"/>
              <a:chExt cx="1463040" cy="572435"/>
            </a:xfrm>
          </p:grpSpPr>
          <p:sp>
            <p:nvSpPr>
              <p:cNvPr id="4764" name="Rectangle 4763"/>
              <p:cNvSpPr/>
              <p:nvPr/>
            </p:nvSpPr>
            <p:spPr>
              <a:xfrm>
                <a:off x="182880" y="1417320"/>
                <a:ext cx="1463040" cy="5724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5" name="Rectangle 799"/>
              <p:cNvSpPr>
                <a:spLocks noChangeArrowheads="1"/>
              </p:cNvSpPr>
              <p:nvPr/>
            </p:nvSpPr>
            <p:spPr bwMode="auto">
              <a:xfrm>
                <a:off x="182880" y="1546842"/>
                <a:ext cx="146304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Decode</a:t>
                </a:r>
                <a:endPara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4761" name="Group 4760"/>
            <p:cNvGrpSpPr/>
            <p:nvPr/>
          </p:nvGrpSpPr>
          <p:grpSpPr>
            <a:xfrm>
              <a:off x="2380251" y="1760310"/>
              <a:ext cx="1097280" cy="572435"/>
              <a:chOff x="182880" y="1417320"/>
              <a:chExt cx="1463040" cy="572435"/>
            </a:xfrm>
          </p:grpSpPr>
          <p:sp>
            <p:nvSpPr>
              <p:cNvPr id="4762" name="Rectangle 4761"/>
              <p:cNvSpPr/>
              <p:nvPr/>
            </p:nvSpPr>
            <p:spPr>
              <a:xfrm>
                <a:off x="182880" y="1417320"/>
                <a:ext cx="1463040" cy="5724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3" name="Rectangle 799"/>
              <p:cNvSpPr>
                <a:spLocks noChangeArrowheads="1"/>
              </p:cNvSpPr>
              <p:nvPr/>
            </p:nvSpPr>
            <p:spPr bwMode="auto">
              <a:xfrm>
                <a:off x="182880" y="1546842"/>
                <a:ext cx="146304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Encode</a:t>
                </a:r>
                <a:endPara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sp>
        <p:nvSpPr>
          <p:cNvPr id="420" name="Rectangle 18"/>
          <p:cNvSpPr>
            <a:spLocks noChangeArrowheads="1"/>
          </p:cNvSpPr>
          <p:nvPr/>
        </p:nvSpPr>
        <p:spPr bwMode="auto">
          <a:xfrm>
            <a:off x="7475220" y="3559564"/>
            <a:ext cx="96012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MOS</a:t>
            </a:r>
            <a:r>
              <a:rPr lang="en-US" sz="18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out</a:t>
            </a:r>
            <a:endParaRPr lang="en-US" sz="18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21" name="Rectangle 18"/>
          <p:cNvSpPr>
            <a:spLocks noChangeArrowheads="1"/>
          </p:cNvSpPr>
          <p:nvPr/>
        </p:nvSpPr>
        <p:spPr bwMode="auto">
          <a:xfrm>
            <a:off x="705429" y="3559564"/>
            <a:ext cx="96012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MOS</a:t>
            </a:r>
            <a:r>
              <a:rPr lang="en-US" sz="18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</a:t>
            </a:r>
            <a:endParaRPr lang="en-US" sz="18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19" name="Rectangle 18"/>
          <p:cNvSpPr>
            <a:spLocks noChangeArrowheads="1"/>
          </p:cNvSpPr>
          <p:nvPr/>
        </p:nvSpPr>
        <p:spPr bwMode="auto">
          <a:xfrm>
            <a:off x="1402886" y="4648200"/>
            <a:ext cx="7032454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How do people judge video quality?</a:t>
            </a:r>
          </a:p>
          <a:p>
            <a:pPr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Do people judge original and processed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videos differently?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Can we divide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MOS</a:t>
            </a:r>
            <a:r>
              <a:rPr lang="en-US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and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MOS</a:t>
            </a:r>
            <a:r>
              <a:rPr lang="en-US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out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into factors?</a:t>
            </a:r>
          </a:p>
          <a:p>
            <a:pPr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How much are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MOS</a:t>
            </a:r>
            <a:r>
              <a:rPr lang="en-US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and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MOS</a:t>
            </a:r>
            <a:r>
              <a:rPr lang="en-US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out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influenced by the subject matter?</a:t>
            </a:r>
          </a:p>
        </p:txBody>
      </p:sp>
    </p:spTree>
    <p:extLst>
      <p:ext uri="{BB962C8B-B14F-4D97-AF65-F5344CB8AC3E}">
        <p14:creationId xmlns:p14="http://schemas.microsoft.com/office/powerpoint/2010/main" val="12894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004890"/>
          </a:xfrm>
        </p:spPr>
        <p:txBody>
          <a:bodyPr>
            <a:normAutofit/>
          </a:bodyPr>
          <a:lstStyle/>
          <a:p>
            <a:r>
              <a:rPr lang="en-US" dirty="0" smtClean="0"/>
              <a:t>Novel Scene Experiment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C2FDC-616E-415C-813C-64F74D2BCD10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08A1C-8312-441E-B161-50FDCDFBD0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23751" y="593642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Scenes</a:t>
            </a:r>
            <a:endParaRPr lang="en-US" sz="32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356781" y="3514404"/>
            <a:ext cx="441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Systems</a:t>
            </a:r>
            <a:endParaRPr lang="en-US" sz="3200" dirty="0">
              <a:latin typeface="+mn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7"/>
          <a:stretch/>
        </p:blipFill>
        <p:spPr bwMode="auto">
          <a:xfrm>
            <a:off x="1143002" y="1599398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1139954" y="3120991"/>
            <a:ext cx="244144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3"/>
          <a:stretch/>
        </p:blipFill>
        <p:spPr bwMode="auto">
          <a:xfrm>
            <a:off x="1123751" y="4642586"/>
            <a:ext cx="244080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"/>
          <a:stretch/>
        </p:blipFill>
        <p:spPr bwMode="auto">
          <a:xfrm>
            <a:off x="3733800" y="1600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4"/>
          <a:stretch/>
        </p:blipFill>
        <p:spPr bwMode="auto">
          <a:xfrm>
            <a:off x="3733800" y="3120991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/>
          <a:stretch/>
        </p:blipFill>
        <p:spPr bwMode="auto">
          <a:xfrm>
            <a:off x="3733800" y="4642586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5"/>
          <a:stretch/>
        </p:blipFill>
        <p:spPr bwMode="auto">
          <a:xfrm>
            <a:off x="6324601" y="1599397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 bwMode="auto">
          <a:xfrm>
            <a:off x="6324601" y="3120991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8"/>
          <a:stretch/>
        </p:blipFill>
        <p:spPr bwMode="auto">
          <a:xfrm>
            <a:off x="6324601" y="4642586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0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8 sessions of 100 clips </a:t>
            </a:r>
          </a:p>
          <a:p>
            <a:pPr lvl="1"/>
            <a:r>
              <a:rPr lang="en-US" dirty="0" smtClean="0"/>
              <a:t>Same experiment design</a:t>
            </a:r>
          </a:p>
          <a:p>
            <a:pPr lvl="1"/>
            <a:r>
              <a:rPr lang="en-US" dirty="0" smtClean="0"/>
              <a:t>Different video topics</a:t>
            </a:r>
          </a:p>
          <a:p>
            <a:r>
              <a:rPr lang="en-US" dirty="0" smtClean="0"/>
              <a:t>4sec</a:t>
            </a:r>
          </a:p>
          <a:p>
            <a:r>
              <a:rPr lang="en-US" dirty="0" smtClean="0"/>
              <a:t>“Source video” includes:</a:t>
            </a:r>
          </a:p>
          <a:p>
            <a:pPr lvl="1"/>
            <a:r>
              <a:rPr lang="en-US" dirty="0" smtClean="0"/>
              <a:t>Conversion to 720p 24fps</a:t>
            </a:r>
          </a:p>
          <a:p>
            <a:pPr lvl="1"/>
            <a:r>
              <a:rPr lang="en-US" dirty="0" smtClean="0"/>
              <a:t>No minimum quality threshold</a:t>
            </a:r>
          </a:p>
          <a:p>
            <a:r>
              <a:rPr lang="en-US" dirty="0" smtClean="0"/>
              <a:t>As bit-rate drops, encoded resolution drops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Broadcast</a:t>
            </a:r>
          </a:p>
          <a:p>
            <a:r>
              <a:rPr lang="en-US" dirty="0" smtClean="0"/>
              <a:t>Chance</a:t>
            </a:r>
          </a:p>
          <a:p>
            <a:r>
              <a:rPr lang="en-US" dirty="0" smtClean="0"/>
              <a:t>Everglades </a:t>
            </a:r>
          </a:p>
          <a:p>
            <a:r>
              <a:rPr lang="en-US" dirty="0" smtClean="0"/>
              <a:t>Music &amp; Mexico</a:t>
            </a:r>
            <a:endParaRPr lang="en-US" dirty="0"/>
          </a:p>
          <a:p>
            <a:r>
              <a:rPr lang="en-US" dirty="0" smtClean="0"/>
              <a:t>Nature</a:t>
            </a:r>
          </a:p>
          <a:p>
            <a:r>
              <a:rPr lang="en-US" dirty="0" smtClean="0"/>
              <a:t>Ocean</a:t>
            </a:r>
          </a:p>
          <a:p>
            <a:r>
              <a:rPr lang="en-US" dirty="0" smtClean="0"/>
              <a:t>Public Safety</a:t>
            </a:r>
          </a:p>
          <a:p>
            <a:r>
              <a:rPr lang="en-US" dirty="0" smtClean="0"/>
              <a:t>Sports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F8BBC-2738-4703-B859-3B168E81CDE1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069054"/>
              </p:ext>
            </p:extLst>
          </p:nvPr>
        </p:nvGraphicFramePr>
        <p:xfrm>
          <a:off x="1295400" y="5105400"/>
          <a:ext cx="6095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SRCpls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2.34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1.732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1.256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0.951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0.512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½ /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/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/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/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1½ /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/ 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38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 Plus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ACR scale—excellent, good, fair, poor, bad</a:t>
            </a:r>
          </a:p>
          <a:p>
            <a:r>
              <a:rPr lang="en-US" dirty="0" smtClean="0"/>
              <a:t>Computer error</a:t>
            </a:r>
          </a:p>
          <a:p>
            <a:pPr lvl="1"/>
            <a:r>
              <a:rPr lang="en-US" dirty="0"/>
              <a:t>Select “Computer error” if our playback system has a problem. </a:t>
            </a:r>
            <a:endParaRPr lang="en-US" dirty="0" smtClean="0"/>
          </a:p>
          <a:p>
            <a:pPr lvl="1"/>
            <a:r>
              <a:rPr lang="en-US" dirty="0" smtClean="0"/>
              <a:t>Never used</a:t>
            </a:r>
          </a:p>
          <a:p>
            <a:r>
              <a:rPr lang="en-US" dirty="0" smtClean="0"/>
              <a:t>Human Error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“human error” if you cannot rate the clip. For example, you were distracted and did not pay attention to the video. This may happen. </a:t>
            </a:r>
            <a:endParaRPr lang="en-US" dirty="0" smtClean="0"/>
          </a:p>
          <a:p>
            <a:pPr lvl="1"/>
            <a:r>
              <a:rPr lang="en-US" dirty="0" smtClean="0"/>
              <a:t>Concern: 4sec too short, rating task too difficult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F8BBC-2738-4703-B859-3B168E81CDE1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40418"/>
              </p:ext>
            </p:extLst>
          </p:nvPr>
        </p:nvGraphicFramePr>
        <p:xfrm>
          <a:off x="1447798" y="5105400"/>
          <a:ext cx="624840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4252"/>
                <a:gridCol w="835692"/>
                <a:gridCol w="835692"/>
                <a:gridCol w="835692"/>
                <a:gridCol w="835692"/>
                <a:gridCol w="835692"/>
                <a:gridCol w="8356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Times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to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to</a:t>
                      </a:r>
                      <a:r>
                        <a:rPr lang="en-US" baseline="0" dirty="0" smtClean="0"/>
                        <a:t>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Subjects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3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Demographics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27 subjects</a:t>
            </a:r>
          </a:p>
          <a:p>
            <a:r>
              <a:rPr lang="en-US" dirty="0" smtClean="0"/>
              <a:t>12 </a:t>
            </a:r>
            <a:r>
              <a:rPr lang="en-US" dirty="0" smtClean="0"/>
              <a:t>male, 15 female</a:t>
            </a:r>
          </a:p>
          <a:p>
            <a:endParaRPr lang="en-US" dirty="0" smtClean="0"/>
          </a:p>
          <a:p>
            <a:r>
              <a:rPr lang="en-US" dirty="0" smtClean="0"/>
              <a:t>20 to 29		12</a:t>
            </a:r>
          </a:p>
          <a:p>
            <a:r>
              <a:rPr lang="en-US" dirty="0" smtClean="0"/>
              <a:t>30 to 39		5</a:t>
            </a:r>
          </a:p>
          <a:p>
            <a:r>
              <a:rPr lang="en-US" dirty="0" smtClean="0"/>
              <a:t>40 to 49		4</a:t>
            </a:r>
          </a:p>
          <a:p>
            <a:r>
              <a:rPr lang="en-US" dirty="0" smtClean="0"/>
              <a:t>50 to 59		5</a:t>
            </a:r>
          </a:p>
          <a:p>
            <a:endParaRPr lang="en-US" dirty="0"/>
          </a:p>
          <a:p>
            <a:r>
              <a:rPr lang="en-US" dirty="0" smtClean="0"/>
              <a:t>6 engineers</a:t>
            </a:r>
          </a:p>
          <a:p>
            <a:r>
              <a:rPr lang="en-US" dirty="0" smtClean="0"/>
              <a:t>21 temps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AGH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24 subjects,</a:t>
            </a:r>
          </a:p>
          <a:p>
            <a:r>
              <a:rPr lang="en-US" dirty="0" smtClean="0"/>
              <a:t>80% male, 20% female</a:t>
            </a:r>
          </a:p>
          <a:p>
            <a:endParaRPr lang="en-US" dirty="0"/>
          </a:p>
          <a:p>
            <a:r>
              <a:rPr lang="en-US" dirty="0" smtClean="0"/>
              <a:t>20 to 25		24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24 university students, engineering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F8BBC-2738-4703-B859-3B168E81CDE1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1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AGH vs. NTIA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F8BBC-2738-4703-B859-3B168E81CDE1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2370" r="50857" b="51571"/>
          <a:stretch/>
        </p:blipFill>
        <p:spPr bwMode="auto">
          <a:xfrm>
            <a:off x="1176956" y="1371600"/>
            <a:ext cx="679008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4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SpresentationTemplate">
  <a:themeElements>
    <a:clrScheme name="ITS2016">
      <a:dk1>
        <a:sysClr val="windowText" lastClr="000000"/>
      </a:dk1>
      <a:lt1>
        <a:sysClr val="window" lastClr="FFFFFF"/>
      </a:lt1>
      <a:dk2>
        <a:srgbClr val="004273"/>
      </a:dk2>
      <a:lt2>
        <a:srgbClr val="E7F0F5"/>
      </a:lt2>
      <a:accent1>
        <a:srgbClr val="4087AF"/>
      </a:accent1>
      <a:accent2>
        <a:srgbClr val="FF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ITS2016presentationTemplate.potx" id="{2B465CA4-0FC9-4936-8C28-2A2C1FC40037}" vid="{58D55831-1967-45E0-806C-2538F87A62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E57575196D2B4BBBD0D9AD9DA1C3FD" ma:contentTypeVersion="0" ma:contentTypeDescription="Create a new document." ma:contentTypeScope="" ma:versionID="015b9282a8cd001091107584e7b167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11b5f35d88f7f6ebfe284b0f73f439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E341B9-9BFA-484A-88F9-1C1A4A235E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791B97-1115-440F-ACF6-D88100B4A33C}">
  <ds:schemaRefs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0D3F599-FFAA-4A12-AAE6-725455775B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ITSMonthlyProjectReport</Template>
  <TotalTime>0</TotalTime>
  <Words>501</Words>
  <Application>Microsoft Office PowerPoint</Application>
  <PresentationFormat>On-screen Show (4:3)</PresentationFormat>
  <Paragraphs>197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ITSpresentationTemplate</vt:lpstr>
      <vt:lpstr>Designing Subjective Tests for NR Metrics</vt:lpstr>
      <vt:lpstr>PowerPoint Presentation</vt:lpstr>
      <vt:lpstr>PowerPoint Presentation</vt:lpstr>
      <vt:lpstr>PowerPoint Presentation</vt:lpstr>
      <vt:lpstr>Novel Scene Experiment Design</vt:lpstr>
      <vt:lpstr>Experiment Design</vt:lpstr>
      <vt:lpstr>ACR Plus</vt:lpstr>
      <vt:lpstr>Subject Demographics</vt:lpstr>
      <vt:lpstr>AGH vs. NTIA</vt:lpstr>
      <vt:lpstr>NTIA Subject Feedback</vt:lpstr>
      <vt:lpstr>Distribution of Mean Opinion Scores (MOS)</vt:lpstr>
      <vt:lpstr>Session Comparison</vt:lpstr>
      <vt:lpstr>AGH Infrastructure for High-Attendance, Simple Psychophysical Experiments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2016-02-03T02:00:23Z</dcterms:created>
  <dcterms:modified xsi:type="dcterms:W3CDTF">2017-05-08T23:48:20Z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0x010100D7E57575196D2B4BBBD0D9AD9DA1C3FD</vt:lpwstr>
  </property>
  <property fmtid="{D5CDD505-2E9C-101B-9397-08002B2CF9AE}" pid="3" name="Order">
    <vt:r8>1100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