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4" r:id="rId6"/>
  </p:sldMasterIdLst>
  <p:notesMasterIdLst>
    <p:notesMasterId r:id="rId29"/>
  </p:notesMasterIdLst>
  <p:sldIdLst>
    <p:sldId id="256" r:id="rId7"/>
    <p:sldId id="307" r:id="rId8"/>
    <p:sldId id="308" r:id="rId9"/>
    <p:sldId id="296" r:id="rId10"/>
    <p:sldId id="297" r:id="rId11"/>
    <p:sldId id="330" r:id="rId12"/>
    <p:sldId id="310" r:id="rId13"/>
    <p:sldId id="311" r:id="rId14"/>
    <p:sldId id="303" r:id="rId15"/>
    <p:sldId id="312" r:id="rId16"/>
    <p:sldId id="313" r:id="rId17"/>
    <p:sldId id="316" r:id="rId18"/>
    <p:sldId id="331" r:id="rId19"/>
    <p:sldId id="332" r:id="rId20"/>
    <p:sldId id="333" r:id="rId21"/>
    <p:sldId id="334" r:id="rId22"/>
    <p:sldId id="335" r:id="rId23"/>
    <p:sldId id="322" r:id="rId24"/>
    <p:sldId id="325" r:id="rId25"/>
    <p:sldId id="326" r:id="rId26"/>
    <p:sldId id="336" r:id="rId27"/>
    <p:sldId id="274"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750" userDrawn="1">
          <p15:clr>
            <a:srgbClr val="A4A3A4"/>
          </p15:clr>
        </p15:guide>
        <p15:guide id="4" pos="55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762F73"/>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6" autoAdjust="0"/>
    <p:restoredTop sz="94660"/>
  </p:normalViewPr>
  <p:slideViewPr>
    <p:cSldViewPr snapToGrid="0" snapToObjects="1" showGuides="1">
      <p:cViewPr varScale="1">
        <p:scale>
          <a:sx n="75" d="100"/>
          <a:sy n="75" d="100"/>
        </p:scale>
        <p:origin x="53" y="710"/>
      </p:cViewPr>
      <p:guideLst>
        <p:guide orient="horz" pos="2160"/>
        <p:guide pos="3840"/>
        <p:guide orient="horz" pos="2750"/>
        <p:guide pos="5586"/>
      </p:guideLst>
    </p:cSldViewPr>
  </p:slideViewPr>
  <p:notesTextViewPr>
    <p:cViewPr>
      <p:scale>
        <a:sx n="1" d="1"/>
        <a:sy n="1" d="1"/>
      </p:scale>
      <p:origin x="0" y="0"/>
    </p:cViewPr>
  </p:notesTextViewPr>
  <p:sorterViewPr>
    <p:cViewPr>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Kolumn1</c:v>
                </c:pt>
              </c:strCache>
            </c:strRef>
          </c:tx>
          <c:spPr>
            <a:ln w="28575" cap="rnd">
              <a:solidFill>
                <a:schemeClr val="accent1"/>
              </a:solidFill>
              <a:round/>
            </a:ln>
            <a:effectLst/>
          </c:spPr>
          <c:marker>
            <c:symbol val="none"/>
          </c:marker>
          <c:cat>
            <c:strRef>
              <c:f>Blad1!$A$2:$A$6</c:f>
              <c:strCache>
                <c:ptCount val="5"/>
                <c:pt idx="0">
                  <c:v>Bad</c:v>
                </c:pt>
                <c:pt idx="1">
                  <c:v>Poor</c:v>
                </c:pt>
                <c:pt idx="2">
                  <c:v>Fair</c:v>
                </c:pt>
                <c:pt idx="3">
                  <c:v>Good</c:v>
                </c:pt>
                <c:pt idx="4">
                  <c:v>Excellent</c:v>
                </c:pt>
              </c:strCache>
            </c:strRef>
          </c:cat>
          <c:val>
            <c:numRef>
              <c:f>Blad1!$B$2:$B$6</c:f>
              <c:numCache>
                <c:formatCode>General</c:formatCode>
                <c:ptCount val="5"/>
              </c:numCache>
            </c:numRef>
          </c:val>
          <c:smooth val="0"/>
          <c:extLst>
            <c:ext xmlns:c16="http://schemas.microsoft.com/office/drawing/2014/chart" uri="{C3380CC4-5D6E-409C-BE32-E72D297353CC}">
              <c16:uniqueId val="{00000000-344F-4413-A191-39475B2C750B}"/>
            </c:ext>
          </c:extLst>
        </c:ser>
        <c:ser>
          <c:idx val="1"/>
          <c:order val="1"/>
          <c:tx>
            <c:strRef>
              <c:f>Blad1!$C$1</c:f>
              <c:strCache>
                <c:ptCount val="1"/>
                <c:pt idx="0">
                  <c:v>Kolumn2</c:v>
                </c:pt>
              </c:strCache>
            </c:strRef>
          </c:tx>
          <c:spPr>
            <a:ln w="28575" cap="rnd">
              <a:solidFill>
                <a:schemeClr val="accent2"/>
              </a:solidFill>
              <a:round/>
            </a:ln>
            <a:effectLst/>
          </c:spPr>
          <c:marker>
            <c:symbol val="none"/>
          </c:marker>
          <c:cat>
            <c:strRef>
              <c:f>Blad1!$A$2:$A$6</c:f>
              <c:strCache>
                <c:ptCount val="5"/>
                <c:pt idx="0">
                  <c:v>Bad</c:v>
                </c:pt>
                <c:pt idx="1">
                  <c:v>Poor</c:v>
                </c:pt>
                <c:pt idx="2">
                  <c:v>Fair</c:v>
                </c:pt>
                <c:pt idx="3">
                  <c:v>Good</c:v>
                </c:pt>
                <c:pt idx="4">
                  <c:v>Excellent</c:v>
                </c:pt>
              </c:strCache>
            </c:strRef>
          </c:cat>
          <c:val>
            <c:numRef>
              <c:f>Blad1!$C$2:$C$6</c:f>
              <c:numCache>
                <c:formatCode>General</c:formatCode>
                <c:ptCount val="5"/>
              </c:numCache>
            </c:numRef>
          </c:val>
          <c:smooth val="0"/>
          <c:extLst>
            <c:ext xmlns:c16="http://schemas.microsoft.com/office/drawing/2014/chart" uri="{C3380CC4-5D6E-409C-BE32-E72D297353CC}">
              <c16:uniqueId val="{00000001-344F-4413-A191-39475B2C750B}"/>
            </c:ext>
          </c:extLst>
        </c:ser>
        <c:ser>
          <c:idx val="2"/>
          <c:order val="2"/>
          <c:tx>
            <c:strRef>
              <c:f>Blad1!$D$1</c:f>
              <c:strCache>
                <c:ptCount val="1"/>
                <c:pt idx="0">
                  <c:v>Kolumn3</c:v>
                </c:pt>
              </c:strCache>
            </c:strRef>
          </c:tx>
          <c:spPr>
            <a:ln w="28575" cap="rnd">
              <a:solidFill>
                <a:schemeClr val="accent3"/>
              </a:solidFill>
              <a:round/>
            </a:ln>
            <a:effectLst/>
          </c:spPr>
          <c:marker>
            <c:symbol val="none"/>
          </c:marker>
          <c:cat>
            <c:strRef>
              <c:f>Blad1!$A$2:$A$6</c:f>
              <c:strCache>
                <c:ptCount val="5"/>
                <c:pt idx="0">
                  <c:v>Bad</c:v>
                </c:pt>
                <c:pt idx="1">
                  <c:v>Poor</c:v>
                </c:pt>
                <c:pt idx="2">
                  <c:v>Fair</c:v>
                </c:pt>
                <c:pt idx="3">
                  <c:v>Good</c:v>
                </c:pt>
                <c:pt idx="4">
                  <c:v>Excellent</c:v>
                </c:pt>
              </c:strCache>
            </c:strRef>
          </c:cat>
          <c:val>
            <c:numRef>
              <c:f>Blad1!$D$2:$D$6</c:f>
              <c:numCache>
                <c:formatCode>General</c:formatCode>
                <c:ptCount val="5"/>
              </c:numCache>
            </c:numRef>
          </c:val>
          <c:smooth val="0"/>
          <c:extLst>
            <c:ext xmlns:c16="http://schemas.microsoft.com/office/drawing/2014/chart" uri="{C3380CC4-5D6E-409C-BE32-E72D297353CC}">
              <c16:uniqueId val="{00000002-344F-4413-A191-39475B2C750B}"/>
            </c:ext>
          </c:extLst>
        </c:ser>
        <c:dLbls>
          <c:showLegendKey val="0"/>
          <c:showVal val="0"/>
          <c:showCatName val="0"/>
          <c:showSerName val="0"/>
          <c:showPercent val="0"/>
          <c:showBubbleSize val="0"/>
        </c:dLbls>
        <c:smooth val="0"/>
        <c:axId val="556783600"/>
        <c:axId val="556784912"/>
      </c:lineChart>
      <c:catAx>
        <c:axId val="556783600"/>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556784912"/>
        <c:crosses val="autoZero"/>
        <c:auto val="1"/>
        <c:lblAlgn val="ctr"/>
        <c:lblOffset val="100"/>
        <c:noMultiLvlLbl val="0"/>
      </c:catAx>
      <c:valAx>
        <c:axId val="556784912"/>
        <c:scaling>
          <c:orientation val="minMax"/>
          <c:max val="0.1"/>
          <c:min val="-0.1"/>
        </c:scaling>
        <c:delete val="1"/>
        <c:axPos val="l"/>
        <c:numFmt formatCode="General" sourceLinked="1"/>
        <c:majorTickMark val="none"/>
        <c:minorTickMark val="none"/>
        <c:tickLblPos val="nextTo"/>
        <c:crossAx val="556783600"/>
        <c:crosses val="autoZero"/>
        <c:crossBetween val="midCat"/>
        <c:minorUnit val="0.1"/>
      </c:valAx>
      <c:spPr>
        <a:noFill/>
        <a:ln>
          <a:noFill/>
        </a:ln>
        <a:effectLst/>
      </c:spPr>
    </c:plotArea>
    <c:plotVisOnly val="1"/>
    <c:dispBlanksAs val="gap"/>
    <c:showDLblsOverMax val="0"/>
  </c:chart>
  <c:spPr>
    <a:noFill/>
    <a:ln>
      <a:solidFill>
        <a:schemeClr val="tx1"/>
      </a:solid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B4CE5-EE24-4B7F-8753-C109593295A5}" type="datetimeFigureOut">
              <a:rPr lang="sv-SE" smtClean="0"/>
              <a:t>2018-11-13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8346B-292C-4441-8B48-07D72E193800}" type="slidenum">
              <a:rPr lang="sv-SE" smtClean="0"/>
              <a:t>‹#›</a:t>
            </a:fld>
            <a:endParaRPr lang="sv-SE"/>
          </a:p>
        </p:txBody>
      </p:sp>
    </p:spTree>
    <p:extLst>
      <p:ext uri="{BB962C8B-B14F-4D97-AF65-F5344CB8AC3E}">
        <p14:creationId xmlns:p14="http://schemas.microsoft.com/office/powerpoint/2010/main" val="212209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a:t>
            </a:fld>
            <a:endParaRPr lang="sv-SE"/>
          </a:p>
        </p:txBody>
      </p:sp>
    </p:spTree>
    <p:extLst>
      <p:ext uri="{BB962C8B-B14F-4D97-AF65-F5344CB8AC3E}">
        <p14:creationId xmlns:p14="http://schemas.microsoft.com/office/powerpoint/2010/main" val="275646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10</a:t>
            </a:fld>
            <a:endParaRPr lang="sv-SE"/>
          </a:p>
        </p:txBody>
      </p:sp>
    </p:spTree>
    <p:extLst>
      <p:ext uri="{BB962C8B-B14F-4D97-AF65-F5344CB8AC3E}">
        <p14:creationId xmlns:p14="http://schemas.microsoft.com/office/powerpoint/2010/main" val="93067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11</a:t>
            </a:fld>
            <a:endParaRPr lang="sv-SE"/>
          </a:p>
        </p:txBody>
      </p:sp>
    </p:spTree>
    <p:extLst>
      <p:ext uri="{BB962C8B-B14F-4D97-AF65-F5344CB8AC3E}">
        <p14:creationId xmlns:p14="http://schemas.microsoft.com/office/powerpoint/2010/main" val="320034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12</a:t>
            </a:fld>
            <a:endParaRPr lang="sv-SE"/>
          </a:p>
        </p:txBody>
      </p:sp>
    </p:spTree>
    <p:extLst>
      <p:ext uri="{BB962C8B-B14F-4D97-AF65-F5344CB8AC3E}">
        <p14:creationId xmlns:p14="http://schemas.microsoft.com/office/powerpoint/2010/main" val="1742318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13</a:t>
            </a:fld>
            <a:endParaRPr lang="sv-SE"/>
          </a:p>
        </p:txBody>
      </p:sp>
    </p:spTree>
    <p:extLst>
      <p:ext uri="{BB962C8B-B14F-4D97-AF65-F5344CB8AC3E}">
        <p14:creationId xmlns:p14="http://schemas.microsoft.com/office/powerpoint/2010/main" val="46904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14</a:t>
            </a:fld>
            <a:endParaRPr lang="sv-SE"/>
          </a:p>
        </p:txBody>
      </p:sp>
    </p:spTree>
    <p:extLst>
      <p:ext uri="{BB962C8B-B14F-4D97-AF65-F5344CB8AC3E}">
        <p14:creationId xmlns:p14="http://schemas.microsoft.com/office/powerpoint/2010/main" val="164172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15</a:t>
            </a:fld>
            <a:endParaRPr lang="sv-SE"/>
          </a:p>
        </p:txBody>
      </p:sp>
    </p:spTree>
    <p:extLst>
      <p:ext uri="{BB962C8B-B14F-4D97-AF65-F5344CB8AC3E}">
        <p14:creationId xmlns:p14="http://schemas.microsoft.com/office/powerpoint/2010/main" val="396943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16</a:t>
            </a:fld>
            <a:endParaRPr lang="sv-SE"/>
          </a:p>
        </p:txBody>
      </p:sp>
    </p:spTree>
    <p:extLst>
      <p:ext uri="{BB962C8B-B14F-4D97-AF65-F5344CB8AC3E}">
        <p14:creationId xmlns:p14="http://schemas.microsoft.com/office/powerpoint/2010/main" val="324019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17</a:t>
            </a:fld>
            <a:endParaRPr lang="sv-SE"/>
          </a:p>
        </p:txBody>
      </p:sp>
    </p:spTree>
    <p:extLst>
      <p:ext uri="{BB962C8B-B14F-4D97-AF65-F5344CB8AC3E}">
        <p14:creationId xmlns:p14="http://schemas.microsoft.com/office/powerpoint/2010/main" val="2970742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18</a:t>
            </a:fld>
            <a:endParaRPr lang="sv-SE"/>
          </a:p>
        </p:txBody>
      </p:sp>
    </p:spTree>
    <p:extLst>
      <p:ext uri="{BB962C8B-B14F-4D97-AF65-F5344CB8AC3E}">
        <p14:creationId xmlns:p14="http://schemas.microsoft.com/office/powerpoint/2010/main" val="179616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19</a:t>
            </a:fld>
            <a:endParaRPr lang="sv-SE"/>
          </a:p>
        </p:txBody>
      </p:sp>
    </p:spTree>
    <p:extLst>
      <p:ext uri="{BB962C8B-B14F-4D97-AF65-F5344CB8AC3E}">
        <p14:creationId xmlns:p14="http://schemas.microsoft.com/office/powerpoint/2010/main" val="112714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E810B3F-35EF-4F0E-A9A7-61BB162707DD}" type="slidenum">
              <a:rPr lang="sv-SE" smtClean="0"/>
              <a:pPr/>
              <a:t>2</a:t>
            </a:fld>
            <a:endParaRPr lang="sv-SE"/>
          </a:p>
        </p:txBody>
      </p:sp>
    </p:spTree>
    <p:extLst>
      <p:ext uri="{BB962C8B-B14F-4D97-AF65-F5344CB8AC3E}">
        <p14:creationId xmlns:p14="http://schemas.microsoft.com/office/powerpoint/2010/main" val="328475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20</a:t>
            </a:fld>
            <a:endParaRPr lang="sv-SE"/>
          </a:p>
        </p:txBody>
      </p:sp>
    </p:spTree>
    <p:extLst>
      <p:ext uri="{BB962C8B-B14F-4D97-AF65-F5344CB8AC3E}">
        <p14:creationId xmlns:p14="http://schemas.microsoft.com/office/powerpoint/2010/main" val="1554344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21</a:t>
            </a:fld>
            <a:endParaRPr lang="sv-SE"/>
          </a:p>
        </p:txBody>
      </p:sp>
    </p:spTree>
    <p:extLst>
      <p:ext uri="{BB962C8B-B14F-4D97-AF65-F5344CB8AC3E}">
        <p14:creationId xmlns:p14="http://schemas.microsoft.com/office/powerpoint/2010/main" val="176550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22</a:t>
            </a:fld>
            <a:endParaRPr lang="sv-SE"/>
          </a:p>
        </p:txBody>
      </p:sp>
    </p:spTree>
    <p:extLst>
      <p:ext uri="{BB962C8B-B14F-4D97-AF65-F5344CB8AC3E}">
        <p14:creationId xmlns:p14="http://schemas.microsoft.com/office/powerpoint/2010/main" val="305014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3</a:t>
            </a:fld>
            <a:endParaRPr lang="sv-SE"/>
          </a:p>
        </p:txBody>
      </p:sp>
    </p:spTree>
    <p:extLst>
      <p:ext uri="{BB962C8B-B14F-4D97-AF65-F5344CB8AC3E}">
        <p14:creationId xmlns:p14="http://schemas.microsoft.com/office/powerpoint/2010/main" val="96580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4</a:t>
            </a:fld>
            <a:endParaRPr lang="sv-SE"/>
          </a:p>
        </p:txBody>
      </p:sp>
    </p:spTree>
    <p:extLst>
      <p:ext uri="{BB962C8B-B14F-4D97-AF65-F5344CB8AC3E}">
        <p14:creationId xmlns:p14="http://schemas.microsoft.com/office/powerpoint/2010/main" val="415942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5</a:t>
            </a:fld>
            <a:endParaRPr lang="sv-SE"/>
          </a:p>
        </p:txBody>
      </p:sp>
    </p:spTree>
    <p:extLst>
      <p:ext uri="{BB962C8B-B14F-4D97-AF65-F5344CB8AC3E}">
        <p14:creationId xmlns:p14="http://schemas.microsoft.com/office/powerpoint/2010/main" val="149161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6</a:t>
            </a:fld>
            <a:endParaRPr lang="sv-SE"/>
          </a:p>
        </p:txBody>
      </p:sp>
    </p:spTree>
    <p:extLst>
      <p:ext uri="{BB962C8B-B14F-4D97-AF65-F5344CB8AC3E}">
        <p14:creationId xmlns:p14="http://schemas.microsoft.com/office/powerpoint/2010/main" val="170244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7</a:t>
            </a:fld>
            <a:endParaRPr lang="sv-SE"/>
          </a:p>
        </p:txBody>
      </p:sp>
    </p:spTree>
    <p:extLst>
      <p:ext uri="{BB962C8B-B14F-4D97-AF65-F5344CB8AC3E}">
        <p14:creationId xmlns:p14="http://schemas.microsoft.com/office/powerpoint/2010/main" val="323248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8</a:t>
            </a:fld>
            <a:endParaRPr lang="sv-SE"/>
          </a:p>
        </p:txBody>
      </p:sp>
    </p:spTree>
    <p:extLst>
      <p:ext uri="{BB962C8B-B14F-4D97-AF65-F5344CB8AC3E}">
        <p14:creationId xmlns:p14="http://schemas.microsoft.com/office/powerpoint/2010/main" val="422052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3E18346B-292C-4441-8B48-07D72E193800}" type="slidenum">
              <a:rPr lang="sv-SE" smtClean="0"/>
              <a:t>9</a:t>
            </a:fld>
            <a:endParaRPr lang="sv-SE"/>
          </a:p>
        </p:txBody>
      </p:sp>
    </p:spTree>
    <p:extLst>
      <p:ext uri="{BB962C8B-B14F-4D97-AF65-F5344CB8AC3E}">
        <p14:creationId xmlns:p14="http://schemas.microsoft.com/office/powerpoint/2010/main" val="391171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Kollage">
    <p:spTree>
      <p:nvGrpSpPr>
        <p:cNvPr id="1" name=""/>
        <p:cNvGrpSpPr/>
        <p:nvPr/>
      </p:nvGrpSpPr>
      <p:grpSpPr>
        <a:xfrm>
          <a:off x="0" y="0"/>
          <a:ext cx="0" cy="0"/>
          <a:chOff x="0" y="0"/>
          <a:chExt cx="0" cy="0"/>
        </a:xfrm>
      </p:grpSpPr>
      <p:sp>
        <p:nvSpPr>
          <p:cNvPr id="50" name="Platshållare för bild 49"/>
          <p:cNvSpPr>
            <a:spLocks noGrp="1"/>
          </p:cNvSpPr>
          <p:nvPr>
            <p:ph type="pic" sz="quarter" idx="14"/>
          </p:nvPr>
        </p:nvSpPr>
        <p:spPr>
          <a:xfrm>
            <a:off x="6094801" y="0"/>
            <a:ext cx="3049200" cy="3407911"/>
          </a:xfrm>
          <a:custGeom>
            <a:avLst/>
            <a:gdLst>
              <a:gd name="connsiteX0" fmla="*/ 0 w 3049200"/>
              <a:gd name="connsiteY0" fmla="*/ 0 h 3407911"/>
              <a:gd name="connsiteX1" fmla="*/ 3049200 w 3049200"/>
              <a:gd name="connsiteY1" fmla="*/ 0 h 3407911"/>
              <a:gd name="connsiteX2" fmla="*/ 3049200 w 3049200"/>
              <a:gd name="connsiteY2" fmla="*/ 1 h 3407911"/>
              <a:gd name="connsiteX3" fmla="*/ 3029400 w 3049200"/>
              <a:gd name="connsiteY3" fmla="*/ 1 h 3407911"/>
              <a:gd name="connsiteX4" fmla="*/ 3029400 w 3049200"/>
              <a:gd name="connsiteY4" fmla="*/ 3407911 h 3407911"/>
              <a:gd name="connsiteX5" fmla="*/ 20999 w 3049200"/>
              <a:gd name="connsiteY5" fmla="*/ 3407911 h 3407911"/>
              <a:gd name="connsiteX6" fmla="*/ 20999 w 3049200"/>
              <a:gd name="connsiteY6" fmla="*/ 1 h 3407911"/>
              <a:gd name="connsiteX7" fmla="*/ 0 w 3049200"/>
              <a:gd name="connsiteY7" fmla="*/ 1 h 340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9200" h="3407911">
                <a:moveTo>
                  <a:pt x="0" y="0"/>
                </a:moveTo>
                <a:lnTo>
                  <a:pt x="3049200" y="0"/>
                </a:lnTo>
                <a:lnTo>
                  <a:pt x="3049200" y="1"/>
                </a:lnTo>
                <a:lnTo>
                  <a:pt x="3029400" y="1"/>
                </a:lnTo>
                <a:lnTo>
                  <a:pt x="3029400" y="3407911"/>
                </a:lnTo>
                <a:lnTo>
                  <a:pt x="20999" y="3407911"/>
                </a:lnTo>
                <a:lnTo>
                  <a:pt x="20999" y="1"/>
                </a:lnTo>
                <a:lnTo>
                  <a:pt x="0" y="1"/>
                </a:lnTo>
                <a:close/>
              </a:path>
            </a:pathLst>
          </a:custGeom>
          <a:solidFill>
            <a:schemeClr val="bg2"/>
          </a:solidFill>
        </p:spPr>
        <p:txBody>
          <a:bodyPr wrap="square">
            <a:noAutofit/>
          </a:bodyPr>
          <a:lstStyle/>
          <a:p>
            <a:r>
              <a:rPr lang="sv-SE"/>
              <a:t>Klicka på ikonen för att lägga till en bild</a:t>
            </a:r>
          </a:p>
        </p:txBody>
      </p:sp>
      <p:sp>
        <p:nvSpPr>
          <p:cNvPr id="48" name="Platshållare för bild 47"/>
          <p:cNvSpPr>
            <a:spLocks noGrp="1"/>
          </p:cNvSpPr>
          <p:nvPr>
            <p:ph type="pic" sz="quarter" idx="15"/>
          </p:nvPr>
        </p:nvSpPr>
        <p:spPr>
          <a:xfrm>
            <a:off x="9142800" y="0"/>
            <a:ext cx="3049200" cy="3407911"/>
          </a:xfrm>
          <a:custGeom>
            <a:avLst/>
            <a:gdLst>
              <a:gd name="connsiteX0" fmla="*/ 0 w 3049200"/>
              <a:gd name="connsiteY0" fmla="*/ 0 h 3407911"/>
              <a:gd name="connsiteX1" fmla="*/ 3049200 w 3049200"/>
              <a:gd name="connsiteY1" fmla="*/ 0 h 3407911"/>
              <a:gd name="connsiteX2" fmla="*/ 3049200 w 3049200"/>
              <a:gd name="connsiteY2" fmla="*/ 3407911 h 3407911"/>
              <a:gd name="connsiteX3" fmla="*/ 21001 w 3049200"/>
              <a:gd name="connsiteY3" fmla="*/ 3407911 h 3407911"/>
              <a:gd name="connsiteX4" fmla="*/ 21001 w 3049200"/>
              <a:gd name="connsiteY4" fmla="*/ 1 h 3407911"/>
              <a:gd name="connsiteX5" fmla="*/ 0 w 3049200"/>
              <a:gd name="connsiteY5" fmla="*/ 1 h 340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9200" h="3407911">
                <a:moveTo>
                  <a:pt x="0" y="0"/>
                </a:moveTo>
                <a:lnTo>
                  <a:pt x="3049200" y="0"/>
                </a:lnTo>
                <a:lnTo>
                  <a:pt x="3049200" y="3407911"/>
                </a:lnTo>
                <a:lnTo>
                  <a:pt x="21001" y="3407911"/>
                </a:lnTo>
                <a:lnTo>
                  <a:pt x="21001" y="1"/>
                </a:lnTo>
                <a:lnTo>
                  <a:pt x="0" y="1"/>
                </a:lnTo>
                <a:close/>
              </a:path>
            </a:pathLst>
          </a:custGeom>
          <a:solidFill>
            <a:schemeClr val="bg2"/>
          </a:solidFill>
        </p:spPr>
        <p:txBody>
          <a:bodyPr wrap="square">
            <a:noAutofit/>
          </a:bodyPr>
          <a:lstStyle/>
          <a:p>
            <a:r>
              <a:rPr lang="sv-SE"/>
              <a:t>Klicka på ikonen för att lägga till en bild</a:t>
            </a:r>
            <a:endParaRPr lang="sv-SE" dirty="0"/>
          </a:p>
        </p:txBody>
      </p:sp>
      <p:sp>
        <p:nvSpPr>
          <p:cNvPr id="51" name="Platshållare för bild 50"/>
          <p:cNvSpPr>
            <a:spLocks noGrp="1"/>
          </p:cNvSpPr>
          <p:nvPr>
            <p:ph type="pic" sz="quarter" idx="16"/>
          </p:nvPr>
        </p:nvSpPr>
        <p:spPr>
          <a:xfrm>
            <a:off x="6115801" y="3447510"/>
            <a:ext cx="3008401" cy="3410490"/>
          </a:xfrm>
          <a:custGeom>
            <a:avLst/>
            <a:gdLst>
              <a:gd name="connsiteX0" fmla="*/ 0 w 3008401"/>
              <a:gd name="connsiteY0" fmla="*/ 0 h 3410490"/>
              <a:gd name="connsiteX1" fmla="*/ 3008401 w 3008401"/>
              <a:gd name="connsiteY1" fmla="*/ 0 h 3410490"/>
              <a:gd name="connsiteX2" fmla="*/ 3008401 w 3008401"/>
              <a:gd name="connsiteY2" fmla="*/ 3410490 h 3410490"/>
              <a:gd name="connsiteX3" fmla="*/ 0 w 3008401"/>
              <a:gd name="connsiteY3" fmla="*/ 3410490 h 3410490"/>
            </a:gdLst>
            <a:ahLst/>
            <a:cxnLst>
              <a:cxn ang="0">
                <a:pos x="connsiteX0" y="connsiteY0"/>
              </a:cxn>
              <a:cxn ang="0">
                <a:pos x="connsiteX1" y="connsiteY1"/>
              </a:cxn>
              <a:cxn ang="0">
                <a:pos x="connsiteX2" y="connsiteY2"/>
              </a:cxn>
              <a:cxn ang="0">
                <a:pos x="connsiteX3" y="connsiteY3"/>
              </a:cxn>
            </a:cxnLst>
            <a:rect l="l" t="t" r="r" b="b"/>
            <a:pathLst>
              <a:path w="3008401" h="3410490">
                <a:moveTo>
                  <a:pt x="0" y="0"/>
                </a:moveTo>
                <a:lnTo>
                  <a:pt x="3008401" y="0"/>
                </a:lnTo>
                <a:lnTo>
                  <a:pt x="3008401" y="3410490"/>
                </a:lnTo>
                <a:lnTo>
                  <a:pt x="0" y="3410490"/>
                </a:lnTo>
                <a:close/>
              </a:path>
            </a:pathLst>
          </a:custGeom>
          <a:solidFill>
            <a:schemeClr val="bg2"/>
          </a:solidFill>
        </p:spPr>
        <p:txBody>
          <a:bodyPr wrap="square">
            <a:noAutofit/>
          </a:bodyPr>
          <a:lstStyle/>
          <a:p>
            <a:r>
              <a:rPr lang="sv-SE"/>
              <a:t>Klicka på ikonen för att lägga till en bild</a:t>
            </a:r>
          </a:p>
        </p:txBody>
      </p:sp>
      <p:sp>
        <p:nvSpPr>
          <p:cNvPr id="47" name="Platshållare för bild 46"/>
          <p:cNvSpPr>
            <a:spLocks noGrp="1"/>
          </p:cNvSpPr>
          <p:nvPr>
            <p:ph type="pic" sz="quarter" idx="17"/>
          </p:nvPr>
        </p:nvSpPr>
        <p:spPr>
          <a:xfrm>
            <a:off x="9163802" y="3447510"/>
            <a:ext cx="3028199" cy="3410490"/>
          </a:xfrm>
          <a:custGeom>
            <a:avLst/>
            <a:gdLst>
              <a:gd name="connsiteX0" fmla="*/ 0 w 3028199"/>
              <a:gd name="connsiteY0" fmla="*/ 0 h 3410490"/>
              <a:gd name="connsiteX1" fmla="*/ 3028199 w 3028199"/>
              <a:gd name="connsiteY1" fmla="*/ 0 h 3410490"/>
              <a:gd name="connsiteX2" fmla="*/ 3028199 w 3028199"/>
              <a:gd name="connsiteY2" fmla="*/ 3410490 h 3410490"/>
              <a:gd name="connsiteX3" fmla="*/ 0 w 3028199"/>
              <a:gd name="connsiteY3" fmla="*/ 3410490 h 3410490"/>
            </a:gdLst>
            <a:ahLst/>
            <a:cxnLst>
              <a:cxn ang="0">
                <a:pos x="connsiteX0" y="connsiteY0"/>
              </a:cxn>
              <a:cxn ang="0">
                <a:pos x="connsiteX1" y="connsiteY1"/>
              </a:cxn>
              <a:cxn ang="0">
                <a:pos x="connsiteX2" y="connsiteY2"/>
              </a:cxn>
              <a:cxn ang="0">
                <a:pos x="connsiteX3" y="connsiteY3"/>
              </a:cxn>
            </a:cxnLst>
            <a:rect l="l" t="t" r="r" b="b"/>
            <a:pathLst>
              <a:path w="3028199" h="3410490">
                <a:moveTo>
                  <a:pt x="0" y="0"/>
                </a:moveTo>
                <a:lnTo>
                  <a:pt x="3028199" y="0"/>
                </a:lnTo>
                <a:lnTo>
                  <a:pt x="3028199" y="3410490"/>
                </a:lnTo>
                <a:lnTo>
                  <a:pt x="0" y="3410490"/>
                </a:lnTo>
                <a:close/>
              </a:path>
            </a:pathLst>
          </a:custGeom>
          <a:solidFill>
            <a:schemeClr val="bg2"/>
          </a:solidFill>
        </p:spPr>
        <p:txBody>
          <a:bodyPr wrap="square">
            <a:noAutofit/>
          </a:bodyPr>
          <a:lstStyle/>
          <a:p>
            <a:r>
              <a:rPr lang="sv-SE"/>
              <a:t>Klicka på ikonen för att lägga till en bild</a:t>
            </a:r>
          </a:p>
        </p:txBody>
      </p:sp>
      <p:sp>
        <p:nvSpPr>
          <p:cNvPr id="2" name="Rubrik 1"/>
          <p:cNvSpPr>
            <a:spLocks noGrp="1"/>
          </p:cNvSpPr>
          <p:nvPr>
            <p:ph type="ctrTitle"/>
          </p:nvPr>
        </p:nvSpPr>
        <p:spPr>
          <a:xfrm>
            <a:off x="695325" y="1214808"/>
            <a:ext cx="5048250" cy="2215991"/>
          </a:xfrm>
        </p:spPr>
        <p:txBody>
          <a:bodyPr anchor="b"/>
          <a:lstStyle>
            <a:lvl1pPr algn="l">
              <a:defRPr sz="4800" b="0" cap="all" baseline="0">
                <a:solidFill>
                  <a:srgbClr val="7F7F7F"/>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95325" y="3522873"/>
            <a:ext cx="5048250" cy="2073885"/>
          </a:xfrm>
        </p:spPr>
        <p:txBody>
          <a:bodyPr>
            <a:normAutofit/>
          </a:bodyPr>
          <a:lstStyle>
            <a:lvl1pPr marL="0" indent="0" algn="l">
              <a:buNone/>
              <a:defRPr sz="1800">
                <a:solidFill>
                  <a:srgbClr val="7F7F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9" name="Platshållare för text 4"/>
          <p:cNvSpPr>
            <a:spLocks noGrp="1"/>
          </p:cNvSpPr>
          <p:nvPr>
            <p:ph type="body" sz="quarter" idx="18" hasCustomPrompt="1"/>
          </p:nvPr>
        </p:nvSpPr>
        <p:spPr>
          <a:xfrm>
            <a:off x="695325" y="5924550"/>
            <a:ext cx="5256213" cy="914400"/>
          </a:xfrm>
        </p:spPr>
        <p:txBody>
          <a:bodyPr>
            <a:normAutofit/>
          </a:bodyPr>
          <a:lstStyle>
            <a:lvl1pPr marL="0" indent="0">
              <a:buNone/>
              <a:defRPr sz="1800" b="1" i="0">
                <a:solidFill>
                  <a:srgbClr val="7F7F7F"/>
                </a:solidFill>
                <a:latin typeface="+mj-lt"/>
              </a:defRPr>
            </a:lvl1pPr>
          </a:lstStyle>
          <a:p>
            <a:pPr lvl="0"/>
            <a:r>
              <a:rPr lang="sv-SE" dirty="0"/>
              <a:t>DIVISION OCH ENHET</a:t>
            </a:r>
          </a:p>
        </p:txBody>
      </p:sp>
      <p:pic>
        <p:nvPicPr>
          <p:cNvPr id="11" name="Platshållare för innehåll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90" y="333375"/>
            <a:ext cx="857910" cy="1102891"/>
          </a:xfrm>
          <a:prstGeom prst="rect">
            <a:avLst/>
          </a:prstGeom>
        </p:spPr>
      </p:pic>
      <p:sp>
        <p:nvSpPr>
          <p:cNvPr id="4" name="textruta 3"/>
          <p:cNvSpPr txBox="1"/>
          <p:nvPr userDrawn="1"/>
        </p:nvSpPr>
        <p:spPr>
          <a:xfrm>
            <a:off x="695325" y="5638800"/>
            <a:ext cx="2416046" cy="276999"/>
          </a:xfrm>
          <a:prstGeom prst="rect">
            <a:avLst/>
          </a:prstGeom>
          <a:noFill/>
        </p:spPr>
        <p:txBody>
          <a:bodyPr wrap="none" lIns="0" rtlCol="0">
            <a:spAutoFit/>
          </a:bodyPr>
          <a:lstStyle/>
          <a:p>
            <a:r>
              <a:rPr lang="sv-SE" sz="1200" b="1" dirty="0">
                <a:solidFill>
                  <a:srgbClr val="7F7F7F"/>
                </a:solidFill>
              </a:rPr>
              <a:t>Research </a:t>
            </a:r>
            <a:r>
              <a:rPr lang="sv-SE" sz="1200" b="1" dirty="0" err="1">
                <a:solidFill>
                  <a:srgbClr val="7F7F7F"/>
                </a:solidFill>
              </a:rPr>
              <a:t>Institutes</a:t>
            </a:r>
            <a:r>
              <a:rPr lang="sv-SE" sz="1200" b="1" dirty="0">
                <a:solidFill>
                  <a:srgbClr val="7F7F7F"/>
                </a:solidFill>
              </a:rPr>
              <a:t> </a:t>
            </a:r>
            <a:r>
              <a:rPr lang="sv-SE" sz="1200" b="1" dirty="0" err="1">
                <a:solidFill>
                  <a:srgbClr val="7F7F7F"/>
                </a:solidFill>
              </a:rPr>
              <a:t>of</a:t>
            </a:r>
            <a:r>
              <a:rPr lang="sv-SE" sz="1200" b="1" dirty="0">
                <a:solidFill>
                  <a:srgbClr val="7F7F7F"/>
                </a:solidFill>
              </a:rPr>
              <a:t> Sweden</a:t>
            </a:r>
          </a:p>
        </p:txBody>
      </p:sp>
    </p:spTree>
    <p:extLst>
      <p:ext uri="{BB962C8B-B14F-4D97-AF65-F5344CB8AC3E}">
        <p14:creationId xmlns:p14="http://schemas.microsoft.com/office/powerpoint/2010/main" val="3387097335"/>
      </p:ext>
    </p:extLst>
  </p:cSld>
  <p:clrMapOvr>
    <a:masterClrMapping/>
  </p:clrMapOvr>
  <p:extLst mod="1">
    <p:ext uri="{DCECCB84-F9BA-43D5-87BE-67443E8EF086}">
      <p15:sldGuideLst xmlns:p15="http://schemas.microsoft.com/office/powerpoint/2012/main">
        <p15:guide id="1" orient="horz" pos="27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tre bilder till höger">
    <p:spTree>
      <p:nvGrpSpPr>
        <p:cNvPr id="1" name=""/>
        <p:cNvGrpSpPr/>
        <p:nvPr/>
      </p:nvGrpSpPr>
      <p:grpSpPr>
        <a:xfrm>
          <a:off x="0" y="0"/>
          <a:ext cx="0" cy="0"/>
          <a:chOff x="0" y="0"/>
          <a:chExt cx="0" cy="0"/>
        </a:xfrm>
      </p:grpSpPr>
      <p:sp>
        <p:nvSpPr>
          <p:cNvPr id="31" name="Rektangel 30"/>
          <p:cNvSpPr/>
          <p:nvPr userDrawn="1"/>
        </p:nvSpPr>
        <p:spPr>
          <a:xfrm>
            <a:off x="11496674" y="6162675"/>
            <a:ext cx="695325" cy="695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 name="Platshållare för innehåll 2"/>
          <p:cNvSpPr>
            <a:spLocks noGrp="1"/>
          </p:cNvSpPr>
          <p:nvPr>
            <p:ph idx="1"/>
          </p:nvPr>
        </p:nvSpPr>
        <p:spPr>
          <a:xfrm>
            <a:off x="550863" y="1233488"/>
            <a:ext cx="5545137"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p:cNvSpPr>
            <a:spLocks noGrp="1"/>
          </p:cNvSpPr>
          <p:nvPr>
            <p:ph type="pic" sz="quarter" idx="10"/>
          </p:nvPr>
        </p:nvSpPr>
        <p:spPr>
          <a:xfrm>
            <a:off x="6311900" y="3447511"/>
            <a:ext cx="5880099" cy="3410490"/>
          </a:xfrm>
          <a:custGeom>
            <a:avLst/>
            <a:gdLst>
              <a:gd name="connsiteX0" fmla="*/ 5551415 w 5880099"/>
              <a:gd name="connsiteY0" fmla="*/ 3016154 h 3410490"/>
              <a:gd name="connsiteX1" fmla="*/ 5551415 w 5880099"/>
              <a:gd name="connsiteY1" fmla="*/ 3258914 h 3410490"/>
              <a:gd name="connsiteX2" fmla="*/ 5724290 w 5880099"/>
              <a:gd name="connsiteY2" fmla="*/ 3258914 h 3410490"/>
              <a:gd name="connsiteX3" fmla="*/ 5724290 w 5880099"/>
              <a:gd name="connsiteY3" fmla="*/ 3214050 h 3410490"/>
              <a:gd name="connsiteX4" fmla="*/ 5604960 w 5880099"/>
              <a:gd name="connsiteY4" fmla="*/ 3214050 h 3410490"/>
              <a:gd name="connsiteX5" fmla="*/ 5604960 w 5880099"/>
              <a:gd name="connsiteY5" fmla="*/ 3154505 h 3410490"/>
              <a:gd name="connsiteX6" fmla="*/ 5717229 w 5880099"/>
              <a:gd name="connsiteY6" fmla="*/ 3154505 h 3410490"/>
              <a:gd name="connsiteX7" fmla="*/ 5717229 w 5880099"/>
              <a:gd name="connsiteY7" fmla="*/ 3113047 h 3410490"/>
              <a:gd name="connsiteX8" fmla="*/ 5604960 w 5880099"/>
              <a:gd name="connsiteY8" fmla="*/ 3113047 h 3410490"/>
              <a:gd name="connsiteX9" fmla="*/ 5604960 w 5880099"/>
              <a:gd name="connsiteY9" fmla="*/ 3061018 h 3410490"/>
              <a:gd name="connsiteX10" fmla="*/ 5724525 w 5880099"/>
              <a:gd name="connsiteY10" fmla="*/ 3061018 h 3410490"/>
              <a:gd name="connsiteX11" fmla="*/ 5724525 w 5880099"/>
              <a:gd name="connsiteY11" fmla="*/ 3016154 h 3410490"/>
              <a:gd name="connsiteX12" fmla="*/ 5428011 w 5880099"/>
              <a:gd name="connsiteY12" fmla="*/ 3010282 h 3410490"/>
              <a:gd name="connsiteX13" fmla="*/ 5395355 w 5880099"/>
              <a:gd name="connsiteY13" fmla="*/ 3014638 h 3410490"/>
              <a:gd name="connsiteX14" fmla="*/ 5365927 w 5880099"/>
              <a:gd name="connsiteY14" fmla="*/ 3028274 h 3410490"/>
              <a:gd name="connsiteX15" fmla="*/ 5345043 w 5880099"/>
              <a:gd name="connsiteY15" fmla="*/ 3051378 h 3410490"/>
              <a:gd name="connsiteX16" fmla="*/ 5337069 w 5880099"/>
              <a:gd name="connsiteY16" fmla="*/ 3083763 h 3410490"/>
              <a:gd name="connsiteX17" fmla="*/ 5343334 w 5880099"/>
              <a:gd name="connsiteY17" fmla="*/ 3112170 h 3410490"/>
              <a:gd name="connsiteX18" fmla="*/ 5359852 w 5880099"/>
              <a:gd name="connsiteY18" fmla="*/ 3131677 h 3410490"/>
              <a:gd name="connsiteX19" fmla="*/ 5383014 w 5880099"/>
              <a:gd name="connsiteY19" fmla="*/ 3144555 h 3410490"/>
              <a:gd name="connsiteX20" fmla="*/ 5409595 w 5880099"/>
              <a:gd name="connsiteY20" fmla="*/ 3152888 h 3410490"/>
              <a:gd name="connsiteX21" fmla="*/ 5435985 w 5880099"/>
              <a:gd name="connsiteY21" fmla="*/ 3159705 h 3410490"/>
              <a:gd name="connsiteX22" fmla="*/ 5459148 w 5880099"/>
              <a:gd name="connsiteY22" fmla="*/ 3166713 h 3410490"/>
              <a:gd name="connsiteX23" fmla="*/ 5475665 w 5880099"/>
              <a:gd name="connsiteY23" fmla="*/ 3176939 h 3410490"/>
              <a:gd name="connsiteX24" fmla="*/ 5481931 w 5880099"/>
              <a:gd name="connsiteY24" fmla="*/ 3193037 h 3410490"/>
              <a:gd name="connsiteX25" fmla="*/ 5477184 w 5880099"/>
              <a:gd name="connsiteY25" fmla="*/ 3208187 h 3410490"/>
              <a:gd name="connsiteX26" fmla="*/ 5465223 w 5880099"/>
              <a:gd name="connsiteY26" fmla="*/ 3217467 h 3410490"/>
              <a:gd name="connsiteX27" fmla="*/ 5449845 w 5880099"/>
              <a:gd name="connsiteY27" fmla="*/ 3222012 h 3410490"/>
              <a:gd name="connsiteX28" fmla="*/ 5434656 w 5880099"/>
              <a:gd name="connsiteY28" fmla="*/ 3223338 h 3410490"/>
              <a:gd name="connsiteX29" fmla="*/ 5414151 w 5880099"/>
              <a:gd name="connsiteY29" fmla="*/ 3220687 h 3410490"/>
              <a:gd name="connsiteX30" fmla="*/ 5396874 w 5880099"/>
              <a:gd name="connsiteY30" fmla="*/ 3212922 h 3410490"/>
              <a:gd name="connsiteX31" fmla="*/ 5385103 w 5880099"/>
              <a:gd name="connsiteY31" fmla="*/ 3199097 h 3410490"/>
              <a:gd name="connsiteX32" fmla="*/ 5380736 w 5880099"/>
              <a:gd name="connsiteY32" fmla="*/ 3178454 h 3410490"/>
              <a:gd name="connsiteX33" fmla="*/ 5328905 w 5880099"/>
              <a:gd name="connsiteY33" fmla="*/ 3178454 h 3410490"/>
              <a:gd name="connsiteX34" fmla="*/ 5337069 w 5880099"/>
              <a:gd name="connsiteY34" fmla="*/ 3217088 h 3410490"/>
              <a:gd name="connsiteX35" fmla="*/ 5360042 w 5880099"/>
              <a:gd name="connsiteY35" fmla="*/ 3243981 h 3410490"/>
              <a:gd name="connsiteX36" fmla="*/ 5393457 w 5880099"/>
              <a:gd name="connsiteY36" fmla="*/ 3259510 h 3410490"/>
              <a:gd name="connsiteX37" fmla="*/ 5432567 w 5880099"/>
              <a:gd name="connsiteY37" fmla="*/ 3264434 h 3410490"/>
              <a:gd name="connsiteX38" fmla="*/ 5476425 w 5880099"/>
              <a:gd name="connsiteY38" fmla="*/ 3258753 h 3410490"/>
              <a:gd name="connsiteX39" fmla="*/ 5508131 w 5880099"/>
              <a:gd name="connsiteY39" fmla="*/ 3242466 h 3410490"/>
              <a:gd name="connsiteX40" fmla="*/ 5527307 w 5880099"/>
              <a:gd name="connsiteY40" fmla="*/ 3217846 h 3410490"/>
              <a:gd name="connsiteX41" fmla="*/ 5533762 w 5880099"/>
              <a:gd name="connsiteY41" fmla="*/ 3186787 h 3410490"/>
              <a:gd name="connsiteX42" fmla="*/ 5525218 w 5880099"/>
              <a:gd name="connsiteY42" fmla="*/ 3153456 h 3410490"/>
              <a:gd name="connsiteX43" fmla="*/ 5504524 w 5880099"/>
              <a:gd name="connsiteY43" fmla="*/ 3132434 h 3410490"/>
              <a:gd name="connsiteX44" fmla="*/ 5480412 w 5880099"/>
              <a:gd name="connsiteY44" fmla="*/ 3121071 h 3410490"/>
              <a:gd name="connsiteX45" fmla="*/ 5461426 w 5880099"/>
              <a:gd name="connsiteY45" fmla="*/ 3116147 h 3410490"/>
              <a:gd name="connsiteX46" fmla="*/ 5424593 w 5880099"/>
              <a:gd name="connsiteY46" fmla="*/ 3106489 h 3410490"/>
              <a:gd name="connsiteX47" fmla="*/ 5402380 w 5880099"/>
              <a:gd name="connsiteY47" fmla="*/ 3099103 h 3410490"/>
              <a:gd name="connsiteX48" fmla="*/ 5391558 w 5880099"/>
              <a:gd name="connsiteY48" fmla="*/ 3090959 h 3410490"/>
              <a:gd name="connsiteX49" fmla="*/ 5388900 w 5880099"/>
              <a:gd name="connsiteY49" fmla="*/ 3079407 h 3410490"/>
              <a:gd name="connsiteX50" fmla="*/ 5392317 w 5880099"/>
              <a:gd name="connsiteY50" fmla="*/ 3066529 h 3410490"/>
              <a:gd name="connsiteX51" fmla="*/ 5401051 w 5880099"/>
              <a:gd name="connsiteY51" fmla="*/ 3058007 h 3410490"/>
              <a:gd name="connsiteX52" fmla="*/ 5412822 w 5880099"/>
              <a:gd name="connsiteY52" fmla="*/ 3053083 h 3410490"/>
              <a:gd name="connsiteX53" fmla="*/ 5425733 w 5880099"/>
              <a:gd name="connsiteY53" fmla="*/ 3051757 h 3410490"/>
              <a:gd name="connsiteX54" fmla="*/ 5443959 w 5880099"/>
              <a:gd name="connsiteY54" fmla="*/ 3053462 h 3410490"/>
              <a:gd name="connsiteX55" fmla="*/ 5458768 w 5880099"/>
              <a:gd name="connsiteY55" fmla="*/ 3059332 h 3410490"/>
              <a:gd name="connsiteX56" fmla="*/ 5469210 w 5880099"/>
              <a:gd name="connsiteY56" fmla="*/ 3070506 h 3410490"/>
              <a:gd name="connsiteX57" fmla="*/ 5473767 w 5880099"/>
              <a:gd name="connsiteY57" fmla="*/ 3088497 h 3410490"/>
              <a:gd name="connsiteX58" fmla="*/ 5525598 w 5880099"/>
              <a:gd name="connsiteY58" fmla="*/ 3088497 h 3410490"/>
              <a:gd name="connsiteX59" fmla="*/ 5517624 w 5880099"/>
              <a:gd name="connsiteY59" fmla="*/ 3052704 h 3410490"/>
              <a:gd name="connsiteX60" fmla="*/ 5495980 w 5880099"/>
              <a:gd name="connsiteY60" fmla="*/ 3028274 h 3410490"/>
              <a:gd name="connsiteX61" fmla="*/ 5464843 w 5880099"/>
              <a:gd name="connsiteY61" fmla="*/ 3014638 h 3410490"/>
              <a:gd name="connsiteX62" fmla="*/ 5428011 w 5880099"/>
              <a:gd name="connsiteY62" fmla="*/ 3010282 h 3410490"/>
              <a:gd name="connsiteX63" fmla="*/ 5661565 w 5880099"/>
              <a:gd name="connsiteY63" fmla="*/ 2936996 h 3410490"/>
              <a:gd name="connsiteX64" fmla="*/ 5661565 w 5880099"/>
              <a:gd name="connsiteY64" fmla="*/ 2999595 h 3410490"/>
              <a:gd name="connsiteX65" fmla="*/ 5724525 w 5880099"/>
              <a:gd name="connsiteY65" fmla="*/ 2999595 h 3410490"/>
              <a:gd name="connsiteX66" fmla="*/ 5724525 w 5880099"/>
              <a:gd name="connsiteY66" fmla="*/ 2936996 h 3410490"/>
              <a:gd name="connsiteX67" fmla="*/ 5394780 w 5880099"/>
              <a:gd name="connsiteY67" fmla="*/ 2798528 h 3410490"/>
              <a:gd name="connsiteX68" fmla="*/ 5453483 w 5880099"/>
              <a:gd name="connsiteY68" fmla="*/ 2798528 h 3410490"/>
              <a:gd name="connsiteX69" fmla="*/ 5481219 w 5880099"/>
              <a:gd name="connsiteY69" fmla="*/ 2806480 h 3410490"/>
              <a:gd name="connsiteX70" fmla="*/ 5490338 w 5880099"/>
              <a:gd name="connsiteY70" fmla="*/ 2832231 h 3410490"/>
              <a:gd name="connsiteX71" fmla="*/ 5481219 w 5880099"/>
              <a:gd name="connsiteY71" fmla="*/ 2858739 h 3410490"/>
              <a:gd name="connsiteX72" fmla="*/ 5453483 w 5880099"/>
              <a:gd name="connsiteY72" fmla="*/ 2866881 h 3410490"/>
              <a:gd name="connsiteX73" fmla="*/ 5394780 w 5880099"/>
              <a:gd name="connsiteY73" fmla="*/ 2866881 h 3410490"/>
              <a:gd name="connsiteX74" fmla="*/ 5394780 w 5880099"/>
              <a:gd name="connsiteY74" fmla="*/ 2798528 h 3410490"/>
              <a:gd name="connsiteX75" fmla="*/ 5576363 w 5880099"/>
              <a:gd name="connsiteY75" fmla="*/ 2757069 h 3410490"/>
              <a:gd name="connsiteX76" fmla="*/ 5576363 w 5880099"/>
              <a:gd name="connsiteY76" fmla="*/ 3000064 h 3410490"/>
              <a:gd name="connsiteX77" fmla="*/ 5629908 w 5880099"/>
              <a:gd name="connsiteY77" fmla="*/ 3000064 h 3410490"/>
              <a:gd name="connsiteX78" fmla="*/ 5629908 w 5880099"/>
              <a:gd name="connsiteY78" fmla="*/ 2757069 h 3410490"/>
              <a:gd name="connsiteX79" fmla="*/ 5341235 w 5880099"/>
              <a:gd name="connsiteY79" fmla="*/ 2757069 h 3410490"/>
              <a:gd name="connsiteX80" fmla="*/ 5341235 w 5880099"/>
              <a:gd name="connsiteY80" fmla="*/ 3000064 h 3410490"/>
              <a:gd name="connsiteX81" fmla="*/ 5394784 w 5880099"/>
              <a:gd name="connsiteY81" fmla="*/ 3000064 h 3410490"/>
              <a:gd name="connsiteX82" fmla="*/ 5394784 w 5880099"/>
              <a:gd name="connsiteY82" fmla="*/ 2905177 h 3410490"/>
              <a:gd name="connsiteX83" fmla="*/ 5448332 w 5880099"/>
              <a:gd name="connsiteY83" fmla="*/ 2905177 h 3410490"/>
              <a:gd name="connsiteX84" fmla="*/ 5477385 w 5880099"/>
              <a:gd name="connsiteY84" fmla="*/ 2913889 h 3410490"/>
              <a:gd name="connsiteX85" fmla="*/ 5488968 w 5880099"/>
              <a:gd name="connsiteY85" fmla="*/ 2941920 h 3410490"/>
              <a:gd name="connsiteX86" fmla="*/ 5492007 w 5880099"/>
              <a:gd name="connsiteY86" fmla="*/ 2972412 h 3410490"/>
              <a:gd name="connsiteX87" fmla="*/ 5497513 w 5880099"/>
              <a:gd name="connsiteY87" fmla="*/ 3000064 h 3410490"/>
              <a:gd name="connsiteX88" fmla="*/ 5551062 w 5880099"/>
              <a:gd name="connsiteY88" fmla="*/ 3000064 h 3410490"/>
              <a:gd name="connsiteX89" fmla="*/ 5545365 w 5880099"/>
              <a:gd name="connsiteY89" fmla="*/ 2987564 h 3410490"/>
              <a:gd name="connsiteX90" fmla="*/ 5542707 w 5880099"/>
              <a:gd name="connsiteY90" fmla="*/ 2972034 h 3410490"/>
              <a:gd name="connsiteX91" fmla="*/ 5541568 w 5880099"/>
              <a:gd name="connsiteY91" fmla="*/ 2956124 h 3410490"/>
              <a:gd name="connsiteX92" fmla="*/ 5540808 w 5880099"/>
              <a:gd name="connsiteY92" fmla="*/ 2942488 h 3410490"/>
              <a:gd name="connsiteX93" fmla="*/ 5538339 w 5880099"/>
              <a:gd name="connsiteY93" fmla="*/ 2924116 h 3410490"/>
              <a:gd name="connsiteX94" fmla="*/ 5532263 w 5880099"/>
              <a:gd name="connsiteY94" fmla="*/ 2907260 h 3410490"/>
              <a:gd name="connsiteX95" fmla="*/ 5521629 w 5880099"/>
              <a:gd name="connsiteY95" fmla="*/ 2894003 h 3410490"/>
              <a:gd name="connsiteX96" fmla="*/ 5505299 w 5880099"/>
              <a:gd name="connsiteY96" fmla="*/ 2885669 h 3410490"/>
              <a:gd name="connsiteX97" fmla="*/ 5505299 w 5880099"/>
              <a:gd name="connsiteY97" fmla="*/ 2885101 h 3410490"/>
              <a:gd name="connsiteX98" fmla="*/ 5534921 w 5880099"/>
              <a:gd name="connsiteY98" fmla="*/ 2861237 h 3410490"/>
              <a:gd name="connsiteX99" fmla="*/ 5543846 w 5880099"/>
              <a:gd name="connsiteY99" fmla="*/ 2824115 h 3410490"/>
              <a:gd name="connsiteX100" fmla="*/ 5538909 w 5880099"/>
              <a:gd name="connsiteY100" fmla="*/ 2798168 h 3410490"/>
              <a:gd name="connsiteX101" fmla="*/ 5524668 w 5880099"/>
              <a:gd name="connsiteY101" fmla="*/ 2776766 h 3410490"/>
              <a:gd name="connsiteX102" fmla="*/ 5502071 w 5880099"/>
              <a:gd name="connsiteY102" fmla="*/ 2762372 h 3410490"/>
              <a:gd name="connsiteX103" fmla="*/ 5472638 w 5880099"/>
              <a:gd name="connsiteY103" fmla="*/ 2757069 h 3410490"/>
              <a:gd name="connsiteX104" fmla="*/ 0 w 5880099"/>
              <a:gd name="connsiteY104" fmla="*/ 0 h 3410490"/>
              <a:gd name="connsiteX105" fmla="*/ 5880099 w 5880099"/>
              <a:gd name="connsiteY105" fmla="*/ 0 h 3410490"/>
              <a:gd name="connsiteX106" fmla="*/ 5880099 w 5880099"/>
              <a:gd name="connsiteY106" fmla="*/ 3410490 h 3410490"/>
              <a:gd name="connsiteX107" fmla="*/ 0 w 5880099"/>
              <a:gd name="connsiteY107" fmla="*/ 3410490 h 34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880099" h="3410490">
                <a:moveTo>
                  <a:pt x="5551415" y="3016154"/>
                </a:moveTo>
                <a:lnTo>
                  <a:pt x="5551415" y="3258914"/>
                </a:lnTo>
                <a:lnTo>
                  <a:pt x="5724290" y="3258914"/>
                </a:lnTo>
                <a:lnTo>
                  <a:pt x="5724290" y="3214050"/>
                </a:lnTo>
                <a:lnTo>
                  <a:pt x="5604960" y="3214050"/>
                </a:lnTo>
                <a:lnTo>
                  <a:pt x="5604960" y="3154505"/>
                </a:lnTo>
                <a:lnTo>
                  <a:pt x="5717229" y="3154505"/>
                </a:lnTo>
                <a:lnTo>
                  <a:pt x="5717229" y="3113047"/>
                </a:lnTo>
                <a:lnTo>
                  <a:pt x="5604960" y="3113047"/>
                </a:lnTo>
                <a:lnTo>
                  <a:pt x="5604960" y="3061018"/>
                </a:lnTo>
                <a:lnTo>
                  <a:pt x="5724525" y="3061018"/>
                </a:lnTo>
                <a:lnTo>
                  <a:pt x="5724525" y="3016154"/>
                </a:lnTo>
                <a:close/>
                <a:moveTo>
                  <a:pt x="5428011" y="3010282"/>
                </a:moveTo>
                <a:cubicBezTo>
                  <a:pt x="5417189" y="3010282"/>
                  <a:pt x="5406177" y="3011797"/>
                  <a:pt x="5395355" y="3014638"/>
                </a:cubicBezTo>
                <a:cubicBezTo>
                  <a:pt x="5384343" y="3017668"/>
                  <a:pt x="5374661" y="3022213"/>
                  <a:pt x="5365927" y="3028274"/>
                </a:cubicBezTo>
                <a:cubicBezTo>
                  <a:pt x="5357383" y="3034523"/>
                  <a:pt x="5350359" y="3042099"/>
                  <a:pt x="5345043" y="3051378"/>
                </a:cubicBezTo>
                <a:cubicBezTo>
                  <a:pt x="5339727" y="3060469"/>
                  <a:pt x="5337069" y="3071264"/>
                  <a:pt x="5337069" y="3083763"/>
                </a:cubicBezTo>
                <a:cubicBezTo>
                  <a:pt x="5337069" y="3094936"/>
                  <a:pt x="5339157" y="3104406"/>
                  <a:pt x="5343334" y="3112170"/>
                </a:cubicBezTo>
                <a:cubicBezTo>
                  <a:pt x="5347511" y="3119935"/>
                  <a:pt x="5353017" y="3126563"/>
                  <a:pt x="5359852" y="3131677"/>
                </a:cubicBezTo>
                <a:cubicBezTo>
                  <a:pt x="5366687" y="3136979"/>
                  <a:pt x="5374471" y="3141146"/>
                  <a:pt x="5383014" y="3144555"/>
                </a:cubicBezTo>
                <a:cubicBezTo>
                  <a:pt x="5391748" y="3147774"/>
                  <a:pt x="5400481" y="3150615"/>
                  <a:pt x="5409595" y="3152888"/>
                </a:cubicBezTo>
                <a:cubicBezTo>
                  <a:pt x="5418518" y="3155350"/>
                  <a:pt x="5427251" y="3157622"/>
                  <a:pt x="5435985" y="3159705"/>
                </a:cubicBezTo>
                <a:cubicBezTo>
                  <a:pt x="5444529" y="3161789"/>
                  <a:pt x="5452313" y="3164061"/>
                  <a:pt x="5459148" y="3166713"/>
                </a:cubicBezTo>
                <a:cubicBezTo>
                  <a:pt x="5465983" y="3169553"/>
                  <a:pt x="5471488" y="3172962"/>
                  <a:pt x="5475665" y="3176939"/>
                </a:cubicBezTo>
                <a:cubicBezTo>
                  <a:pt x="5479842" y="3181106"/>
                  <a:pt x="5481931" y="3186408"/>
                  <a:pt x="5481931" y="3193037"/>
                </a:cubicBezTo>
                <a:cubicBezTo>
                  <a:pt x="5481931" y="3199097"/>
                  <a:pt x="5480412" y="3204210"/>
                  <a:pt x="5477184" y="3208187"/>
                </a:cubicBezTo>
                <a:cubicBezTo>
                  <a:pt x="5473957" y="3212165"/>
                  <a:pt x="5469970" y="3215195"/>
                  <a:pt x="5465223" y="3217467"/>
                </a:cubicBezTo>
                <a:cubicBezTo>
                  <a:pt x="5460477" y="3219740"/>
                  <a:pt x="5455350" y="3221255"/>
                  <a:pt x="5449845" y="3222012"/>
                </a:cubicBezTo>
                <a:cubicBezTo>
                  <a:pt x="5444529" y="3222959"/>
                  <a:pt x="5439402" y="3223338"/>
                  <a:pt x="5434656" y="3223338"/>
                </a:cubicBezTo>
                <a:cubicBezTo>
                  <a:pt x="5427441" y="3223338"/>
                  <a:pt x="5420606" y="3222391"/>
                  <a:pt x="5414151" y="3220687"/>
                </a:cubicBezTo>
                <a:cubicBezTo>
                  <a:pt x="5407506" y="3218982"/>
                  <a:pt x="5401810" y="3216331"/>
                  <a:pt x="5396874" y="3212922"/>
                </a:cubicBezTo>
                <a:cubicBezTo>
                  <a:pt x="5391938" y="3209324"/>
                  <a:pt x="5388141" y="3204779"/>
                  <a:pt x="5385103" y="3199097"/>
                </a:cubicBezTo>
                <a:cubicBezTo>
                  <a:pt x="5382065" y="3193416"/>
                  <a:pt x="5380736" y="3186598"/>
                  <a:pt x="5380736" y="3178454"/>
                </a:cubicBezTo>
                <a:cubicBezTo>
                  <a:pt x="5380736" y="3178454"/>
                  <a:pt x="5380736" y="3178454"/>
                  <a:pt x="5328905" y="3178454"/>
                </a:cubicBezTo>
                <a:cubicBezTo>
                  <a:pt x="5328525" y="3193416"/>
                  <a:pt x="5331373" y="3206294"/>
                  <a:pt x="5337069" y="3217088"/>
                </a:cubicBezTo>
                <a:cubicBezTo>
                  <a:pt x="5342764" y="3228073"/>
                  <a:pt x="5350359" y="3236974"/>
                  <a:pt x="5360042" y="3243981"/>
                </a:cubicBezTo>
                <a:cubicBezTo>
                  <a:pt x="5369724" y="3250988"/>
                  <a:pt x="5380926" y="3256291"/>
                  <a:pt x="5393457" y="3259510"/>
                </a:cubicBezTo>
                <a:cubicBezTo>
                  <a:pt x="5406177" y="3262730"/>
                  <a:pt x="5419087" y="3264434"/>
                  <a:pt x="5432567" y="3264434"/>
                </a:cubicBezTo>
                <a:cubicBezTo>
                  <a:pt x="5449085" y="3264434"/>
                  <a:pt x="5463704" y="3262540"/>
                  <a:pt x="5476425" y="3258753"/>
                </a:cubicBezTo>
                <a:cubicBezTo>
                  <a:pt x="5488955" y="3254776"/>
                  <a:pt x="5499587" y="3249473"/>
                  <a:pt x="5508131" y="3242466"/>
                </a:cubicBezTo>
                <a:cubicBezTo>
                  <a:pt x="5516675" y="3235648"/>
                  <a:pt x="5522940" y="3227315"/>
                  <a:pt x="5527307" y="3217846"/>
                </a:cubicBezTo>
                <a:cubicBezTo>
                  <a:pt x="5531674" y="3208377"/>
                  <a:pt x="5533762" y="3197961"/>
                  <a:pt x="5533762" y="3186787"/>
                </a:cubicBezTo>
                <a:cubicBezTo>
                  <a:pt x="5533762" y="3173341"/>
                  <a:pt x="5530914" y="3162167"/>
                  <a:pt x="5525218" y="3153456"/>
                </a:cubicBezTo>
                <a:cubicBezTo>
                  <a:pt x="5519333" y="3144555"/>
                  <a:pt x="5512498" y="3137737"/>
                  <a:pt x="5504524" y="3132434"/>
                </a:cubicBezTo>
                <a:cubicBezTo>
                  <a:pt x="5496550" y="3127321"/>
                  <a:pt x="5488576" y="3123344"/>
                  <a:pt x="5480412" y="3121071"/>
                </a:cubicBezTo>
                <a:cubicBezTo>
                  <a:pt x="5472438" y="3118609"/>
                  <a:pt x="5465983" y="3117094"/>
                  <a:pt x="5461426" y="3116147"/>
                </a:cubicBezTo>
                <a:cubicBezTo>
                  <a:pt x="5446237" y="3112170"/>
                  <a:pt x="5433896" y="3109140"/>
                  <a:pt x="5424593" y="3106489"/>
                </a:cubicBezTo>
                <a:cubicBezTo>
                  <a:pt x="5415100" y="3104027"/>
                  <a:pt x="5407696" y="3101565"/>
                  <a:pt x="5402380" y="3099103"/>
                </a:cubicBezTo>
                <a:cubicBezTo>
                  <a:pt x="5397064" y="3096641"/>
                  <a:pt x="5393457" y="3093800"/>
                  <a:pt x="5391558" y="3090959"/>
                </a:cubicBezTo>
                <a:cubicBezTo>
                  <a:pt x="5389849" y="3087929"/>
                  <a:pt x="5388900" y="3084142"/>
                  <a:pt x="5388900" y="3079407"/>
                </a:cubicBezTo>
                <a:cubicBezTo>
                  <a:pt x="5388900" y="3074104"/>
                  <a:pt x="5390039" y="3069749"/>
                  <a:pt x="5392317" y="3066529"/>
                </a:cubicBezTo>
                <a:cubicBezTo>
                  <a:pt x="5394596" y="3063120"/>
                  <a:pt x="5397444" y="3060279"/>
                  <a:pt x="5401051" y="3058007"/>
                </a:cubicBezTo>
                <a:cubicBezTo>
                  <a:pt x="5404468" y="3055734"/>
                  <a:pt x="5408455" y="3054030"/>
                  <a:pt x="5412822" y="3053083"/>
                </a:cubicBezTo>
                <a:cubicBezTo>
                  <a:pt x="5416999" y="3052325"/>
                  <a:pt x="5421366" y="3051757"/>
                  <a:pt x="5425733" y="3051757"/>
                </a:cubicBezTo>
                <a:cubicBezTo>
                  <a:pt x="5432378" y="3051757"/>
                  <a:pt x="5438453" y="3052325"/>
                  <a:pt x="5443959" y="3053462"/>
                </a:cubicBezTo>
                <a:cubicBezTo>
                  <a:pt x="5449465" y="3054598"/>
                  <a:pt x="5454401" y="3056492"/>
                  <a:pt x="5458768" y="3059332"/>
                </a:cubicBezTo>
                <a:cubicBezTo>
                  <a:pt x="5463135" y="3061984"/>
                  <a:pt x="5466552" y="3065771"/>
                  <a:pt x="5469210" y="3070506"/>
                </a:cubicBezTo>
                <a:cubicBezTo>
                  <a:pt x="5471868" y="3075241"/>
                  <a:pt x="5473387" y="3081301"/>
                  <a:pt x="5473767" y="3088497"/>
                </a:cubicBezTo>
                <a:cubicBezTo>
                  <a:pt x="5473767" y="3088497"/>
                  <a:pt x="5473767" y="3088497"/>
                  <a:pt x="5525598" y="3088497"/>
                </a:cubicBezTo>
                <a:cubicBezTo>
                  <a:pt x="5525598" y="3074483"/>
                  <a:pt x="5522940" y="3062552"/>
                  <a:pt x="5517624" y="3052704"/>
                </a:cubicBezTo>
                <a:cubicBezTo>
                  <a:pt x="5512308" y="3042856"/>
                  <a:pt x="5505093" y="3034713"/>
                  <a:pt x="5495980" y="3028274"/>
                </a:cubicBezTo>
                <a:cubicBezTo>
                  <a:pt x="5486867" y="3022024"/>
                  <a:pt x="5476425" y="3017479"/>
                  <a:pt x="5464843" y="3014638"/>
                </a:cubicBezTo>
                <a:cubicBezTo>
                  <a:pt x="5453072" y="3011797"/>
                  <a:pt x="5440731" y="3010282"/>
                  <a:pt x="5428011" y="3010282"/>
                </a:cubicBezTo>
                <a:close/>
                <a:moveTo>
                  <a:pt x="5661565" y="2936996"/>
                </a:moveTo>
                <a:lnTo>
                  <a:pt x="5661565" y="2999595"/>
                </a:lnTo>
                <a:lnTo>
                  <a:pt x="5724525" y="2999595"/>
                </a:lnTo>
                <a:lnTo>
                  <a:pt x="5724525" y="2936996"/>
                </a:lnTo>
                <a:close/>
                <a:moveTo>
                  <a:pt x="5394780" y="2798528"/>
                </a:moveTo>
                <a:cubicBezTo>
                  <a:pt x="5394780" y="2798528"/>
                  <a:pt x="5394780" y="2798528"/>
                  <a:pt x="5453483" y="2798528"/>
                </a:cubicBezTo>
                <a:cubicBezTo>
                  <a:pt x="5465831" y="2798528"/>
                  <a:pt x="5474950" y="2801178"/>
                  <a:pt x="5481219" y="2806480"/>
                </a:cubicBezTo>
                <a:cubicBezTo>
                  <a:pt x="5487299" y="2811971"/>
                  <a:pt x="5490338" y="2820492"/>
                  <a:pt x="5490338" y="2832231"/>
                </a:cubicBezTo>
                <a:cubicBezTo>
                  <a:pt x="5490338" y="2844538"/>
                  <a:pt x="5487299" y="2853248"/>
                  <a:pt x="5481219" y="2858739"/>
                </a:cubicBezTo>
                <a:cubicBezTo>
                  <a:pt x="5474950" y="2864230"/>
                  <a:pt x="5465831" y="2866881"/>
                  <a:pt x="5453483" y="2866881"/>
                </a:cubicBezTo>
                <a:lnTo>
                  <a:pt x="5394780" y="2866881"/>
                </a:lnTo>
                <a:cubicBezTo>
                  <a:pt x="5394780" y="2866881"/>
                  <a:pt x="5394780" y="2866881"/>
                  <a:pt x="5394780" y="2798528"/>
                </a:cubicBezTo>
                <a:close/>
                <a:moveTo>
                  <a:pt x="5576363" y="2757069"/>
                </a:moveTo>
                <a:lnTo>
                  <a:pt x="5576363" y="3000064"/>
                </a:lnTo>
                <a:lnTo>
                  <a:pt x="5629908" y="3000064"/>
                </a:lnTo>
                <a:lnTo>
                  <a:pt x="5629908" y="2757069"/>
                </a:lnTo>
                <a:close/>
                <a:moveTo>
                  <a:pt x="5341235" y="2757069"/>
                </a:moveTo>
                <a:cubicBezTo>
                  <a:pt x="5341235" y="2757069"/>
                  <a:pt x="5341235" y="2757069"/>
                  <a:pt x="5341235" y="3000064"/>
                </a:cubicBezTo>
                <a:cubicBezTo>
                  <a:pt x="5341235" y="3000064"/>
                  <a:pt x="5341235" y="3000064"/>
                  <a:pt x="5394784" y="3000064"/>
                </a:cubicBezTo>
                <a:cubicBezTo>
                  <a:pt x="5394784" y="3000064"/>
                  <a:pt x="5394784" y="3000064"/>
                  <a:pt x="5394784" y="2905177"/>
                </a:cubicBezTo>
                <a:cubicBezTo>
                  <a:pt x="5394784" y="2905177"/>
                  <a:pt x="5394784" y="2905177"/>
                  <a:pt x="5448332" y="2905177"/>
                </a:cubicBezTo>
                <a:cubicBezTo>
                  <a:pt x="5461814" y="2905177"/>
                  <a:pt x="5471499" y="2908018"/>
                  <a:pt x="5477385" y="2913889"/>
                </a:cubicBezTo>
                <a:cubicBezTo>
                  <a:pt x="5483272" y="2919760"/>
                  <a:pt x="5487070" y="2929230"/>
                  <a:pt x="5488968" y="2941920"/>
                </a:cubicBezTo>
                <a:cubicBezTo>
                  <a:pt x="5490298" y="2951579"/>
                  <a:pt x="5491437" y="2961806"/>
                  <a:pt x="5492007" y="2972412"/>
                </a:cubicBezTo>
                <a:cubicBezTo>
                  <a:pt x="5492766" y="2983208"/>
                  <a:pt x="5494475" y="2992299"/>
                  <a:pt x="5497513" y="3000064"/>
                </a:cubicBezTo>
                <a:cubicBezTo>
                  <a:pt x="5497513" y="3000064"/>
                  <a:pt x="5497513" y="3000064"/>
                  <a:pt x="5551062" y="3000064"/>
                </a:cubicBezTo>
                <a:cubicBezTo>
                  <a:pt x="5548593" y="2996655"/>
                  <a:pt x="5546695" y="2992488"/>
                  <a:pt x="5545365" y="2987564"/>
                </a:cubicBezTo>
                <a:cubicBezTo>
                  <a:pt x="5544226" y="2982829"/>
                  <a:pt x="5543277" y="2977526"/>
                  <a:pt x="5542707" y="2972034"/>
                </a:cubicBezTo>
                <a:cubicBezTo>
                  <a:pt x="5542137" y="2966731"/>
                  <a:pt x="5541757" y="2961427"/>
                  <a:pt x="5541568" y="2956124"/>
                </a:cubicBezTo>
                <a:cubicBezTo>
                  <a:pt x="5541188" y="2951011"/>
                  <a:pt x="5540998" y="2946465"/>
                  <a:pt x="5540808" y="2942488"/>
                </a:cubicBezTo>
                <a:cubicBezTo>
                  <a:pt x="5540428" y="2936427"/>
                  <a:pt x="5539479" y="2930367"/>
                  <a:pt x="5538339" y="2924116"/>
                </a:cubicBezTo>
                <a:cubicBezTo>
                  <a:pt x="5537010" y="2918056"/>
                  <a:pt x="5534921" y="2912374"/>
                  <a:pt x="5532263" y="2907260"/>
                </a:cubicBezTo>
                <a:cubicBezTo>
                  <a:pt x="5529605" y="2902147"/>
                  <a:pt x="5525997" y="2897790"/>
                  <a:pt x="5521629" y="2894003"/>
                </a:cubicBezTo>
                <a:cubicBezTo>
                  <a:pt x="5517452" y="2890215"/>
                  <a:pt x="5511945" y="2887563"/>
                  <a:pt x="5505299" y="2885669"/>
                </a:cubicBezTo>
                <a:cubicBezTo>
                  <a:pt x="5505299" y="2885669"/>
                  <a:pt x="5505299" y="2885669"/>
                  <a:pt x="5505299" y="2885101"/>
                </a:cubicBezTo>
                <a:cubicBezTo>
                  <a:pt x="5518971" y="2879608"/>
                  <a:pt x="5528845" y="2871654"/>
                  <a:pt x="5534921" y="2861237"/>
                </a:cubicBezTo>
                <a:cubicBezTo>
                  <a:pt x="5540808" y="2850820"/>
                  <a:pt x="5543846" y="2838320"/>
                  <a:pt x="5543846" y="2824115"/>
                </a:cubicBezTo>
                <a:cubicBezTo>
                  <a:pt x="5543846" y="2814835"/>
                  <a:pt x="5542327" y="2806123"/>
                  <a:pt x="5538909" y="2798168"/>
                </a:cubicBezTo>
                <a:cubicBezTo>
                  <a:pt x="5535681" y="2790024"/>
                  <a:pt x="5530934" y="2783016"/>
                  <a:pt x="5524668" y="2776766"/>
                </a:cubicBezTo>
                <a:cubicBezTo>
                  <a:pt x="5518401" y="2770706"/>
                  <a:pt x="5510806" y="2765781"/>
                  <a:pt x="5502071" y="2762372"/>
                </a:cubicBezTo>
                <a:cubicBezTo>
                  <a:pt x="5493336" y="2758774"/>
                  <a:pt x="5483462" y="2757069"/>
                  <a:pt x="5472638" y="2757069"/>
                </a:cubicBezTo>
                <a:close/>
                <a:moveTo>
                  <a:pt x="0" y="0"/>
                </a:moveTo>
                <a:lnTo>
                  <a:pt x="5880099" y="0"/>
                </a:lnTo>
                <a:lnTo>
                  <a:pt x="5880099" y="3410490"/>
                </a:lnTo>
                <a:lnTo>
                  <a:pt x="0" y="3410490"/>
                </a:lnTo>
                <a:close/>
              </a:path>
            </a:pathLst>
          </a:custGeom>
          <a:noFill/>
          <a:ln>
            <a:noFill/>
          </a:ln>
        </p:spPr>
        <p:txBody>
          <a:bodyPr wrap="square">
            <a:noAutofit/>
          </a:bodyPr>
          <a:lstStyle/>
          <a:p>
            <a:r>
              <a:rPr lang="sv-SE"/>
              <a:t>Klicka på ikonen för att lägga till en bild</a:t>
            </a:r>
          </a:p>
        </p:txBody>
      </p:sp>
      <p:sp>
        <p:nvSpPr>
          <p:cNvPr id="4" name="Platshållare för bildnummer 3"/>
          <p:cNvSpPr>
            <a:spLocks noGrp="1"/>
          </p:cNvSpPr>
          <p:nvPr>
            <p:ph type="sldNum" sz="quarter" idx="11"/>
          </p:nvPr>
        </p:nvSpPr>
        <p:spPr/>
        <p:txBody>
          <a:bodyPr/>
          <a:lstStyle/>
          <a:p>
            <a:fld id="{689F2D8B-41AF-4F0A-96D1-36B06F461775}" type="slidenum">
              <a:rPr lang="sv-SE" smtClean="0"/>
              <a:pPr/>
              <a:t>‹#›</a:t>
            </a:fld>
            <a:endParaRPr lang="sv-SE"/>
          </a:p>
        </p:txBody>
      </p:sp>
      <p:sp>
        <p:nvSpPr>
          <p:cNvPr id="12" name="Platshållare för bild 11"/>
          <p:cNvSpPr>
            <a:spLocks noGrp="1"/>
          </p:cNvSpPr>
          <p:nvPr>
            <p:ph type="pic" sz="quarter" idx="14"/>
          </p:nvPr>
        </p:nvSpPr>
        <p:spPr>
          <a:xfrm>
            <a:off x="6311901" y="0"/>
            <a:ext cx="2922049" cy="3407911"/>
          </a:xfrm>
          <a:custGeom>
            <a:avLst/>
            <a:gdLst>
              <a:gd name="connsiteX0" fmla="*/ 0 w 2922049"/>
              <a:gd name="connsiteY0" fmla="*/ 0 h 3407911"/>
              <a:gd name="connsiteX1" fmla="*/ 2922049 w 2922049"/>
              <a:gd name="connsiteY1" fmla="*/ 0 h 3407911"/>
              <a:gd name="connsiteX2" fmla="*/ 2922049 w 2922049"/>
              <a:gd name="connsiteY2" fmla="*/ 3407911 h 3407911"/>
              <a:gd name="connsiteX3" fmla="*/ 0 w 2922049"/>
              <a:gd name="connsiteY3" fmla="*/ 3407911 h 3407911"/>
            </a:gdLst>
            <a:ahLst/>
            <a:cxnLst>
              <a:cxn ang="0">
                <a:pos x="connsiteX0" y="connsiteY0"/>
              </a:cxn>
              <a:cxn ang="0">
                <a:pos x="connsiteX1" y="connsiteY1"/>
              </a:cxn>
              <a:cxn ang="0">
                <a:pos x="connsiteX2" y="connsiteY2"/>
              </a:cxn>
              <a:cxn ang="0">
                <a:pos x="connsiteX3" y="connsiteY3"/>
              </a:cxn>
            </a:cxnLst>
            <a:rect l="l" t="t" r="r" b="b"/>
            <a:pathLst>
              <a:path w="2922049" h="3407911">
                <a:moveTo>
                  <a:pt x="0" y="0"/>
                </a:moveTo>
                <a:lnTo>
                  <a:pt x="2922049" y="0"/>
                </a:lnTo>
                <a:lnTo>
                  <a:pt x="2922049" y="3407911"/>
                </a:lnTo>
                <a:lnTo>
                  <a:pt x="0" y="3407911"/>
                </a:lnTo>
                <a:close/>
              </a:path>
            </a:pathLst>
          </a:custGeom>
          <a:noFill/>
        </p:spPr>
        <p:txBody>
          <a:bodyPr wrap="square">
            <a:noAutofit/>
          </a:bodyPr>
          <a:lstStyle/>
          <a:p>
            <a:r>
              <a:rPr lang="sv-SE"/>
              <a:t>Klicka på ikonen för att lägga till en bild</a:t>
            </a:r>
          </a:p>
        </p:txBody>
      </p:sp>
      <p:sp>
        <p:nvSpPr>
          <p:cNvPr id="13" name="Platshållare för bild 12"/>
          <p:cNvSpPr>
            <a:spLocks noGrp="1"/>
          </p:cNvSpPr>
          <p:nvPr>
            <p:ph type="pic" sz="quarter" idx="15"/>
          </p:nvPr>
        </p:nvSpPr>
        <p:spPr>
          <a:xfrm>
            <a:off x="9269951" y="0"/>
            <a:ext cx="2922049" cy="3407911"/>
          </a:xfrm>
          <a:custGeom>
            <a:avLst/>
            <a:gdLst>
              <a:gd name="connsiteX0" fmla="*/ 0 w 2922049"/>
              <a:gd name="connsiteY0" fmla="*/ 0 h 3407911"/>
              <a:gd name="connsiteX1" fmla="*/ 2922049 w 2922049"/>
              <a:gd name="connsiteY1" fmla="*/ 0 h 3407911"/>
              <a:gd name="connsiteX2" fmla="*/ 2922049 w 2922049"/>
              <a:gd name="connsiteY2" fmla="*/ 3407911 h 3407911"/>
              <a:gd name="connsiteX3" fmla="*/ 0 w 2922049"/>
              <a:gd name="connsiteY3" fmla="*/ 3407911 h 3407911"/>
            </a:gdLst>
            <a:ahLst/>
            <a:cxnLst>
              <a:cxn ang="0">
                <a:pos x="connsiteX0" y="connsiteY0"/>
              </a:cxn>
              <a:cxn ang="0">
                <a:pos x="connsiteX1" y="connsiteY1"/>
              </a:cxn>
              <a:cxn ang="0">
                <a:pos x="connsiteX2" y="connsiteY2"/>
              </a:cxn>
              <a:cxn ang="0">
                <a:pos x="connsiteX3" y="connsiteY3"/>
              </a:cxn>
            </a:cxnLst>
            <a:rect l="l" t="t" r="r" b="b"/>
            <a:pathLst>
              <a:path w="2922049" h="3407911">
                <a:moveTo>
                  <a:pt x="0" y="0"/>
                </a:moveTo>
                <a:lnTo>
                  <a:pt x="2922049" y="0"/>
                </a:lnTo>
                <a:lnTo>
                  <a:pt x="2922049" y="3407911"/>
                </a:lnTo>
                <a:lnTo>
                  <a:pt x="0" y="3407911"/>
                </a:lnTo>
                <a:close/>
              </a:path>
            </a:pathLst>
          </a:custGeom>
          <a:noFill/>
        </p:spPr>
        <p:txBody>
          <a:bodyPr wrap="square">
            <a:noAutofit/>
          </a:bodyPr>
          <a:lstStyle/>
          <a:p>
            <a:r>
              <a:rPr lang="sv-SE"/>
              <a:t>Klicka på ikonen för att lägga till en bild</a:t>
            </a:r>
          </a:p>
        </p:txBody>
      </p:sp>
      <p:sp>
        <p:nvSpPr>
          <p:cNvPr id="2" name="Rubrik 1"/>
          <p:cNvSpPr>
            <a:spLocks noGrp="1"/>
          </p:cNvSpPr>
          <p:nvPr>
            <p:ph type="title"/>
          </p:nvPr>
        </p:nvSpPr>
        <p:spPr>
          <a:xfrm>
            <a:off x="550863" y="404813"/>
            <a:ext cx="5545137"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4218262720"/>
      </p:ext>
    </p:extLst>
  </p:cSld>
  <p:clrMapOvr>
    <a:masterClrMapping/>
  </p:clrMapOvr>
  <p:extLst mod="1">
    <p:ext uri="{DCECCB84-F9BA-43D5-87BE-67443E8EF086}">
      <p15:sldGuideLst xmlns:p15="http://schemas.microsoft.com/office/powerpoint/2012/main">
        <p15:guide id="1" pos="3976">
          <p15:clr>
            <a:srgbClr val="FBAE40"/>
          </p15:clr>
        </p15:guide>
        <p15:guide id="2" pos="37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och fyra bilder till höger">
    <p:spTree>
      <p:nvGrpSpPr>
        <p:cNvPr id="1" name=""/>
        <p:cNvGrpSpPr/>
        <p:nvPr/>
      </p:nvGrpSpPr>
      <p:grpSpPr>
        <a:xfrm>
          <a:off x="0" y="0"/>
          <a:ext cx="0" cy="0"/>
          <a:chOff x="0" y="0"/>
          <a:chExt cx="0" cy="0"/>
        </a:xfrm>
      </p:grpSpPr>
      <p:sp>
        <p:nvSpPr>
          <p:cNvPr id="31" name="Rektangel 30"/>
          <p:cNvSpPr/>
          <p:nvPr userDrawn="1"/>
        </p:nvSpPr>
        <p:spPr>
          <a:xfrm>
            <a:off x="11496674" y="6162675"/>
            <a:ext cx="695325" cy="695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 name="Platshållare för innehåll 2"/>
          <p:cNvSpPr>
            <a:spLocks noGrp="1"/>
          </p:cNvSpPr>
          <p:nvPr>
            <p:ph idx="1"/>
          </p:nvPr>
        </p:nvSpPr>
        <p:spPr>
          <a:xfrm>
            <a:off x="550863" y="1233488"/>
            <a:ext cx="5545137"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14"/>
          <p:cNvSpPr>
            <a:spLocks noGrp="1"/>
          </p:cNvSpPr>
          <p:nvPr>
            <p:ph type="pic" sz="quarter" idx="10"/>
          </p:nvPr>
        </p:nvSpPr>
        <p:spPr>
          <a:xfrm>
            <a:off x="9269951" y="3447511"/>
            <a:ext cx="2922048" cy="3410490"/>
          </a:xfrm>
          <a:custGeom>
            <a:avLst/>
            <a:gdLst>
              <a:gd name="connsiteX0" fmla="*/ 2593364 w 2922048"/>
              <a:gd name="connsiteY0" fmla="*/ 3016154 h 3410490"/>
              <a:gd name="connsiteX1" fmla="*/ 2593364 w 2922048"/>
              <a:gd name="connsiteY1" fmla="*/ 3258914 h 3410490"/>
              <a:gd name="connsiteX2" fmla="*/ 2766239 w 2922048"/>
              <a:gd name="connsiteY2" fmla="*/ 3258914 h 3410490"/>
              <a:gd name="connsiteX3" fmla="*/ 2766239 w 2922048"/>
              <a:gd name="connsiteY3" fmla="*/ 3214050 h 3410490"/>
              <a:gd name="connsiteX4" fmla="*/ 2646909 w 2922048"/>
              <a:gd name="connsiteY4" fmla="*/ 3214050 h 3410490"/>
              <a:gd name="connsiteX5" fmla="*/ 2646909 w 2922048"/>
              <a:gd name="connsiteY5" fmla="*/ 3154505 h 3410490"/>
              <a:gd name="connsiteX6" fmla="*/ 2759178 w 2922048"/>
              <a:gd name="connsiteY6" fmla="*/ 3154505 h 3410490"/>
              <a:gd name="connsiteX7" fmla="*/ 2759178 w 2922048"/>
              <a:gd name="connsiteY7" fmla="*/ 3113047 h 3410490"/>
              <a:gd name="connsiteX8" fmla="*/ 2646909 w 2922048"/>
              <a:gd name="connsiteY8" fmla="*/ 3113047 h 3410490"/>
              <a:gd name="connsiteX9" fmla="*/ 2646909 w 2922048"/>
              <a:gd name="connsiteY9" fmla="*/ 3061018 h 3410490"/>
              <a:gd name="connsiteX10" fmla="*/ 2766474 w 2922048"/>
              <a:gd name="connsiteY10" fmla="*/ 3061018 h 3410490"/>
              <a:gd name="connsiteX11" fmla="*/ 2766474 w 2922048"/>
              <a:gd name="connsiteY11" fmla="*/ 3016154 h 3410490"/>
              <a:gd name="connsiteX12" fmla="*/ 2469960 w 2922048"/>
              <a:gd name="connsiteY12" fmla="*/ 3010282 h 3410490"/>
              <a:gd name="connsiteX13" fmla="*/ 2437304 w 2922048"/>
              <a:gd name="connsiteY13" fmla="*/ 3014638 h 3410490"/>
              <a:gd name="connsiteX14" fmla="*/ 2407876 w 2922048"/>
              <a:gd name="connsiteY14" fmla="*/ 3028274 h 3410490"/>
              <a:gd name="connsiteX15" fmla="*/ 2386992 w 2922048"/>
              <a:gd name="connsiteY15" fmla="*/ 3051378 h 3410490"/>
              <a:gd name="connsiteX16" fmla="*/ 2379018 w 2922048"/>
              <a:gd name="connsiteY16" fmla="*/ 3083763 h 3410490"/>
              <a:gd name="connsiteX17" fmla="*/ 2385283 w 2922048"/>
              <a:gd name="connsiteY17" fmla="*/ 3112170 h 3410490"/>
              <a:gd name="connsiteX18" fmla="*/ 2401801 w 2922048"/>
              <a:gd name="connsiteY18" fmla="*/ 3131677 h 3410490"/>
              <a:gd name="connsiteX19" fmla="*/ 2424963 w 2922048"/>
              <a:gd name="connsiteY19" fmla="*/ 3144555 h 3410490"/>
              <a:gd name="connsiteX20" fmla="*/ 2451544 w 2922048"/>
              <a:gd name="connsiteY20" fmla="*/ 3152888 h 3410490"/>
              <a:gd name="connsiteX21" fmla="*/ 2477934 w 2922048"/>
              <a:gd name="connsiteY21" fmla="*/ 3159705 h 3410490"/>
              <a:gd name="connsiteX22" fmla="*/ 2501097 w 2922048"/>
              <a:gd name="connsiteY22" fmla="*/ 3166713 h 3410490"/>
              <a:gd name="connsiteX23" fmla="*/ 2517614 w 2922048"/>
              <a:gd name="connsiteY23" fmla="*/ 3176939 h 3410490"/>
              <a:gd name="connsiteX24" fmla="*/ 2523880 w 2922048"/>
              <a:gd name="connsiteY24" fmla="*/ 3193037 h 3410490"/>
              <a:gd name="connsiteX25" fmla="*/ 2519133 w 2922048"/>
              <a:gd name="connsiteY25" fmla="*/ 3208187 h 3410490"/>
              <a:gd name="connsiteX26" fmla="*/ 2507172 w 2922048"/>
              <a:gd name="connsiteY26" fmla="*/ 3217467 h 3410490"/>
              <a:gd name="connsiteX27" fmla="*/ 2491794 w 2922048"/>
              <a:gd name="connsiteY27" fmla="*/ 3222012 h 3410490"/>
              <a:gd name="connsiteX28" fmla="*/ 2476605 w 2922048"/>
              <a:gd name="connsiteY28" fmla="*/ 3223338 h 3410490"/>
              <a:gd name="connsiteX29" fmla="*/ 2456100 w 2922048"/>
              <a:gd name="connsiteY29" fmla="*/ 3220687 h 3410490"/>
              <a:gd name="connsiteX30" fmla="*/ 2438823 w 2922048"/>
              <a:gd name="connsiteY30" fmla="*/ 3212922 h 3410490"/>
              <a:gd name="connsiteX31" fmla="*/ 2427052 w 2922048"/>
              <a:gd name="connsiteY31" fmla="*/ 3199097 h 3410490"/>
              <a:gd name="connsiteX32" fmla="*/ 2422685 w 2922048"/>
              <a:gd name="connsiteY32" fmla="*/ 3178454 h 3410490"/>
              <a:gd name="connsiteX33" fmla="*/ 2370854 w 2922048"/>
              <a:gd name="connsiteY33" fmla="*/ 3178454 h 3410490"/>
              <a:gd name="connsiteX34" fmla="*/ 2379018 w 2922048"/>
              <a:gd name="connsiteY34" fmla="*/ 3217088 h 3410490"/>
              <a:gd name="connsiteX35" fmla="*/ 2401991 w 2922048"/>
              <a:gd name="connsiteY35" fmla="*/ 3243981 h 3410490"/>
              <a:gd name="connsiteX36" fmla="*/ 2435406 w 2922048"/>
              <a:gd name="connsiteY36" fmla="*/ 3259510 h 3410490"/>
              <a:gd name="connsiteX37" fmla="*/ 2474516 w 2922048"/>
              <a:gd name="connsiteY37" fmla="*/ 3264434 h 3410490"/>
              <a:gd name="connsiteX38" fmla="*/ 2518374 w 2922048"/>
              <a:gd name="connsiteY38" fmla="*/ 3258753 h 3410490"/>
              <a:gd name="connsiteX39" fmla="*/ 2550080 w 2922048"/>
              <a:gd name="connsiteY39" fmla="*/ 3242466 h 3410490"/>
              <a:gd name="connsiteX40" fmla="*/ 2569256 w 2922048"/>
              <a:gd name="connsiteY40" fmla="*/ 3217846 h 3410490"/>
              <a:gd name="connsiteX41" fmla="*/ 2575711 w 2922048"/>
              <a:gd name="connsiteY41" fmla="*/ 3186787 h 3410490"/>
              <a:gd name="connsiteX42" fmla="*/ 2567167 w 2922048"/>
              <a:gd name="connsiteY42" fmla="*/ 3153456 h 3410490"/>
              <a:gd name="connsiteX43" fmla="*/ 2546473 w 2922048"/>
              <a:gd name="connsiteY43" fmla="*/ 3132434 h 3410490"/>
              <a:gd name="connsiteX44" fmla="*/ 2522361 w 2922048"/>
              <a:gd name="connsiteY44" fmla="*/ 3121071 h 3410490"/>
              <a:gd name="connsiteX45" fmla="*/ 2503375 w 2922048"/>
              <a:gd name="connsiteY45" fmla="*/ 3116147 h 3410490"/>
              <a:gd name="connsiteX46" fmla="*/ 2466542 w 2922048"/>
              <a:gd name="connsiteY46" fmla="*/ 3106489 h 3410490"/>
              <a:gd name="connsiteX47" fmla="*/ 2444329 w 2922048"/>
              <a:gd name="connsiteY47" fmla="*/ 3099103 h 3410490"/>
              <a:gd name="connsiteX48" fmla="*/ 2433507 w 2922048"/>
              <a:gd name="connsiteY48" fmla="*/ 3090959 h 3410490"/>
              <a:gd name="connsiteX49" fmla="*/ 2430849 w 2922048"/>
              <a:gd name="connsiteY49" fmla="*/ 3079407 h 3410490"/>
              <a:gd name="connsiteX50" fmla="*/ 2434266 w 2922048"/>
              <a:gd name="connsiteY50" fmla="*/ 3066529 h 3410490"/>
              <a:gd name="connsiteX51" fmla="*/ 2443000 w 2922048"/>
              <a:gd name="connsiteY51" fmla="*/ 3058007 h 3410490"/>
              <a:gd name="connsiteX52" fmla="*/ 2454771 w 2922048"/>
              <a:gd name="connsiteY52" fmla="*/ 3053083 h 3410490"/>
              <a:gd name="connsiteX53" fmla="*/ 2467682 w 2922048"/>
              <a:gd name="connsiteY53" fmla="*/ 3051757 h 3410490"/>
              <a:gd name="connsiteX54" fmla="*/ 2485908 w 2922048"/>
              <a:gd name="connsiteY54" fmla="*/ 3053462 h 3410490"/>
              <a:gd name="connsiteX55" fmla="*/ 2500717 w 2922048"/>
              <a:gd name="connsiteY55" fmla="*/ 3059332 h 3410490"/>
              <a:gd name="connsiteX56" fmla="*/ 2511159 w 2922048"/>
              <a:gd name="connsiteY56" fmla="*/ 3070506 h 3410490"/>
              <a:gd name="connsiteX57" fmla="*/ 2515716 w 2922048"/>
              <a:gd name="connsiteY57" fmla="*/ 3088497 h 3410490"/>
              <a:gd name="connsiteX58" fmla="*/ 2567547 w 2922048"/>
              <a:gd name="connsiteY58" fmla="*/ 3088497 h 3410490"/>
              <a:gd name="connsiteX59" fmla="*/ 2559573 w 2922048"/>
              <a:gd name="connsiteY59" fmla="*/ 3052704 h 3410490"/>
              <a:gd name="connsiteX60" fmla="*/ 2537929 w 2922048"/>
              <a:gd name="connsiteY60" fmla="*/ 3028274 h 3410490"/>
              <a:gd name="connsiteX61" fmla="*/ 2506792 w 2922048"/>
              <a:gd name="connsiteY61" fmla="*/ 3014638 h 3410490"/>
              <a:gd name="connsiteX62" fmla="*/ 2469960 w 2922048"/>
              <a:gd name="connsiteY62" fmla="*/ 3010282 h 3410490"/>
              <a:gd name="connsiteX63" fmla="*/ 2703514 w 2922048"/>
              <a:gd name="connsiteY63" fmla="*/ 2936996 h 3410490"/>
              <a:gd name="connsiteX64" fmla="*/ 2703514 w 2922048"/>
              <a:gd name="connsiteY64" fmla="*/ 2999595 h 3410490"/>
              <a:gd name="connsiteX65" fmla="*/ 2766474 w 2922048"/>
              <a:gd name="connsiteY65" fmla="*/ 2999595 h 3410490"/>
              <a:gd name="connsiteX66" fmla="*/ 2766474 w 2922048"/>
              <a:gd name="connsiteY66" fmla="*/ 2936996 h 3410490"/>
              <a:gd name="connsiteX67" fmla="*/ 2436729 w 2922048"/>
              <a:gd name="connsiteY67" fmla="*/ 2798528 h 3410490"/>
              <a:gd name="connsiteX68" fmla="*/ 2495432 w 2922048"/>
              <a:gd name="connsiteY68" fmla="*/ 2798528 h 3410490"/>
              <a:gd name="connsiteX69" fmla="*/ 2523168 w 2922048"/>
              <a:gd name="connsiteY69" fmla="*/ 2806480 h 3410490"/>
              <a:gd name="connsiteX70" fmla="*/ 2532287 w 2922048"/>
              <a:gd name="connsiteY70" fmla="*/ 2832231 h 3410490"/>
              <a:gd name="connsiteX71" fmla="*/ 2523168 w 2922048"/>
              <a:gd name="connsiteY71" fmla="*/ 2858739 h 3410490"/>
              <a:gd name="connsiteX72" fmla="*/ 2495432 w 2922048"/>
              <a:gd name="connsiteY72" fmla="*/ 2866881 h 3410490"/>
              <a:gd name="connsiteX73" fmla="*/ 2436729 w 2922048"/>
              <a:gd name="connsiteY73" fmla="*/ 2866881 h 3410490"/>
              <a:gd name="connsiteX74" fmla="*/ 2436729 w 2922048"/>
              <a:gd name="connsiteY74" fmla="*/ 2798528 h 3410490"/>
              <a:gd name="connsiteX75" fmla="*/ 2618312 w 2922048"/>
              <a:gd name="connsiteY75" fmla="*/ 2757069 h 3410490"/>
              <a:gd name="connsiteX76" fmla="*/ 2618312 w 2922048"/>
              <a:gd name="connsiteY76" fmla="*/ 3000064 h 3410490"/>
              <a:gd name="connsiteX77" fmla="*/ 2671857 w 2922048"/>
              <a:gd name="connsiteY77" fmla="*/ 3000064 h 3410490"/>
              <a:gd name="connsiteX78" fmla="*/ 2671857 w 2922048"/>
              <a:gd name="connsiteY78" fmla="*/ 2757069 h 3410490"/>
              <a:gd name="connsiteX79" fmla="*/ 2383184 w 2922048"/>
              <a:gd name="connsiteY79" fmla="*/ 2757069 h 3410490"/>
              <a:gd name="connsiteX80" fmla="*/ 2383184 w 2922048"/>
              <a:gd name="connsiteY80" fmla="*/ 3000064 h 3410490"/>
              <a:gd name="connsiteX81" fmla="*/ 2436733 w 2922048"/>
              <a:gd name="connsiteY81" fmla="*/ 3000064 h 3410490"/>
              <a:gd name="connsiteX82" fmla="*/ 2436733 w 2922048"/>
              <a:gd name="connsiteY82" fmla="*/ 2905177 h 3410490"/>
              <a:gd name="connsiteX83" fmla="*/ 2490281 w 2922048"/>
              <a:gd name="connsiteY83" fmla="*/ 2905177 h 3410490"/>
              <a:gd name="connsiteX84" fmla="*/ 2519334 w 2922048"/>
              <a:gd name="connsiteY84" fmla="*/ 2913889 h 3410490"/>
              <a:gd name="connsiteX85" fmla="*/ 2530917 w 2922048"/>
              <a:gd name="connsiteY85" fmla="*/ 2941920 h 3410490"/>
              <a:gd name="connsiteX86" fmla="*/ 2533956 w 2922048"/>
              <a:gd name="connsiteY86" fmla="*/ 2972412 h 3410490"/>
              <a:gd name="connsiteX87" fmla="*/ 2539462 w 2922048"/>
              <a:gd name="connsiteY87" fmla="*/ 3000064 h 3410490"/>
              <a:gd name="connsiteX88" fmla="*/ 2593011 w 2922048"/>
              <a:gd name="connsiteY88" fmla="*/ 3000064 h 3410490"/>
              <a:gd name="connsiteX89" fmla="*/ 2587314 w 2922048"/>
              <a:gd name="connsiteY89" fmla="*/ 2987564 h 3410490"/>
              <a:gd name="connsiteX90" fmla="*/ 2584656 w 2922048"/>
              <a:gd name="connsiteY90" fmla="*/ 2972034 h 3410490"/>
              <a:gd name="connsiteX91" fmla="*/ 2583517 w 2922048"/>
              <a:gd name="connsiteY91" fmla="*/ 2956124 h 3410490"/>
              <a:gd name="connsiteX92" fmla="*/ 2582757 w 2922048"/>
              <a:gd name="connsiteY92" fmla="*/ 2942488 h 3410490"/>
              <a:gd name="connsiteX93" fmla="*/ 2580288 w 2922048"/>
              <a:gd name="connsiteY93" fmla="*/ 2924116 h 3410490"/>
              <a:gd name="connsiteX94" fmla="*/ 2574212 w 2922048"/>
              <a:gd name="connsiteY94" fmla="*/ 2907260 h 3410490"/>
              <a:gd name="connsiteX95" fmla="*/ 2563578 w 2922048"/>
              <a:gd name="connsiteY95" fmla="*/ 2894003 h 3410490"/>
              <a:gd name="connsiteX96" fmla="*/ 2547248 w 2922048"/>
              <a:gd name="connsiteY96" fmla="*/ 2885669 h 3410490"/>
              <a:gd name="connsiteX97" fmla="*/ 2547248 w 2922048"/>
              <a:gd name="connsiteY97" fmla="*/ 2885101 h 3410490"/>
              <a:gd name="connsiteX98" fmla="*/ 2576870 w 2922048"/>
              <a:gd name="connsiteY98" fmla="*/ 2861237 h 3410490"/>
              <a:gd name="connsiteX99" fmla="*/ 2585795 w 2922048"/>
              <a:gd name="connsiteY99" fmla="*/ 2824115 h 3410490"/>
              <a:gd name="connsiteX100" fmla="*/ 2580858 w 2922048"/>
              <a:gd name="connsiteY100" fmla="*/ 2798168 h 3410490"/>
              <a:gd name="connsiteX101" fmla="*/ 2566617 w 2922048"/>
              <a:gd name="connsiteY101" fmla="*/ 2776766 h 3410490"/>
              <a:gd name="connsiteX102" fmla="*/ 2544020 w 2922048"/>
              <a:gd name="connsiteY102" fmla="*/ 2762372 h 3410490"/>
              <a:gd name="connsiteX103" fmla="*/ 2514587 w 2922048"/>
              <a:gd name="connsiteY103" fmla="*/ 2757069 h 3410490"/>
              <a:gd name="connsiteX104" fmla="*/ 0 w 2922048"/>
              <a:gd name="connsiteY104" fmla="*/ 0 h 3410490"/>
              <a:gd name="connsiteX105" fmla="*/ 2922048 w 2922048"/>
              <a:gd name="connsiteY105" fmla="*/ 0 h 3410490"/>
              <a:gd name="connsiteX106" fmla="*/ 2922048 w 2922048"/>
              <a:gd name="connsiteY106" fmla="*/ 3410490 h 3410490"/>
              <a:gd name="connsiteX107" fmla="*/ 0 w 2922048"/>
              <a:gd name="connsiteY107" fmla="*/ 3410490 h 34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922048" h="3410490">
                <a:moveTo>
                  <a:pt x="2593364" y="3016154"/>
                </a:moveTo>
                <a:lnTo>
                  <a:pt x="2593364" y="3258914"/>
                </a:lnTo>
                <a:lnTo>
                  <a:pt x="2766239" y="3258914"/>
                </a:lnTo>
                <a:lnTo>
                  <a:pt x="2766239" y="3214050"/>
                </a:lnTo>
                <a:lnTo>
                  <a:pt x="2646909" y="3214050"/>
                </a:lnTo>
                <a:lnTo>
                  <a:pt x="2646909" y="3154505"/>
                </a:lnTo>
                <a:lnTo>
                  <a:pt x="2759178" y="3154505"/>
                </a:lnTo>
                <a:lnTo>
                  <a:pt x="2759178" y="3113047"/>
                </a:lnTo>
                <a:lnTo>
                  <a:pt x="2646909" y="3113047"/>
                </a:lnTo>
                <a:lnTo>
                  <a:pt x="2646909" y="3061018"/>
                </a:lnTo>
                <a:lnTo>
                  <a:pt x="2766474" y="3061018"/>
                </a:lnTo>
                <a:lnTo>
                  <a:pt x="2766474" y="3016154"/>
                </a:lnTo>
                <a:close/>
                <a:moveTo>
                  <a:pt x="2469960" y="3010282"/>
                </a:moveTo>
                <a:cubicBezTo>
                  <a:pt x="2459138" y="3010282"/>
                  <a:pt x="2448126" y="3011797"/>
                  <a:pt x="2437304" y="3014638"/>
                </a:cubicBezTo>
                <a:cubicBezTo>
                  <a:pt x="2426292" y="3017668"/>
                  <a:pt x="2416610" y="3022213"/>
                  <a:pt x="2407876" y="3028274"/>
                </a:cubicBezTo>
                <a:cubicBezTo>
                  <a:pt x="2399332" y="3034523"/>
                  <a:pt x="2392308" y="3042099"/>
                  <a:pt x="2386992" y="3051378"/>
                </a:cubicBezTo>
                <a:cubicBezTo>
                  <a:pt x="2381676" y="3060469"/>
                  <a:pt x="2379018" y="3071264"/>
                  <a:pt x="2379018" y="3083763"/>
                </a:cubicBezTo>
                <a:cubicBezTo>
                  <a:pt x="2379018" y="3094936"/>
                  <a:pt x="2381106" y="3104406"/>
                  <a:pt x="2385283" y="3112170"/>
                </a:cubicBezTo>
                <a:cubicBezTo>
                  <a:pt x="2389460" y="3119935"/>
                  <a:pt x="2394966" y="3126563"/>
                  <a:pt x="2401801" y="3131677"/>
                </a:cubicBezTo>
                <a:cubicBezTo>
                  <a:pt x="2408636" y="3136979"/>
                  <a:pt x="2416420" y="3141146"/>
                  <a:pt x="2424963" y="3144555"/>
                </a:cubicBezTo>
                <a:cubicBezTo>
                  <a:pt x="2433697" y="3147774"/>
                  <a:pt x="2442430" y="3150615"/>
                  <a:pt x="2451544" y="3152888"/>
                </a:cubicBezTo>
                <a:cubicBezTo>
                  <a:pt x="2460467" y="3155350"/>
                  <a:pt x="2469200" y="3157622"/>
                  <a:pt x="2477934" y="3159705"/>
                </a:cubicBezTo>
                <a:cubicBezTo>
                  <a:pt x="2486478" y="3161789"/>
                  <a:pt x="2494262" y="3164061"/>
                  <a:pt x="2501097" y="3166713"/>
                </a:cubicBezTo>
                <a:cubicBezTo>
                  <a:pt x="2507932" y="3169553"/>
                  <a:pt x="2513437" y="3172962"/>
                  <a:pt x="2517614" y="3176939"/>
                </a:cubicBezTo>
                <a:cubicBezTo>
                  <a:pt x="2521791" y="3181106"/>
                  <a:pt x="2523880" y="3186408"/>
                  <a:pt x="2523880" y="3193037"/>
                </a:cubicBezTo>
                <a:cubicBezTo>
                  <a:pt x="2523880" y="3199097"/>
                  <a:pt x="2522361" y="3204210"/>
                  <a:pt x="2519133" y="3208187"/>
                </a:cubicBezTo>
                <a:cubicBezTo>
                  <a:pt x="2515906" y="3212165"/>
                  <a:pt x="2511919" y="3215195"/>
                  <a:pt x="2507172" y="3217467"/>
                </a:cubicBezTo>
                <a:cubicBezTo>
                  <a:pt x="2502426" y="3219740"/>
                  <a:pt x="2497299" y="3221255"/>
                  <a:pt x="2491794" y="3222012"/>
                </a:cubicBezTo>
                <a:cubicBezTo>
                  <a:pt x="2486478" y="3222959"/>
                  <a:pt x="2481351" y="3223338"/>
                  <a:pt x="2476605" y="3223338"/>
                </a:cubicBezTo>
                <a:cubicBezTo>
                  <a:pt x="2469390" y="3223338"/>
                  <a:pt x="2462555" y="3222391"/>
                  <a:pt x="2456100" y="3220687"/>
                </a:cubicBezTo>
                <a:cubicBezTo>
                  <a:pt x="2449455" y="3218982"/>
                  <a:pt x="2443759" y="3216331"/>
                  <a:pt x="2438823" y="3212922"/>
                </a:cubicBezTo>
                <a:cubicBezTo>
                  <a:pt x="2433887" y="3209324"/>
                  <a:pt x="2430090" y="3204779"/>
                  <a:pt x="2427052" y="3199097"/>
                </a:cubicBezTo>
                <a:cubicBezTo>
                  <a:pt x="2424014" y="3193416"/>
                  <a:pt x="2422685" y="3186598"/>
                  <a:pt x="2422685" y="3178454"/>
                </a:cubicBezTo>
                <a:cubicBezTo>
                  <a:pt x="2422685" y="3178454"/>
                  <a:pt x="2422685" y="3178454"/>
                  <a:pt x="2370854" y="3178454"/>
                </a:cubicBezTo>
                <a:cubicBezTo>
                  <a:pt x="2370474" y="3193416"/>
                  <a:pt x="2373322" y="3206294"/>
                  <a:pt x="2379018" y="3217088"/>
                </a:cubicBezTo>
                <a:cubicBezTo>
                  <a:pt x="2384713" y="3228073"/>
                  <a:pt x="2392308" y="3236974"/>
                  <a:pt x="2401991" y="3243981"/>
                </a:cubicBezTo>
                <a:cubicBezTo>
                  <a:pt x="2411673" y="3250988"/>
                  <a:pt x="2422875" y="3256291"/>
                  <a:pt x="2435406" y="3259510"/>
                </a:cubicBezTo>
                <a:cubicBezTo>
                  <a:pt x="2448126" y="3262730"/>
                  <a:pt x="2461036" y="3264434"/>
                  <a:pt x="2474516" y="3264434"/>
                </a:cubicBezTo>
                <a:cubicBezTo>
                  <a:pt x="2491034" y="3264434"/>
                  <a:pt x="2505653" y="3262540"/>
                  <a:pt x="2518374" y="3258753"/>
                </a:cubicBezTo>
                <a:cubicBezTo>
                  <a:pt x="2530904" y="3254776"/>
                  <a:pt x="2541536" y="3249473"/>
                  <a:pt x="2550080" y="3242466"/>
                </a:cubicBezTo>
                <a:cubicBezTo>
                  <a:pt x="2558624" y="3235648"/>
                  <a:pt x="2564889" y="3227315"/>
                  <a:pt x="2569256" y="3217846"/>
                </a:cubicBezTo>
                <a:cubicBezTo>
                  <a:pt x="2573623" y="3208377"/>
                  <a:pt x="2575711" y="3197961"/>
                  <a:pt x="2575711" y="3186787"/>
                </a:cubicBezTo>
                <a:cubicBezTo>
                  <a:pt x="2575711" y="3173341"/>
                  <a:pt x="2572863" y="3162167"/>
                  <a:pt x="2567167" y="3153456"/>
                </a:cubicBezTo>
                <a:cubicBezTo>
                  <a:pt x="2561282" y="3144555"/>
                  <a:pt x="2554447" y="3137737"/>
                  <a:pt x="2546473" y="3132434"/>
                </a:cubicBezTo>
                <a:cubicBezTo>
                  <a:pt x="2538499" y="3127321"/>
                  <a:pt x="2530525" y="3123344"/>
                  <a:pt x="2522361" y="3121071"/>
                </a:cubicBezTo>
                <a:cubicBezTo>
                  <a:pt x="2514387" y="3118609"/>
                  <a:pt x="2507932" y="3117094"/>
                  <a:pt x="2503375" y="3116147"/>
                </a:cubicBezTo>
                <a:cubicBezTo>
                  <a:pt x="2488186" y="3112170"/>
                  <a:pt x="2475845" y="3109140"/>
                  <a:pt x="2466542" y="3106489"/>
                </a:cubicBezTo>
                <a:cubicBezTo>
                  <a:pt x="2457049" y="3104027"/>
                  <a:pt x="2449645" y="3101565"/>
                  <a:pt x="2444329" y="3099103"/>
                </a:cubicBezTo>
                <a:cubicBezTo>
                  <a:pt x="2439013" y="3096641"/>
                  <a:pt x="2435406" y="3093800"/>
                  <a:pt x="2433507" y="3090959"/>
                </a:cubicBezTo>
                <a:cubicBezTo>
                  <a:pt x="2431798" y="3087929"/>
                  <a:pt x="2430849" y="3084142"/>
                  <a:pt x="2430849" y="3079407"/>
                </a:cubicBezTo>
                <a:cubicBezTo>
                  <a:pt x="2430849" y="3074104"/>
                  <a:pt x="2431988" y="3069749"/>
                  <a:pt x="2434266" y="3066529"/>
                </a:cubicBezTo>
                <a:cubicBezTo>
                  <a:pt x="2436545" y="3063120"/>
                  <a:pt x="2439393" y="3060279"/>
                  <a:pt x="2443000" y="3058007"/>
                </a:cubicBezTo>
                <a:cubicBezTo>
                  <a:pt x="2446417" y="3055734"/>
                  <a:pt x="2450404" y="3054030"/>
                  <a:pt x="2454771" y="3053083"/>
                </a:cubicBezTo>
                <a:cubicBezTo>
                  <a:pt x="2458948" y="3052325"/>
                  <a:pt x="2463315" y="3051757"/>
                  <a:pt x="2467682" y="3051757"/>
                </a:cubicBezTo>
                <a:cubicBezTo>
                  <a:pt x="2474327" y="3051757"/>
                  <a:pt x="2480402" y="3052325"/>
                  <a:pt x="2485908" y="3053462"/>
                </a:cubicBezTo>
                <a:cubicBezTo>
                  <a:pt x="2491414" y="3054598"/>
                  <a:pt x="2496350" y="3056492"/>
                  <a:pt x="2500717" y="3059332"/>
                </a:cubicBezTo>
                <a:cubicBezTo>
                  <a:pt x="2505084" y="3061984"/>
                  <a:pt x="2508501" y="3065771"/>
                  <a:pt x="2511159" y="3070506"/>
                </a:cubicBezTo>
                <a:cubicBezTo>
                  <a:pt x="2513817" y="3075241"/>
                  <a:pt x="2515336" y="3081301"/>
                  <a:pt x="2515716" y="3088497"/>
                </a:cubicBezTo>
                <a:cubicBezTo>
                  <a:pt x="2515716" y="3088497"/>
                  <a:pt x="2515716" y="3088497"/>
                  <a:pt x="2567547" y="3088497"/>
                </a:cubicBezTo>
                <a:cubicBezTo>
                  <a:pt x="2567547" y="3074483"/>
                  <a:pt x="2564889" y="3062552"/>
                  <a:pt x="2559573" y="3052704"/>
                </a:cubicBezTo>
                <a:cubicBezTo>
                  <a:pt x="2554257" y="3042856"/>
                  <a:pt x="2547042" y="3034713"/>
                  <a:pt x="2537929" y="3028274"/>
                </a:cubicBezTo>
                <a:cubicBezTo>
                  <a:pt x="2528816" y="3022024"/>
                  <a:pt x="2518374" y="3017479"/>
                  <a:pt x="2506792" y="3014638"/>
                </a:cubicBezTo>
                <a:cubicBezTo>
                  <a:pt x="2495021" y="3011797"/>
                  <a:pt x="2482680" y="3010282"/>
                  <a:pt x="2469960" y="3010282"/>
                </a:cubicBezTo>
                <a:close/>
                <a:moveTo>
                  <a:pt x="2703514" y="2936996"/>
                </a:moveTo>
                <a:lnTo>
                  <a:pt x="2703514" y="2999595"/>
                </a:lnTo>
                <a:lnTo>
                  <a:pt x="2766474" y="2999595"/>
                </a:lnTo>
                <a:lnTo>
                  <a:pt x="2766474" y="2936996"/>
                </a:lnTo>
                <a:close/>
                <a:moveTo>
                  <a:pt x="2436729" y="2798528"/>
                </a:moveTo>
                <a:cubicBezTo>
                  <a:pt x="2436729" y="2798528"/>
                  <a:pt x="2436729" y="2798528"/>
                  <a:pt x="2495432" y="2798528"/>
                </a:cubicBezTo>
                <a:cubicBezTo>
                  <a:pt x="2507780" y="2798528"/>
                  <a:pt x="2516899" y="2801178"/>
                  <a:pt x="2523168" y="2806480"/>
                </a:cubicBezTo>
                <a:cubicBezTo>
                  <a:pt x="2529248" y="2811971"/>
                  <a:pt x="2532287" y="2820492"/>
                  <a:pt x="2532287" y="2832231"/>
                </a:cubicBezTo>
                <a:cubicBezTo>
                  <a:pt x="2532287" y="2844538"/>
                  <a:pt x="2529248" y="2853248"/>
                  <a:pt x="2523168" y="2858739"/>
                </a:cubicBezTo>
                <a:cubicBezTo>
                  <a:pt x="2516899" y="2864230"/>
                  <a:pt x="2507780" y="2866881"/>
                  <a:pt x="2495432" y="2866881"/>
                </a:cubicBezTo>
                <a:lnTo>
                  <a:pt x="2436729" y="2866881"/>
                </a:lnTo>
                <a:cubicBezTo>
                  <a:pt x="2436729" y="2866881"/>
                  <a:pt x="2436729" y="2866881"/>
                  <a:pt x="2436729" y="2798528"/>
                </a:cubicBezTo>
                <a:close/>
                <a:moveTo>
                  <a:pt x="2618312" y="2757069"/>
                </a:moveTo>
                <a:lnTo>
                  <a:pt x="2618312" y="3000064"/>
                </a:lnTo>
                <a:lnTo>
                  <a:pt x="2671857" y="3000064"/>
                </a:lnTo>
                <a:lnTo>
                  <a:pt x="2671857" y="2757069"/>
                </a:lnTo>
                <a:close/>
                <a:moveTo>
                  <a:pt x="2383184" y="2757069"/>
                </a:moveTo>
                <a:cubicBezTo>
                  <a:pt x="2383184" y="2757069"/>
                  <a:pt x="2383184" y="2757069"/>
                  <a:pt x="2383184" y="3000064"/>
                </a:cubicBezTo>
                <a:cubicBezTo>
                  <a:pt x="2383184" y="3000064"/>
                  <a:pt x="2383184" y="3000064"/>
                  <a:pt x="2436733" y="3000064"/>
                </a:cubicBezTo>
                <a:cubicBezTo>
                  <a:pt x="2436733" y="3000064"/>
                  <a:pt x="2436733" y="3000064"/>
                  <a:pt x="2436733" y="2905177"/>
                </a:cubicBezTo>
                <a:cubicBezTo>
                  <a:pt x="2436733" y="2905177"/>
                  <a:pt x="2436733" y="2905177"/>
                  <a:pt x="2490281" y="2905177"/>
                </a:cubicBezTo>
                <a:cubicBezTo>
                  <a:pt x="2503763" y="2905177"/>
                  <a:pt x="2513448" y="2908018"/>
                  <a:pt x="2519334" y="2913889"/>
                </a:cubicBezTo>
                <a:cubicBezTo>
                  <a:pt x="2525221" y="2919760"/>
                  <a:pt x="2529019" y="2929230"/>
                  <a:pt x="2530917" y="2941920"/>
                </a:cubicBezTo>
                <a:cubicBezTo>
                  <a:pt x="2532247" y="2951579"/>
                  <a:pt x="2533386" y="2961806"/>
                  <a:pt x="2533956" y="2972412"/>
                </a:cubicBezTo>
                <a:cubicBezTo>
                  <a:pt x="2534715" y="2983208"/>
                  <a:pt x="2536424" y="2992299"/>
                  <a:pt x="2539462" y="3000064"/>
                </a:cubicBezTo>
                <a:cubicBezTo>
                  <a:pt x="2539462" y="3000064"/>
                  <a:pt x="2539462" y="3000064"/>
                  <a:pt x="2593011" y="3000064"/>
                </a:cubicBezTo>
                <a:cubicBezTo>
                  <a:pt x="2590542" y="2996655"/>
                  <a:pt x="2588644" y="2992488"/>
                  <a:pt x="2587314" y="2987564"/>
                </a:cubicBezTo>
                <a:cubicBezTo>
                  <a:pt x="2586175" y="2982829"/>
                  <a:pt x="2585226" y="2977526"/>
                  <a:pt x="2584656" y="2972034"/>
                </a:cubicBezTo>
                <a:cubicBezTo>
                  <a:pt x="2584086" y="2966731"/>
                  <a:pt x="2583706" y="2961427"/>
                  <a:pt x="2583517" y="2956124"/>
                </a:cubicBezTo>
                <a:cubicBezTo>
                  <a:pt x="2583137" y="2951011"/>
                  <a:pt x="2582947" y="2946465"/>
                  <a:pt x="2582757" y="2942488"/>
                </a:cubicBezTo>
                <a:cubicBezTo>
                  <a:pt x="2582377" y="2936427"/>
                  <a:pt x="2581428" y="2930367"/>
                  <a:pt x="2580288" y="2924116"/>
                </a:cubicBezTo>
                <a:cubicBezTo>
                  <a:pt x="2578959" y="2918056"/>
                  <a:pt x="2576870" y="2912374"/>
                  <a:pt x="2574212" y="2907260"/>
                </a:cubicBezTo>
                <a:cubicBezTo>
                  <a:pt x="2571554" y="2902147"/>
                  <a:pt x="2567946" y="2897790"/>
                  <a:pt x="2563578" y="2894003"/>
                </a:cubicBezTo>
                <a:cubicBezTo>
                  <a:pt x="2559401" y="2890215"/>
                  <a:pt x="2553894" y="2887563"/>
                  <a:pt x="2547248" y="2885669"/>
                </a:cubicBezTo>
                <a:cubicBezTo>
                  <a:pt x="2547248" y="2885669"/>
                  <a:pt x="2547248" y="2885669"/>
                  <a:pt x="2547248" y="2885101"/>
                </a:cubicBezTo>
                <a:cubicBezTo>
                  <a:pt x="2560920" y="2879608"/>
                  <a:pt x="2570794" y="2871654"/>
                  <a:pt x="2576870" y="2861237"/>
                </a:cubicBezTo>
                <a:cubicBezTo>
                  <a:pt x="2582757" y="2850820"/>
                  <a:pt x="2585795" y="2838320"/>
                  <a:pt x="2585795" y="2824115"/>
                </a:cubicBezTo>
                <a:cubicBezTo>
                  <a:pt x="2585795" y="2814835"/>
                  <a:pt x="2584276" y="2806123"/>
                  <a:pt x="2580858" y="2798168"/>
                </a:cubicBezTo>
                <a:cubicBezTo>
                  <a:pt x="2577630" y="2790024"/>
                  <a:pt x="2572883" y="2783016"/>
                  <a:pt x="2566617" y="2776766"/>
                </a:cubicBezTo>
                <a:cubicBezTo>
                  <a:pt x="2560350" y="2770706"/>
                  <a:pt x="2552755" y="2765781"/>
                  <a:pt x="2544020" y="2762372"/>
                </a:cubicBezTo>
                <a:cubicBezTo>
                  <a:pt x="2535285" y="2758774"/>
                  <a:pt x="2525411" y="2757069"/>
                  <a:pt x="2514587" y="2757069"/>
                </a:cubicBezTo>
                <a:close/>
                <a:moveTo>
                  <a:pt x="0" y="0"/>
                </a:moveTo>
                <a:lnTo>
                  <a:pt x="2922048" y="0"/>
                </a:lnTo>
                <a:lnTo>
                  <a:pt x="2922048" y="3410490"/>
                </a:lnTo>
                <a:lnTo>
                  <a:pt x="0" y="3410490"/>
                </a:lnTo>
                <a:close/>
              </a:path>
            </a:pathLst>
          </a:custGeom>
          <a:noFill/>
          <a:ln>
            <a:noFill/>
          </a:ln>
        </p:spPr>
        <p:txBody>
          <a:bodyPr wrap="square">
            <a:noAutofit/>
          </a:bodyPr>
          <a:lstStyle/>
          <a:p>
            <a:r>
              <a:rPr lang="sv-SE"/>
              <a:t>Klicka på ikonen för att lägga till en bild</a:t>
            </a:r>
          </a:p>
        </p:txBody>
      </p:sp>
      <p:sp>
        <p:nvSpPr>
          <p:cNvPr id="4" name="Platshållare för bildnummer 3"/>
          <p:cNvSpPr>
            <a:spLocks noGrp="1"/>
          </p:cNvSpPr>
          <p:nvPr>
            <p:ph type="sldNum" sz="quarter" idx="11"/>
          </p:nvPr>
        </p:nvSpPr>
        <p:spPr/>
        <p:txBody>
          <a:bodyPr/>
          <a:lstStyle/>
          <a:p>
            <a:fld id="{689F2D8B-41AF-4F0A-96D1-36B06F461775}" type="slidenum">
              <a:rPr lang="sv-SE" smtClean="0"/>
              <a:pPr/>
              <a:t>‹#›</a:t>
            </a:fld>
            <a:endParaRPr lang="sv-SE"/>
          </a:p>
        </p:txBody>
      </p:sp>
      <p:sp>
        <p:nvSpPr>
          <p:cNvPr id="12" name="Platshållare för bild 11"/>
          <p:cNvSpPr>
            <a:spLocks noGrp="1"/>
          </p:cNvSpPr>
          <p:nvPr>
            <p:ph type="pic" sz="quarter" idx="14"/>
          </p:nvPr>
        </p:nvSpPr>
        <p:spPr>
          <a:xfrm>
            <a:off x="6311901" y="0"/>
            <a:ext cx="2922049" cy="3407911"/>
          </a:xfrm>
          <a:custGeom>
            <a:avLst/>
            <a:gdLst>
              <a:gd name="connsiteX0" fmla="*/ 0 w 2922049"/>
              <a:gd name="connsiteY0" fmla="*/ 0 h 3407911"/>
              <a:gd name="connsiteX1" fmla="*/ 2922049 w 2922049"/>
              <a:gd name="connsiteY1" fmla="*/ 0 h 3407911"/>
              <a:gd name="connsiteX2" fmla="*/ 2922049 w 2922049"/>
              <a:gd name="connsiteY2" fmla="*/ 3407911 h 3407911"/>
              <a:gd name="connsiteX3" fmla="*/ 0 w 2922049"/>
              <a:gd name="connsiteY3" fmla="*/ 3407911 h 3407911"/>
            </a:gdLst>
            <a:ahLst/>
            <a:cxnLst>
              <a:cxn ang="0">
                <a:pos x="connsiteX0" y="connsiteY0"/>
              </a:cxn>
              <a:cxn ang="0">
                <a:pos x="connsiteX1" y="connsiteY1"/>
              </a:cxn>
              <a:cxn ang="0">
                <a:pos x="connsiteX2" y="connsiteY2"/>
              </a:cxn>
              <a:cxn ang="0">
                <a:pos x="connsiteX3" y="connsiteY3"/>
              </a:cxn>
            </a:cxnLst>
            <a:rect l="l" t="t" r="r" b="b"/>
            <a:pathLst>
              <a:path w="2922049" h="3407911">
                <a:moveTo>
                  <a:pt x="0" y="0"/>
                </a:moveTo>
                <a:lnTo>
                  <a:pt x="2922049" y="0"/>
                </a:lnTo>
                <a:lnTo>
                  <a:pt x="2922049" y="3407911"/>
                </a:lnTo>
                <a:lnTo>
                  <a:pt x="0" y="3407911"/>
                </a:lnTo>
                <a:close/>
              </a:path>
            </a:pathLst>
          </a:custGeom>
          <a:noFill/>
        </p:spPr>
        <p:txBody>
          <a:bodyPr wrap="square">
            <a:noAutofit/>
          </a:bodyPr>
          <a:lstStyle/>
          <a:p>
            <a:r>
              <a:rPr lang="sv-SE"/>
              <a:t>Klicka på ikonen för att lägga till en bild</a:t>
            </a:r>
          </a:p>
        </p:txBody>
      </p:sp>
      <p:sp>
        <p:nvSpPr>
          <p:cNvPr id="13" name="Platshållare för bild 12"/>
          <p:cNvSpPr>
            <a:spLocks noGrp="1"/>
          </p:cNvSpPr>
          <p:nvPr>
            <p:ph type="pic" sz="quarter" idx="15"/>
          </p:nvPr>
        </p:nvSpPr>
        <p:spPr>
          <a:xfrm>
            <a:off x="9269951" y="0"/>
            <a:ext cx="2922049" cy="3407911"/>
          </a:xfrm>
          <a:custGeom>
            <a:avLst/>
            <a:gdLst>
              <a:gd name="connsiteX0" fmla="*/ 0 w 2922049"/>
              <a:gd name="connsiteY0" fmla="*/ 0 h 3407911"/>
              <a:gd name="connsiteX1" fmla="*/ 2922049 w 2922049"/>
              <a:gd name="connsiteY1" fmla="*/ 0 h 3407911"/>
              <a:gd name="connsiteX2" fmla="*/ 2922049 w 2922049"/>
              <a:gd name="connsiteY2" fmla="*/ 3407911 h 3407911"/>
              <a:gd name="connsiteX3" fmla="*/ 0 w 2922049"/>
              <a:gd name="connsiteY3" fmla="*/ 3407911 h 3407911"/>
            </a:gdLst>
            <a:ahLst/>
            <a:cxnLst>
              <a:cxn ang="0">
                <a:pos x="connsiteX0" y="connsiteY0"/>
              </a:cxn>
              <a:cxn ang="0">
                <a:pos x="connsiteX1" y="connsiteY1"/>
              </a:cxn>
              <a:cxn ang="0">
                <a:pos x="connsiteX2" y="connsiteY2"/>
              </a:cxn>
              <a:cxn ang="0">
                <a:pos x="connsiteX3" y="connsiteY3"/>
              </a:cxn>
            </a:cxnLst>
            <a:rect l="l" t="t" r="r" b="b"/>
            <a:pathLst>
              <a:path w="2922049" h="3407911">
                <a:moveTo>
                  <a:pt x="0" y="0"/>
                </a:moveTo>
                <a:lnTo>
                  <a:pt x="2922049" y="0"/>
                </a:lnTo>
                <a:lnTo>
                  <a:pt x="2922049" y="3407911"/>
                </a:lnTo>
                <a:lnTo>
                  <a:pt x="0" y="3407911"/>
                </a:lnTo>
                <a:close/>
              </a:path>
            </a:pathLst>
          </a:custGeom>
          <a:noFill/>
        </p:spPr>
        <p:txBody>
          <a:bodyPr wrap="square">
            <a:noAutofit/>
          </a:bodyPr>
          <a:lstStyle/>
          <a:p>
            <a:r>
              <a:rPr lang="sv-SE"/>
              <a:t>Klicka på ikonen för att lägga till en bild</a:t>
            </a:r>
          </a:p>
        </p:txBody>
      </p:sp>
      <p:sp>
        <p:nvSpPr>
          <p:cNvPr id="16" name="Platshållare för bild 15"/>
          <p:cNvSpPr>
            <a:spLocks noGrp="1"/>
          </p:cNvSpPr>
          <p:nvPr>
            <p:ph type="pic" sz="quarter" idx="16"/>
          </p:nvPr>
        </p:nvSpPr>
        <p:spPr>
          <a:xfrm>
            <a:off x="6311901" y="3450090"/>
            <a:ext cx="2922049" cy="3407911"/>
          </a:xfrm>
          <a:custGeom>
            <a:avLst/>
            <a:gdLst>
              <a:gd name="connsiteX0" fmla="*/ 0 w 2922049"/>
              <a:gd name="connsiteY0" fmla="*/ 0 h 3407911"/>
              <a:gd name="connsiteX1" fmla="*/ 2922049 w 2922049"/>
              <a:gd name="connsiteY1" fmla="*/ 0 h 3407911"/>
              <a:gd name="connsiteX2" fmla="*/ 2922049 w 2922049"/>
              <a:gd name="connsiteY2" fmla="*/ 3407911 h 3407911"/>
              <a:gd name="connsiteX3" fmla="*/ 0 w 2922049"/>
              <a:gd name="connsiteY3" fmla="*/ 3407911 h 3407911"/>
            </a:gdLst>
            <a:ahLst/>
            <a:cxnLst>
              <a:cxn ang="0">
                <a:pos x="connsiteX0" y="connsiteY0"/>
              </a:cxn>
              <a:cxn ang="0">
                <a:pos x="connsiteX1" y="connsiteY1"/>
              </a:cxn>
              <a:cxn ang="0">
                <a:pos x="connsiteX2" y="connsiteY2"/>
              </a:cxn>
              <a:cxn ang="0">
                <a:pos x="connsiteX3" y="connsiteY3"/>
              </a:cxn>
            </a:cxnLst>
            <a:rect l="l" t="t" r="r" b="b"/>
            <a:pathLst>
              <a:path w="2922049" h="3407911">
                <a:moveTo>
                  <a:pt x="0" y="0"/>
                </a:moveTo>
                <a:lnTo>
                  <a:pt x="2922049" y="0"/>
                </a:lnTo>
                <a:lnTo>
                  <a:pt x="2922049" y="3407911"/>
                </a:lnTo>
                <a:lnTo>
                  <a:pt x="0" y="3407911"/>
                </a:lnTo>
                <a:close/>
              </a:path>
            </a:pathLst>
          </a:custGeom>
          <a:noFill/>
        </p:spPr>
        <p:txBody>
          <a:bodyPr wrap="square">
            <a:noAutofit/>
          </a:bodyPr>
          <a:lstStyle/>
          <a:p>
            <a:r>
              <a:rPr lang="sv-SE"/>
              <a:t>Klicka på ikonen för att lägga till en bild</a:t>
            </a:r>
          </a:p>
        </p:txBody>
      </p:sp>
      <p:sp>
        <p:nvSpPr>
          <p:cNvPr id="2" name="Rubrik 1"/>
          <p:cNvSpPr>
            <a:spLocks noGrp="1"/>
          </p:cNvSpPr>
          <p:nvPr>
            <p:ph type="title"/>
          </p:nvPr>
        </p:nvSpPr>
        <p:spPr>
          <a:xfrm>
            <a:off x="550863" y="404813"/>
            <a:ext cx="5545137"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1353624052"/>
      </p:ext>
    </p:extLst>
  </p:cSld>
  <p:clrMapOvr>
    <a:masterClrMapping/>
  </p:clrMapOvr>
  <p:extLst mod="1">
    <p:ext uri="{DCECCB84-F9BA-43D5-87BE-67443E8EF086}">
      <p15:sldGuideLst xmlns:p15="http://schemas.microsoft.com/office/powerpoint/2012/main">
        <p15:guide id="1" pos="3976">
          <p15:clr>
            <a:srgbClr val="FBAE40"/>
          </p15:clr>
        </p15:guide>
        <p15:guide id="2" pos="37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550863" y="1233488"/>
            <a:ext cx="5400675" cy="49434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40462" y="1233488"/>
            <a:ext cx="5400676" cy="49434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4"/>
          <p:cNvSpPr>
            <a:spLocks noGrp="1"/>
          </p:cNvSpPr>
          <p:nvPr>
            <p:ph type="sldNum" sz="quarter" idx="10"/>
          </p:nvPr>
        </p:nvSpPr>
        <p:spPr/>
        <p:txBody>
          <a:bodyPr/>
          <a:lstStyle/>
          <a:p>
            <a:fld id="{689F2D8B-41AF-4F0A-96D1-36B06F461775}" type="slidenum">
              <a:rPr lang="sv-SE" smtClean="0"/>
              <a:pPr/>
              <a:t>‹#›</a:t>
            </a:fld>
            <a:endParaRPr lang="sv-SE"/>
          </a:p>
        </p:txBody>
      </p:sp>
      <p:sp>
        <p:nvSpPr>
          <p:cNvPr id="6" name="Rubrik 5"/>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104803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elar med underrubrik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50863" y="1628775"/>
            <a:ext cx="5400675" cy="454818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40462" y="1628775"/>
            <a:ext cx="5400676" cy="454818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2"/>
          <p:cNvSpPr>
            <a:spLocks noGrp="1"/>
          </p:cNvSpPr>
          <p:nvPr>
            <p:ph type="body" idx="10" hasCustomPrompt="1"/>
          </p:nvPr>
        </p:nvSpPr>
        <p:spPr>
          <a:xfrm>
            <a:off x="550863" y="1253869"/>
            <a:ext cx="5400674" cy="374906"/>
          </a:xfrm>
        </p:spPr>
        <p:txBody>
          <a:bodyPr wrap="square" bIns="36000" anchor="t">
            <a:spAutoFit/>
          </a:bodyPr>
          <a:lstStyle>
            <a:lvl1pPr marL="0" indent="0">
              <a:buNone/>
              <a:defRPr sz="22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text 2"/>
          <p:cNvSpPr>
            <a:spLocks noGrp="1"/>
          </p:cNvSpPr>
          <p:nvPr>
            <p:ph type="body" idx="11" hasCustomPrompt="1"/>
          </p:nvPr>
        </p:nvSpPr>
        <p:spPr>
          <a:xfrm>
            <a:off x="6240461" y="1253869"/>
            <a:ext cx="5400674" cy="374906"/>
          </a:xfrm>
        </p:spPr>
        <p:txBody>
          <a:bodyPr wrap="square" bIns="36000" anchor="t">
            <a:spAutoFit/>
          </a:bodyPr>
          <a:lstStyle>
            <a:lvl1pPr marL="0" indent="0">
              <a:buNone/>
              <a:defRPr sz="22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7" name="Platshållare för bildnummer 6"/>
          <p:cNvSpPr>
            <a:spLocks noGrp="1"/>
          </p:cNvSpPr>
          <p:nvPr>
            <p:ph type="sldNum" sz="quarter" idx="12"/>
          </p:nvPr>
        </p:nvSpPr>
        <p:spPr/>
        <p:txBody>
          <a:bodyPr/>
          <a:lstStyle/>
          <a:p>
            <a:fld id="{689F2D8B-41AF-4F0A-96D1-36B06F461775}" type="slidenum">
              <a:rPr lang="sv-SE" smtClean="0"/>
              <a:pPr/>
              <a:t>‹#›</a:t>
            </a:fld>
            <a:endParaRPr lang="sv-SE"/>
          </a:p>
        </p:txBody>
      </p:sp>
    </p:spTree>
    <p:extLst>
      <p:ext uri="{BB962C8B-B14F-4D97-AF65-F5344CB8AC3E}">
        <p14:creationId xmlns:p14="http://schemas.microsoft.com/office/powerpoint/2010/main" val="1334989062"/>
      </p:ext>
    </p:extLst>
  </p:cSld>
  <p:clrMapOvr>
    <a:masterClrMapping/>
  </p:clrMapOvr>
  <p:extLst mod="1">
    <p:ext uri="{DCECCB84-F9BA-43D5-87BE-67443E8EF086}">
      <p15:sldGuideLst xmlns:p15="http://schemas.microsoft.com/office/powerpoint/2012/main">
        <p15:guide id="1" orient="horz" pos="9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550863" y="1233488"/>
            <a:ext cx="3600000" cy="4967287"/>
          </a:xfrm>
        </p:spPr>
        <p:txBody>
          <a:bodyPr>
            <a:normAutofit/>
          </a:bodyPr>
          <a:lstStyle>
            <a:lvl1pPr>
              <a:defRPr sz="18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8041137" y="1233488"/>
            <a:ext cx="3600000" cy="4967287"/>
          </a:xfrm>
        </p:spPr>
        <p:txBody>
          <a:bodyPr>
            <a:normAutofit/>
          </a:bodyPr>
          <a:lstStyle>
            <a:lvl1pPr>
              <a:defRPr sz="18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10"/>
          </p:nvPr>
        </p:nvSpPr>
        <p:spPr>
          <a:xfrm>
            <a:off x="4296000" y="1233488"/>
            <a:ext cx="3600000" cy="4967287"/>
          </a:xfrm>
        </p:spPr>
        <p:txBody>
          <a:bodyPr>
            <a:normAutofit/>
          </a:bodyPr>
          <a:lstStyle>
            <a:lvl1pPr>
              <a:defRPr sz="18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1"/>
          </p:nvPr>
        </p:nvSpPr>
        <p:spPr/>
        <p:txBody>
          <a:bodyPr/>
          <a:lstStyle/>
          <a:p>
            <a:fld id="{689F2D8B-41AF-4F0A-96D1-36B06F461775}" type="slidenum">
              <a:rPr lang="sv-SE" smtClean="0"/>
              <a:pPr/>
              <a:t>‹#›</a:t>
            </a:fld>
            <a:endParaRPr lang="sv-SE"/>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8499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delar med underrubrike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550863" y="1628775"/>
            <a:ext cx="3600000" cy="4572000"/>
          </a:xfrm>
        </p:spPr>
        <p:txBody>
          <a:bodyPr>
            <a:normAutofit/>
          </a:bodyPr>
          <a:lstStyle>
            <a:lvl1pPr>
              <a:defRPr sz="18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8041137" y="1628775"/>
            <a:ext cx="3600000" cy="4572000"/>
          </a:xfrm>
        </p:spPr>
        <p:txBody>
          <a:bodyPr>
            <a:normAutofit/>
          </a:bodyPr>
          <a:lstStyle>
            <a:lvl1pPr>
              <a:defRPr sz="18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10"/>
          </p:nvPr>
        </p:nvSpPr>
        <p:spPr>
          <a:xfrm>
            <a:off x="4296000" y="1628775"/>
            <a:ext cx="3600000" cy="4572000"/>
          </a:xfrm>
        </p:spPr>
        <p:txBody>
          <a:bodyPr>
            <a:normAutofit/>
          </a:bodyPr>
          <a:lstStyle>
            <a:lvl1pPr>
              <a:defRPr sz="18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text 2"/>
          <p:cNvSpPr>
            <a:spLocks noGrp="1"/>
          </p:cNvSpPr>
          <p:nvPr>
            <p:ph type="body" idx="11" hasCustomPrompt="1"/>
          </p:nvPr>
        </p:nvSpPr>
        <p:spPr>
          <a:xfrm>
            <a:off x="550863" y="1242872"/>
            <a:ext cx="3600000" cy="344128"/>
          </a:xfrm>
        </p:spPr>
        <p:txBody>
          <a:bodyPr wrap="square" bIns="36000" anchor="t">
            <a:spAutoFit/>
          </a:bodyPr>
          <a:lstStyle>
            <a:lvl1pPr marL="0" indent="0">
              <a:buNone/>
              <a:defRPr sz="20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7" name="Platshållare för text 2"/>
          <p:cNvSpPr>
            <a:spLocks noGrp="1"/>
          </p:cNvSpPr>
          <p:nvPr>
            <p:ph type="body" idx="12" hasCustomPrompt="1"/>
          </p:nvPr>
        </p:nvSpPr>
        <p:spPr>
          <a:xfrm>
            <a:off x="4296000" y="1242872"/>
            <a:ext cx="3600000" cy="344128"/>
          </a:xfrm>
        </p:spPr>
        <p:txBody>
          <a:bodyPr wrap="square" bIns="36000" anchor="t">
            <a:spAutoFit/>
          </a:bodyPr>
          <a:lstStyle>
            <a:lvl1pPr marL="0" indent="0">
              <a:buNone/>
              <a:defRPr sz="20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8" name="Platshållare för text 2"/>
          <p:cNvSpPr>
            <a:spLocks noGrp="1"/>
          </p:cNvSpPr>
          <p:nvPr>
            <p:ph type="body" idx="13" hasCustomPrompt="1"/>
          </p:nvPr>
        </p:nvSpPr>
        <p:spPr>
          <a:xfrm>
            <a:off x="8041137" y="1242872"/>
            <a:ext cx="3600000" cy="344128"/>
          </a:xfrm>
        </p:spPr>
        <p:txBody>
          <a:bodyPr wrap="square" bIns="36000" anchor="t">
            <a:spAutoFit/>
          </a:bodyPr>
          <a:lstStyle>
            <a:lvl1pPr marL="0" indent="0">
              <a:buNone/>
              <a:defRPr sz="20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0" name="Platshållare för bildnummer 9"/>
          <p:cNvSpPr>
            <a:spLocks noGrp="1"/>
          </p:cNvSpPr>
          <p:nvPr>
            <p:ph type="sldNum" sz="quarter" idx="14"/>
          </p:nvPr>
        </p:nvSpPr>
        <p:spPr/>
        <p:txBody>
          <a:bodyPr/>
          <a:lstStyle/>
          <a:p>
            <a:fld id="{689F2D8B-41AF-4F0A-96D1-36B06F461775}" type="slidenum">
              <a:rPr lang="sv-SE" smtClean="0"/>
              <a:pPr/>
              <a:t>‹#›</a:t>
            </a:fld>
            <a:endParaRPr lang="sv-SE"/>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25589429"/>
      </p:ext>
    </p:extLst>
  </p:cSld>
  <p:clrMapOvr>
    <a:masterClrMapping/>
  </p:clrMapOvr>
  <p:extLst mod="1">
    <p:ext uri="{DCECCB84-F9BA-43D5-87BE-67443E8EF086}">
      <p15:sldGuideLst xmlns:p15="http://schemas.microsoft.com/office/powerpoint/2012/main">
        <p15:guide id="1" orient="horz" pos="9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text">
    <p:spTree>
      <p:nvGrpSpPr>
        <p:cNvPr id="1" name=""/>
        <p:cNvGrpSpPr/>
        <p:nvPr/>
      </p:nvGrpSpPr>
      <p:grpSpPr>
        <a:xfrm>
          <a:off x="0" y="0"/>
          <a:ext cx="0" cy="0"/>
          <a:chOff x="0" y="0"/>
          <a:chExt cx="0" cy="0"/>
        </a:xfrm>
      </p:grpSpPr>
      <p:sp>
        <p:nvSpPr>
          <p:cNvPr id="7" name="Platshållare för bild 6"/>
          <p:cNvSpPr>
            <a:spLocks noGrp="1"/>
          </p:cNvSpPr>
          <p:nvPr>
            <p:ph type="pic" sz="quarter" idx="11"/>
          </p:nvPr>
        </p:nvSpPr>
        <p:spPr>
          <a:xfrm>
            <a:off x="550863" y="1233488"/>
            <a:ext cx="3600000" cy="3678291"/>
          </a:xfrm>
        </p:spPr>
        <p:txBody>
          <a:bodyPr/>
          <a:lstStyle/>
          <a:p>
            <a:r>
              <a:rPr lang="sv-SE"/>
              <a:t>Klicka på ikonen för att lägga till en bild</a:t>
            </a:r>
            <a:endParaRPr lang="sv-SE" dirty="0"/>
          </a:p>
        </p:txBody>
      </p:sp>
      <p:sp>
        <p:nvSpPr>
          <p:cNvPr id="8" name="Platshållare för bild 6"/>
          <p:cNvSpPr>
            <a:spLocks noGrp="1"/>
          </p:cNvSpPr>
          <p:nvPr>
            <p:ph type="pic" sz="quarter" idx="12"/>
          </p:nvPr>
        </p:nvSpPr>
        <p:spPr>
          <a:xfrm>
            <a:off x="4296000" y="1233488"/>
            <a:ext cx="3600000" cy="3678291"/>
          </a:xfrm>
        </p:spPr>
        <p:txBody>
          <a:bodyPr/>
          <a:lstStyle/>
          <a:p>
            <a:r>
              <a:rPr lang="sv-SE"/>
              <a:t>Klicka på ikonen för att lägga till en bild</a:t>
            </a:r>
          </a:p>
        </p:txBody>
      </p:sp>
      <p:sp>
        <p:nvSpPr>
          <p:cNvPr id="9" name="Platshållare för bild 6"/>
          <p:cNvSpPr>
            <a:spLocks noGrp="1"/>
          </p:cNvSpPr>
          <p:nvPr>
            <p:ph type="pic" sz="quarter" idx="13"/>
          </p:nvPr>
        </p:nvSpPr>
        <p:spPr>
          <a:xfrm>
            <a:off x="8041137" y="1233488"/>
            <a:ext cx="3600000" cy="3678291"/>
          </a:xfrm>
        </p:spPr>
        <p:txBody>
          <a:bodyPr/>
          <a:lstStyle/>
          <a:p>
            <a:r>
              <a:rPr lang="sv-SE"/>
              <a:t>Klicka på ikonen för att lägga till en bild</a:t>
            </a:r>
          </a:p>
        </p:txBody>
      </p:sp>
      <p:sp>
        <p:nvSpPr>
          <p:cNvPr id="11" name="Platshållare för text 10"/>
          <p:cNvSpPr>
            <a:spLocks noGrp="1"/>
          </p:cNvSpPr>
          <p:nvPr>
            <p:ph type="body" sz="quarter" idx="14" hasCustomPrompt="1"/>
          </p:nvPr>
        </p:nvSpPr>
        <p:spPr>
          <a:xfrm>
            <a:off x="550863" y="5012285"/>
            <a:ext cx="3600000" cy="1045615"/>
          </a:xfrm>
        </p:spPr>
        <p:txBody>
          <a:bodyPr/>
          <a:lstStyle>
            <a:lvl1pPr marL="0" indent="0">
              <a:buNone/>
              <a:defRPr/>
            </a:lvl1pPr>
          </a:lstStyle>
          <a:p>
            <a:pPr lvl="0"/>
            <a:r>
              <a:rPr lang="sv-SE" dirty="0"/>
              <a:t>Text</a:t>
            </a:r>
          </a:p>
        </p:txBody>
      </p:sp>
      <p:sp>
        <p:nvSpPr>
          <p:cNvPr id="12" name="Platshållare för text 10"/>
          <p:cNvSpPr>
            <a:spLocks noGrp="1"/>
          </p:cNvSpPr>
          <p:nvPr>
            <p:ph type="body" sz="quarter" idx="15" hasCustomPrompt="1"/>
          </p:nvPr>
        </p:nvSpPr>
        <p:spPr>
          <a:xfrm>
            <a:off x="4296000" y="5012285"/>
            <a:ext cx="3600000" cy="1045615"/>
          </a:xfrm>
        </p:spPr>
        <p:txBody>
          <a:bodyPr/>
          <a:lstStyle>
            <a:lvl1pPr marL="0" indent="0">
              <a:buNone/>
              <a:defRPr/>
            </a:lvl1pPr>
          </a:lstStyle>
          <a:p>
            <a:pPr lvl="0"/>
            <a:r>
              <a:rPr lang="sv-SE" dirty="0"/>
              <a:t>Text</a:t>
            </a:r>
          </a:p>
        </p:txBody>
      </p:sp>
      <p:sp>
        <p:nvSpPr>
          <p:cNvPr id="13" name="Platshållare för text 10"/>
          <p:cNvSpPr>
            <a:spLocks noGrp="1"/>
          </p:cNvSpPr>
          <p:nvPr>
            <p:ph type="body" sz="quarter" idx="16" hasCustomPrompt="1"/>
          </p:nvPr>
        </p:nvSpPr>
        <p:spPr>
          <a:xfrm>
            <a:off x="8041137" y="5012285"/>
            <a:ext cx="3600000" cy="1045615"/>
          </a:xfrm>
        </p:spPr>
        <p:txBody>
          <a:bodyPr/>
          <a:lstStyle>
            <a:lvl1pPr marL="0" indent="0">
              <a:buNone/>
              <a:defRPr/>
            </a:lvl1pPr>
          </a:lstStyle>
          <a:p>
            <a:pPr lvl="0"/>
            <a:r>
              <a:rPr lang="sv-SE" dirty="0"/>
              <a:t>Text</a:t>
            </a:r>
          </a:p>
        </p:txBody>
      </p:sp>
      <p:sp>
        <p:nvSpPr>
          <p:cNvPr id="4" name="Platshållare för bildnummer 3"/>
          <p:cNvSpPr>
            <a:spLocks noGrp="1"/>
          </p:cNvSpPr>
          <p:nvPr>
            <p:ph type="sldNum" sz="quarter" idx="17"/>
          </p:nvPr>
        </p:nvSpPr>
        <p:spPr/>
        <p:txBody>
          <a:bodyPr/>
          <a:lstStyle/>
          <a:p>
            <a:fld id="{689F2D8B-41AF-4F0A-96D1-36B06F461775}" type="slidenum">
              <a:rPr lang="sv-SE" smtClean="0"/>
              <a:pPr/>
              <a:t>‹#›</a:t>
            </a:fld>
            <a:endParaRPr lang="sv-SE"/>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3006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Översikt 4 bilder">
    <p:spTree>
      <p:nvGrpSpPr>
        <p:cNvPr id="1" name=""/>
        <p:cNvGrpSpPr/>
        <p:nvPr/>
      </p:nvGrpSpPr>
      <p:grpSpPr>
        <a:xfrm>
          <a:off x="0" y="0"/>
          <a:ext cx="0" cy="0"/>
          <a:chOff x="0" y="0"/>
          <a:chExt cx="0" cy="0"/>
        </a:xfrm>
      </p:grpSpPr>
      <p:sp>
        <p:nvSpPr>
          <p:cNvPr id="7" name="Platshållare för bild 6"/>
          <p:cNvSpPr>
            <a:spLocks noGrp="1"/>
          </p:cNvSpPr>
          <p:nvPr>
            <p:ph type="pic" sz="quarter" idx="11"/>
          </p:nvPr>
        </p:nvSpPr>
        <p:spPr>
          <a:xfrm>
            <a:off x="550864" y="1233489"/>
            <a:ext cx="3045738" cy="2195512"/>
          </a:xfrm>
        </p:spPr>
        <p:txBody>
          <a:bodyPr/>
          <a:lstStyle/>
          <a:p>
            <a:r>
              <a:rPr lang="sv-SE"/>
              <a:t>Klicka på ikonen för att lägga till en bild</a:t>
            </a:r>
            <a:endParaRPr lang="sv-SE" dirty="0"/>
          </a:p>
        </p:txBody>
      </p:sp>
      <p:sp>
        <p:nvSpPr>
          <p:cNvPr id="8" name="Platshållare för bild 6"/>
          <p:cNvSpPr>
            <a:spLocks noGrp="1"/>
          </p:cNvSpPr>
          <p:nvPr>
            <p:ph type="pic" sz="quarter" idx="12"/>
          </p:nvPr>
        </p:nvSpPr>
        <p:spPr>
          <a:xfrm>
            <a:off x="550864" y="3660021"/>
            <a:ext cx="3045738" cy="2195512"/>
          </a:xfrm>
        </p:spPr>
        <p:txBody>
          <a:bodyPr/>
          <a:lstStyle/>
          <a:p>
            <a:r>
              <a:rPr lang="sv-SE"/>
              <a:t>Klicka på ikonen för att lägga till en bild</a:t>
            </a:r>
          </a:p>
        </p:txBody>
      </p:sp>
      <p:sp>
        <p:nvSpPr>
          <p:cNvPr id="9" name="Platshållare för bild 6"/>
          <p:cNvSpPr>
            <a:spLocks noGrp="1"/>
          </p:cNvSpPr>
          <p:nvPr>
            <p:ph type="pic" sz="quarter" idx="13"/>
          </p:nvPr>
        </p:nvSpPr>
        <p:spPr>
          <a:xfrm>
            <a:off x="6241138" y="1233489"/>
            <a:ext cx="3045738" cy="2195512"/>
          </a:xfrm>
        </p:spPr>
        <p:txBody>
          <a:bodyPr/>
          <a:lstStyle/>
          <a:p>
            <a:r>
              <a:rPr lang="sv-SE"/>
              <a:t>Klicka på ikonen för att lägga till en bild</a:t>
            </a:r>
          </a:p>
        </p:txBody>
      </p:sp>
      <p:sp>
        <p:nvSpPr>
          <p:cNvPr id="11" name="Platshållare för text 10"/>
          <p:cNvSpPr>
            <a:spLocks noGrp="1"/>
          </p:cNvSpPr>
          <p:nvPr>
            <p:ph type="body" sz="quarter" idx="14" hasCustomPrompt="1"/>
          </p:nvPr>
        </p:nvSpPr>
        <p:spPr>
          <a:xfrm>
            <a:off x="3711577" y="1230861"/>
            <a:ext cx="2239961" cy="2195512"/>
          </a:xfrm>
        </p:spPr>
        <p:txBody>
          <a:bodyPr>
            <a:normAutofit/>
          </a:bodyPr>
          <a:lstStyle>
            <a:lvl1pPr marL="0" indent="0">
              <a:buNone/>
              <a:defRPr sz="1600"/>
            </a:lvl1pPr>
          </a:lstStyle>
          <a:p>
            <a:pPr lvl="0"/>
            <a:r>
              <a:rPr lang="sv-SE" dirty="0"/>
              <a:t>Text</a:t>
            </a:r>
          </a:p>
        </p:txBody>
      </p:sp>
      <p:sp>
        <p:nvSpPr>
          <p:cNvPr id="12" name="Platshållare för text 10"/>
          <p:cNvSpPr>
            <a:spLocks noGrp="1"/>
          </p:cNvSpPr>
          <p:nvPr>
            <p:ph type="body" sz="quarter" idx="15" hasCustomPrompt="1"/>
          </p:nvPr>
        </p:nvSpPr>
        <p:spPr>
          <a:xfrm>
            <a:off x="3711577" y="3660021"/>
            <a:ext cx="2239961" cy="2195512"/>
          </a:xfrm>
        </p:spPr>
        <p:txBody>
          <a:bodyPr>
            <a:normAutofit/>
          </a:bodyPr>
          <a:lstStyle>
            <a:lvl1pPr marL="0" indent="0">
              <a:buNone/>
              <a:defRPr sz="1600"/>
            </a:lvl1pPr>
          </a:lstStyle>
          <a:p>
            <a:pPr lvl="0"/>
            <a:r>
              <a:rPr lang="sv-SE" dirty="0"/>
              <a:t>Text</a:t>
            </a:r>
          </a:p>
        </p:txBody>
      </p:sp>
      <p:sp>
        <p:nvSpPr>
          <p:cNvPr id="13" name="Platshållare för text 10"/>
          <p:cNvSpPr>
            <a:spLocks noGrp="1"/>
          </p:cNvSpPr>
          <p:nvPr>
            <p:ph type="body" sz="quarter" idx="16" hasCustomPrompt="1"/>
          </p:nvPr>
        </p:nvSpPr>
        <p:spPr>
          <a:xfrm>
            <a:off x="9401176" y="1233489"/>
            <a:ext cx="2239961" cy="2195512"/>
          </a:xfrm>
        </p:spPr>
        <p:txBody>
          <a:bodyPr>
            <a:normAutofit/>
          </a:bodyPr>
          <a:lstStyle>
            <a:lvl1pPr marL="0" indent="0">
              <a:buNone/>
              <a:defRPr sz="1600"/>
            </a:lvl1pPr>
          </a:lstStyle>
          <a:p>
            <a:pPr lvl="0"/>
            <a:r>
              <a:rPr lang="sv-SE" dirty="0"/>
              <a:t>Text</a:t>
            </a:r>
          </a:p>
        </p:txBody>
      </p:sp>
      <p:sp>
        <p:nvSpPr>
          <p:cNvPr id="4" name="Platshållare för bildnummer 3"/>
          <p:cNvSpPr>
            <a:spLocks noGrp="1"/>
          </p:cNvSpPr>
          <p:nvPr>
            <p:ph type="sldNum" sz="quarter" idx="17"/>
          </p:nvPr>
        </p:nvSpPr>
        <p:spPr/>
        <p:txBody>
          <a:bodyPr/>
          <a:lstStyle/>
          <a:p>
            <a:fld id="{689F2D8B-41AF-4F0A-96D1-36B06F461775}" type="slidenum">
              <a:rPr lang="sv-SE" smtClean="0"/>
              <a:pPr/>
              <a:t>‹#›</a:t>
            </a:fld>
            <a:endParaRPr lang="sv-SE"/>
          </a:p>
        </p:txBody>
      </p:sp>
      <p:sp>
        <p:nvSpPr>
          <p:cNvPr id="10" name="Platshållare för bild 6"/>
          <p:cNvSpPr>
            <a:spLocks noGrp="1"/>
          </p:cNvSpPr>
          <p:nvPr>
            <p:ph type="pic" sz="quarter" idx="18"/>
          </p:nvPr>
        </p:nvSpPr>
        <p:spPr>
          <a:xfrm>
            <a:off x="6241138" y="3660021"/>
            <a:ext cx="3045738" cy="2195512"/>
          </a:xfrm>
        </p:spPr>
        <p:txBody>
          <a:bodyPr/>
          <a:lstStyle/>
          <a:p>
            <a:r>
              <a:rPr lang="sv-SE"/>
              <a:t>Klicka på ikonen för att lägga till en bild</a:t>
            </a:r>
          </a:p>
        </p:txBody>
      </p:sp>
      <p:sp>
        <p:nvSpPr>
          <p:cNvPr id="15" name="Platshållare för text 10"/>
          <p:cNvSpPr>
            <a:spLocks noGrp="1"/>
          </p:cNvSpPr>
          <p:nvPr>
            <p:ph type="body" sz="quarter" idx="19" hasCustomPrompt="1"/>
          </p:nvPr>
        </p:nvSpPr>
        <p:spPr>
          <a:xfrm>
            <a:off x="9401176" y="3660021"/>
            <a:ext cx="2239961" cy="2195512"/>
          </a:xfrm>
        </p:spPr>
        <p:txBody>
          <a:bodyPr>
            <a:normAutofit/>
          </a:bodyPr>
          <a:lstStyle>
            <a:lvl1pPr marL="0" indent="0">
              <a:buNone/>
              <a:defRPr sz="1600"/>
            </a:lvl1pPr>
          </a:lstStyle>
          <a:p>
            <a:pPr lvl="0"/>
            <a:r>
              <a:rPr lang="sv-SE" dirty="0"/>
              <a:t>Text</a:t>
            </a:r>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29309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Översikt 8 bilder">
    <p:spTree>
      <p:nvGrpSpPr>
        <p:cNvPr id="1" name=""/>
        <p:cNvGrpSpPr/>
        <p:nvPr/>
      </p:nvGrpSpPr>
      <p:grpSpPr>
        <a:xfrm>
          <a:off x="0" y="0"/>
          <a:ext cx="0" cy="0"/>
          <a:chOff x="0" y="0"/>
          <a:chExt cx="0" cy="0"/>
        </a:xfrm>
      </p:grpSpPr>
      <p:sp>
        <p:nvSpPr>
          <p:cNvPr id="20" name="Platshållare för bild 19"/>
          <p:cNvSpPr>
            <a:spLocks noGrp="1"/>
          </p:cNvSpPr>
          <p:nvPr>
            <p:ph type="pic" sz="quarter" idx="10"/>
          </p:nvPr>
        </p:nvSpPr>
        <p:spPr>
          <a:xfrm>
            <a:off x="550863" y="1628774"/>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2" name="Platshållare för bild 21"/>
          <p:cNvSpPr>
            <a:spLocks noGrp="1"/>
          </p:cNvSpPr>
          <p:nvPr>
            <p:ph type="pic" sz="quarter" idx="11"/>
          </p:nvPr>
        </p:nvSpPr>
        <p:spPr>
          <a:xfrm>
            <a:off x="3471242" y="1628774"/>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4" name="Platshållare för bild 23"/>
          <p:cNvSpPr>
            <a:spLocks noGrp="1"/>
          </p:cNvSpPr>
          <p:nvPr>
            <p:ph type="pic" sz="quarter" idx="12"/>
          </p:nvPr>
        </p:nvSpPr>
        <p:spPr>
          <a:xfrm>
            <a:off x="6391621" y="1628774"/>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endParaRPr lang="sv-SE" dirty="0"/>
          </a:p>
        </p:txBody>
      </p:sp>
      <p:sp>
        <p:nvSpPr>
          <p:cNvPr id="26" name="Platshållare för bild 25"/>
          <p:cNvSpPr>
            <a:spLocks noGrp="1"/>
          </p:cNvSpPr>
          <p:nvPr>
            <p:ph type="pic" sz="quarter" idx="13"/>
          </p:nvPr>
        </p:nvSpPr>
        <p:spPr>
          <a:xfrm>
            <a:off x="9312000" y="1628774"/>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1" name="Platshållare för bild 20"/>
          <p:cNvSpPr>
            <a:spLocks noGrp="1"/>
          </p:cNvSpPr>
          <p:nvPr>
            <p:ph type="pic" sz="quarter" idx="14"/>
          </p:nvPr>
        </p:nvSpPr>
        <p:spPr>
          <a:xfrm>
            <a:off x="550863" y="3861900"/>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3" name="Platshållare för bild 22"/>
          <p:cNvSpPr>
            <a:spLocks noGrp="1"/>
          </p:cNvSpPr>
          <p:nvPr>
            <p:ph type="pic" sz="quarter" idx="15"/>
          </p:nvPr>
        </p:nvSpPr>
        <p:spPr>
          <a:xfrm>
            <a:off x="3471242" y="3861900"/>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5" name="Platshållare för bild 24"/>
          <p:cNvSpPr>
            <a:spLocks noGrp="1"/>
          </p:cNvSpPr>
          <p:nvPr>
            <p:ph type="pic" sz="quarter" idx="16"/>
          </p:nvPr>
        </p:nvSpPr>
        <p:spPr>
          <a:xfrm>
            <a:off x="6391621" y="3861900"/>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endParaRPr lang="sv-SE" dirty="0"/>
          </a:p>
        </p:txBody>
      </p:sp>
      <p:sp>
        <p:nvSpPr>
          <p:cNvPr id="27" name="Platshållare för bild 26"/>
          <p:cNvSpPr>
            <a:spLocks noGrp="1"/>
          </p:cNvSpPr>
          <p:nvPr>
            <p:ph type="pic" sz="quarter" idx="17"/>
          </p:nvPr>
        </p:nvSpPr>
        <p:spPr>
          <a:xfrm>
            <a:off x="9312000" y="3861900"/>
            <a:ext cx="2880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9" name="Platshållare för text 28"/>
          <p:cNvSpPr>
            <a:spLocks noGrp="1"/>
          </p:cNvSpPr>
          <p:nvPr>
            <p:ph type="body" sz="quarter" idx="18" hasCustomPrompt="1"/>
          </p:nvPr>
        </p:nvSpPr>
        <p:spPr>
          <a:xfrm>
            <a:off x="550863" y="3360443"/>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0" name="Platshållare för text 28"/>
          <p:cNvSpPr>
            <a:spLocks noGrp="1"/>
          </p:cNvSpPr>
          <p:nvPr>
            <p:ph type="body" sz="quarter" idx="19" hasCustomPrompt="1"/>
          </p:nvPr>
        </p:nvSpPr>
        <p:spPr>
          <a:xfrm>
            <a:off x="3471242" y="3360443"/>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1" name="Platshållare för text 28"/>
          <p:cNvSpPr>
            <a:spLocks noGrp="1"/>
          </p:cNvSpPr>
          <p:nvPr>
            <p:ph type="body" sz="quarter" idx="20" hasCustomPrompt="1"/>
          </p:nvPr>
        </p:nvSpPr>
        <p:spPr>
          <a:xfrm>
            <a:off x="6391621" y="3360443"/>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2" name="Platshållare för text 28"/>
          <p:cNvSpPr>
            <a:spLocks noGrp="1"/>
          </p:cNvSpPr>
          <p:nvPr>
            <p:ph type="body" sz="quarter" idx="21" hasCustomPrompt="1"/>
          </p:nvPr>
        </p:nvSpPr>
        <p:spPr>
          <a:xfrm>
            <a:off x="9312000" y="3360443"/>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3" name="Platshållare för text 28"/>
          <p:cNvSpPr>
            <a:spLocks noGrp="1"/>
          </p:cNvSpPr>
          <p:nvPr>
            <p:ph type="body" sz="quarter" idx="22" hasCustomPrompt="1"/>
          </p:nvPr>
        </p:nvSpPr>
        <p:spPr>
          <a:xfrm>
            <a:off x="550863" y="5593569"/>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4" name="Platshållare för text 28"/>
          <p:cNvSpPr>
            <a:spLocks noGrp="1"/>
          </p:cNvSpPr>
          <p:nvPr>
            <p:ph type="body" sz="quarter" idx="23" hasCustomPrompt="1"/>
          </p:nvPr>
        </p:nvSpPr>
        <p:spPr>
          <a:xfrm>
            <a:off x="3471242" y="5593569"/>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5" name="Platshållare för text 28"/>
          <p:cNvSpPr>
            <a:spLocks noGrp="1"/>
          </p:cNvSpPr>
          <p:nvPr>
            <p:ph type="body" sz="quarter" idx="24" hasCustomPrompt="1"/>
          </p:nvPr>
        </p:nvSpPr>
        <p:spPr>
          <a:xfrm>
            <a:off x="6391621" y="5593569"/>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6" name="Platshållare för text 28"/>
          <p:cNvSpPr>
            <a:spLocks noGrp="1"/>
          </p:cNvSpPr>
          <p:nvPr>
            <p:ph type="body" sz="quarter" idx="25" hasCustomPrompt="1"/>
          </p:nvPr>
        </p:nvSpPr>
        <p:spPr>
          <a:xfrm>
            <a:off x="9312000" y="5593569"/>
            <a:ext cx="2880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4" name="Platshållare för bildnummer 3"/>
          <p:cNvSpPr>
            <a:spLocks noGrp="1"/>
          </p:cNvSpPr>
          <p:nvPr>
            <p:ph type="sldNum" sz="quarter" idx="26"/>
          </p:nvPr>
        </p:nvSpPr>
        <p:spPr/>
        <p:txBody>
          <a:bodyPr/>
          <a:lstStyle/>
          <a:p>
            <a:fld id="{689F2D8B-41AF-4F0A-96D1-36B06F461775}" type="slidenum">
              <a:rPr lang="sv-SE" smtClean="0"/>
              <a:pPr/>
              <a:t>‹#›</a:t>
            </a:fld>
            <a:endParaRPr lang="sv-SE"/>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44384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Översikt 6 bilder">
    <p:spTree>
      <p:nvGrpSpPr>
        <p:cNvPr id="1" name=""/>
        <p:cNvGrpSpPr/>
        <p:nvPr/>
      </p:nvGrpSpPr>
      <p:grpSpPr>
        <a:xfrm>
          <a:off x="0" y="0"/>
          <a:ext cx="0" cy="0"/>
          <a:chOff x="0" y="0"/>
          <a:chExt cx="0" cy="0"/>
        </a:xfrm>
      </p:grpSpPr>
      <p:sp>
        <p:nvSpPr>
          <p:cNvPr id="20" name="Platshållare för bild 19"/>
          <p:cNvSpPr>
            <a:spLocks noGrp="1"/>
          </p:cNvSpPr>
          <p:nvPr>
            <p:ph type="pic" sz="quarter" idx="10"/>
          </p:nvPr>
        </p:nvSpPr>
        <p:spPr>
          <a:xfrm>
            <a:off x="550863" y="1628774"/>
            <a:ext cx="3852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2" name="Platshållare för bild 21"/>
          <p:cNvSpPr>
            <a:spLocks noGrp="1"/>
          </p:cNvSpPr>
          <p:nvPr>
            <p:ph type="pic" sz="quarter" idx="11"/>
          </p:nvPr>
        </p:nvSpPr>
        <p:spPr>
          <a:xfrm>
            <a:off x="4445432" y="1628774"/>
            <a:ext cx="3852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4" name="Platshållare för bild 23"/>
          <p:cNvSpPr>
            <a:spLocks noGrp="1"/>
          </p:cNvSpPr>
          <p:nvPr>
            <p:ph type="pic" sz="quarter" idx="12"/>
          </p:nvPr>
        </p:nvSpPr>
        <p:spPr>
          <a:xfrm>
            <a:off x="8340000" y="1628774"/>
            <a:ext cx="3852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endParaRPr lang="sv-SE" dirty="0"/>
          </a:p>
        </p:txBody>
      </p:sp>
      <p:sp>
        <p:nvSpPr>
          <p:cNvPr id="21" name="Platshållare för bild 20"/>
          <p:cNvSpPr>
            <a:spLocks noGrp="1"/>
          </p:cNvSpPr>
          <p:nvPr>
            <p:ph type="pic" sz="quarter" idx="14"/>
          </p:nvPr>
        </p:nvSpPr>
        <p:spPr>
          <a:xfrm>
            <a:off x="550863" y="3861900"/>
            <a:ext cx="3852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3" name="Platshållare för bild 22"/>
          <p:cNvSpPr>
            <a:spLocks noGrp="1"/>
          </p:cNvSpPr>
          <p:nvPr>
            <p:ph type="pic" sz="quarter" idx="15"/>
          </p:nvPr>
        </p:nvSpPr>
        <p:spPr>
          <a:xfrm>
            <a:off x="4445432" y="3861900"/>
            <a:ext cx="3852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p>
        </p:txBody>
      </p:sp>
      <p:sp>
        <p:nvSpPr>
          <p:cNvPr id="25" name="Platshållare för bild 24"/>
          <p:cNvSpPr>
            <a:spLocks noGrp="1"/>
          </p:cNvSpPr>
          <p:nvPr>
            <p:ph type="pic" sz="quarter" idx="16"/>
          </p:nvPr>
        </p:nvSpPr>
        <p:spPr>
          <a:xfrm>
            <a:off x="8340000" y="3861900"/>
            <a:ext cx="3852000" cy="2196000"/>
          </a:xfrm>
          <a:custGeom>
            <a:avLst/>
            <a:gdLst>
              <a:gd name="connsiteX0" fmla="*/ 0 w 2847600"/>
              <a:gd name="connsiteY0" fmla="*/ 0 h 2268000"/>
              <a:gd name="connsiteX1" fmla="*/ 2847600 w 2847600"/>
              <a:gd name="connsiteY1" fmla="*/ 0 h 2268000"/>
              <a:gd name="connsiteX2" fmla="*/ 2847600 w 2847600"/>
              <a:gd name="connsiteY2" fmla="*/ 2268000 h 2268000"/>
              <a:gd name="connsiteX3" fmla="*/ 0 w 2847600"/>
              <a:gd name="connsiteY3" fmla="*/ 2268000 h 2268000"/>
            </a:gdLst>
            <a:ahLst/>
            <a:cxnLst>
              <a:cxn ang="0">
                <a:pos x="connsiteX0" y="connsiteY0"/>
              </a:cxn>
              <a:cxn ang="0">
                <a:pos x="connsiteX1" y="connsiteY1"/>
              </a:cxn>
              <a:cxn ang="0">
                <a:pos x="connsiteX2" y="connsiteY2"/>
              </a:cxn>
              <a:cxn ang="0">
                <a:pos x="connsiteX3" y="connsiteY3"/>
              </a:cxn>
            </a:cxnLst>
            <a:rect l="l" t="t" r="r" b="b"/>
            <a:pathLst>
              <a:path w="2847600" h="2268000">
                <a:moveTo>
                  <a:pt x="0" y="0"/>
                </a:moveTo>
                <a:lnTo>
                  <a:pt x="2847600" y="0"/>
                </a:lnTo>
                <a:lnTo>
                  <a:pt x="2847600" y="2268000"/>
                </a:lnTo>
                <a:lnTo>
                  <a:pt x="0" y="2268000"/>
                </a:lnTo>
                <a:close/>
              </a:path>
            </a:pathLst>
          </a:custGeom>
        </p:spPr>
        <p:txBody>
          <a:bodyPr wrap="square">
            <a:noAutofit/>
          </a:bodyPr>
          <a:lstStyle/>
          <a:p>
            <a:r>
              <a:rPr lang="sv-SE"/>
              <a:t>Klicka på ikonen för att lägga till en bild</a:t>
            </a:r>
            <a:endParaRPr lang="sv-SE" dirty="0"/>
          </a:p>
        </p:txBody>
      </p:sp>
      <p:sp>
        <p:nvSpPr>
          <p:cNvPr id="29" name="Platshållare för text 28"/>
          <p:cNvSpPr>
            <a:spLocks noGrp="1"/>
          </p:cNvSpPr>
          <p:nvPr>
            <p:ph type="body" sz="quarter" idx="18" hasCustomPrompt="1"/>
          </p:nvPr>
        </p:nvSpPr>
        <p:spPr>
          <a:xfrm>
            <a:off x="550863" y="3360443"/>
            <a:ext cx="3852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0" name="Platshållare för text 28"/>
          <p:cNvSpPr>
            <a:spLocks noGrp="1"/>
          </p:cNvSpPr>
          <p:nvPr>
            <p:ph type="body" sz="quarter" idx="19" hasCustomPrompt="1"/>
          </p:nvPr>
        </p:nvSpPr>
        <p:spPr>
          <a:xfrm>
            <a:off x="4445432" y="3360443"/>
            <a:ext cx="3852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1" name="Platshållare för text 28"/>
          <p:cNvSpPr>
            <a:spLocks noGrp="1"/>
          </p:cNvSpPr>
          <p:nvPr>
            <p:ph type="body" sz="quarter" idx="20" hasCustomPrompt="1"/>
          </p:nvPr>
        </p:nvSpPr>
        <p:spPr>
          <a:xfrm>
            <a:off x="8340000" y="3360443"/>
            <a:ext cx="3852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3" name="Platshållare för text 28"/>
          <p:cNvSpPr>
            <a:spLocks noGrp="1"/>
          </p:cNvSpPr>
          <p:nvPr>
            <p:ph type="body" sz="quarter" idx="22" hasCustomPrompt="1"/>
          </p:nvPr>
        </p:nvSpPr>
        <p:spPr>
          <a:xfrm>
            <a:off x="550863" y="5593569"/>
            <a:ext cx="3852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4" name="Platshållare för text 28"/>
          <p:cNvSpPr>
            <a:spLocks noGrp="1"/>
          </p:cNvSpPr>
          <p:nvPr>
            <p:ph type="body" sz="quarter" idx="23" hasCustomPrompt="1"/>
          </p:nvPr>
        </p:nvSpPr>
        <p:spPr>
          <a:xfrm>
            <a:off x="4445432" y="5593569"/>
            <a:ext cx="3852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35" name="Platshållare för text 28"/>
          <p:cNvSpPr>
            <a:spLocks noGrp="1"/>
          </p:cNvSpPr>
          <p:nvPr>
            <p:ph type="body" sz="quarter" idx="24" hasCustomPrompt="1"/>
          </p:nvPr>
        </p:nvSpPr>
        <p:spPr>
          <a:xfrm>
            <a:off x="8340000" y="5593569"/>
            <a:ext cx="3852000" cy="464331"/>
          </a:xfrm>
          <a:solidFill>
            <a:schemeClr val="tx1">
              <a:alpha val="80000"/>
            </a:schemeClr>
          </a:solidFill>
        </p:spPr>
        <p:txBody>
          <a:bodyPr lIns="108000" tIns="108000" rIns="108000" bIns="108000" anchor="b">
            <a:spAutoFit/>
          </a:bodyPr>
          <a:lstStyle>
            <a:lvl1pPr marL="0" indent="0">
              <a:buNone/>
              <a:defRPr sz="1600">
                <a:solidFill>
                  <a:schemeClr val="bg1"/>
                </a:solidFill>
              </a:defRPr>
            </a:lvl1pPr>
          </a:lstStyle>
          <a:p>
            <a:pPr lvl="0"/>
            <a:r>
              <a:rPr lang="sv-SE" dirty="0"/>
              <a:t>Bildtext</a:t>
            </a:r>
          </a:p>
        </p:txBody>
      </p:sp>
      <p:sp>
        <p:nvSpPr>
          <p:cNvPr id="4" name="Platshållare för bildnummer 3"/>
          <p:cNvSpPr>
            <a:spLocks noGrp="1"/>
          </p:cNvSpPr>
          <p:nvPr>
            <p:ph type="sldNum" sz="quarter" idx="26"/>
          </p:nvPr>
        </p:nvSpPr>
        <p:spPr/>
        <p:txBody>
          <a:bodyPr/>
          <a:lstStyle/>
          <a:p>
            <a:fld id="{689F2D8B-41AF-4F0A-96D1-36B06F461775}" type="slidenum">
              <a:rPr lang="sv-SE" smtClean="0"/>
              <a:pPr/>
              <a:t>‹#›</a:t>
            </a:fld>
            <a:endParaRPr lang="sv-SE"/>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92222751"/>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 utan bi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0"/>
          </p:nvPr>
        </p:nvSpPr>
        <p:spPr/>
        <p:txBody>
          <a:bodyPr/>
          <a:lstStyle/>
          <a:p>
            <a:fld id="{689F2D8B-41AF-4F0A-96D1-36B06F461775}" type="slidenum">
              <a:rPr lang="sv-SE" smtClean="0"/>
              <a:pPr/>
              <a:t>‹#›</a:t>
            </a:fld>
            <a:endParaRPr lang="sv-SE"/>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576994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bildnummer 2"/>
          <p:cNvSpPr>
            <a:spLocks noGrp="1"/>
          </p:cNvSpPr>
          <p:nvPr>
            <p:ph type="sldNum" sz="quarter" idx="10"/>
          </p:nvPr>
        </p:nvSpPr>
        <p:spPr/>
        <p:txBody>
          <a:bodyPr/>
          <a:lstStyle/>
          <a:p>
            <a:fld id="{689F2D8B-41AF-4F0A-96D1-36B06F461775}" type="slidenum">
              <a:rPr lang="sv-SE" smtClean="0"/>
              <a:pPr/>
              <a:t>‹#›</a:t>
            </a:fld>
            <a:endParaRPr lang="sv-SE"/>
          </a:p>
        </p:txBody>
      </p:sp>
    </p:spTree>
    <p:extLst>
      <p:ext uri="{BB962C8B-B14F-4D97-AF65-F5344CB8AC3E}">
        <p14:creationId xmlns:p14="http://schemas.microsoft.com/office/powerpoint/2010/main" val="4076175700"/>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689F2D8B-41AF-4F0A-96D1-36B06F461775}" type="slidenum">
              <a:rPr lang="sv-SE" smtClean="0"/>
              <a:pPr/>
              <a:t>‹#›</a:t>
            </a:fld>
            <a:endParaRPr lang="sv-SE"/>
          </a:p>
        </p:txBody>
      </p:sp>
    </p:spTree>
    <p:extLst>
      <p:ext uri="{BB962C8B-B14F-4D97-AF65-F5344CB8AC3E}">
        <p14:creationId xmlns:p14="http://schemas.microsoft.com/office/powerpoint/2010/main" val="297616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t">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6"/>
            <a:ext cx="10945812" cy="5724526"/>
          </a:xfrm>
        </p:spPr>
        <p:txBody>
          <a:bodyPr anchor="ct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pPr/>
              <a:t>‹#›</a:t>
            </a:fld>
            <a:endParaRPr lang="sv-SE"/>
          </a:p>
        </p:txBody>
      </p:sp>
    </p:spTree>
    <p:extLst>
      <p:ext uri="{BB962C8B-B14F-4D97-AF65-F5344CB8AC3E}">
        <p14:creationId xmlns:p14="http://schemas.microsoft.com/office/powerpoint/2010/main" val="1981122672"/>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t - Ahead">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6"/>
            <a:ext cx="5545137" cy="5724526"/>
          </a:xfrm>
        </p:spPr>
        <p:txBody>
          <a:bodyPr anchor="ct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pPr/>
              <a:t>‹#›</a:t>
            </a:fld>
            <a:endParaRPr lang="sv-SE"/>
          </a:p>
        </p:txBody>
      </p:sp>
      <p:pic>
        <p:nvPicPr>
          <p:cNvPr id="5" name="Platshållare för bild 38" descr="rise_ahead_logo_cmyk_h_u_vit_NY.eps"/>
          <p:cNvPicPr>
            <a:picLocks noChangeAspect="1"/>
          </p:cNvPicPr>
          <p:nvPr userDrawn="1"/>
        </p:nvPicPr>
        <p:blipFill rotWithShape="1">
          <a:blip r:embed="rId2" cstate="print">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Tree>
    <p:extLst>
      <p:ext uri="{BB962C8B-B14F-4D97-AF65-F5344CB8AC3E}">
        <p14:creationId xmlns:p14="http://schemas.microsoft.com/office/powerpoint/2010/main" val="1144637437"/>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ön">
    <p:bg>
      <p:bgPr>
        <a:solidFill>
          <a:schemeClr val="accent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sp>
        <p:nvSpPr>
          <p:cNvPr id="6" name="Platshållare för text 5"/>
          <p:cNvSpPr>
            <a:spLocks noGrp="1"/>
          </p:cNvSpPr>
          <p:nvPr>
            <p:ph type="body" sz="quarter" idx="12"/>
          </p:nvPr>
        </p:nvSpPr>
        <p:spPr>
          <a:xfrm>
            <a:off x="6240463" y="333375"/>
            <a:ext cx="5256212" cy="5724525"/>
          </a:xfrm>
        </p:spPr>
        <p:txBody>
          <a:bodyPr anchor="ct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56385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ön - Ahead">
    <p:bg>
      <p:bgPr>
        <a:solidFill>
          <a:schemeClr val="accent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pic>
        <p:nvPicPr>
          <p:cNvPr id="9" name="Platshållare för bild 38" descr="rise_ahead_logo_cmyk_h_u_vit_NY.eps"/>
          <p:cNvPicPr>
            <a:picLocks noChangeAspect="1"/>
          </p:cNvPicPr>
          <p:nvPr userDrawn="1"/>
        </p:nvPicPr>
        <p:blipFill rotWithShape="1">
          <a:blip r:embed="rId2" cstate="print">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pic>
        <p:nvPicPr>
          <p:cNvPr id="8" name="Bildobjekt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Tree>
    <p:extLst>
      <p:ext uri="{BB962C8B-B14F-4D97-AF65-F5344CB8AC3E}">
        <p14:creationId xmlns:p14="http://schemas.microsoft.com/office/powerpoint/2010/main" val="61094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nröd">
    <p:bg>
      <p:bgPr>
        <a:solidFill>
          <a:schemeClr val="accent3"/>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sp>
        <p:nvSpPr>
          <p:cNvPr id="5" name="Platshållare för text 5"/>
          <p:cNvSpPr>
            <a:spLocks noGrp="1"/>
          </p:cNvSpPr>
          <p:nvPr>
            <p:ph type="body" sz="quarter" idx="12"/>
          </p:nvPr>
        </p:nvSpPr>
        <p:spPr>
          <a:xfrm>
            <a:off x="6240463" y="333375"/>
            <a:ext cx="5256212" cy="572452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4097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inröd - Ahead">
    <p:bg>
      <p:bgPr>
        <a:solidFill>
          <a:schemeClr val="accent3"/>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pic>
        <p:nvPicPr>
          <p:cNvPr id="6" name="Platshållare för bild 38" descr="rise_ahead_logo_cmyk_h_u_vit_NY.eps"/>
          <p:cNvPicPr>
            <a:picLocks noChangeAspect="1"/>
          </p:cNvPicPr>
          <p:nvPr userDrawn="1"/>
        </p:nvPicPr>
        <p:blipFill rotWithShape="1">
          <a:blip r:embed="rId3" cstate="print">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Tree>
    <p:extLst>
      <p:ext uri="{BB962C8B-B14F-4D97-AF65-F5344CB8AC3E}">
        <p14:creationId xmlns:p14="http://schemas.microsoft.com/office/powerpoint/2010/main" val="1661610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å">
    <p:bg>
      <p:bgPr>
        <a:solidFill>
          <a:schemeClr val="accent4"/>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sp>
        <p:nvSpPr>
          <p:cNvPr id="7" name="Platshållare för text 5"/>
          <p:cNvSpPr>
            <a:spLocks noGrp="1"/>
          </p:cNvSpPr>
          <p:nvPr>
            <p:ph type="body" sz="quarter" idx="12"/>
          </p:nvPr>
        </p:nvSpPr>
        <p:spPr>
          <a:xfrm>
            <a:off x="6240463" y="333375"/>
            <a:ext cx="5256212" cy="572452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30933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å - Ahead">
    <p:bg>
      <p:bgPr>
        <a:solidFill>
          <a:schemeClr val="accent4"/>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pic>
        <p:nvPicPr>
          <p:cNvPr id="9" name="Platshållare för bild 38" descr="rise_ahead_logo_cmyk_h_u_vit_NY.eps"/>
          <p:cNvPicPr>
            <a:picLocks noChangeAspect="1"/>
          </p:cNvPicPr>
          <p:nvPr userDrawn="1"/>
        </p:nvPicPr>
        <p:blipFill rotWithShape="1">
          <a:blip r:embed="rId3" cstate="print">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Tree>
    <p:extLst>
      <p:ext uri="{BB962C8B-B14F-4D97-AF65-F5344CB8AC3E}">
        <p14:creationId xmlns:p14="http://schemas.microsoft.com/office/powerpoint/2010/main" val="36907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foruta grön">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0863" y="1233488"/>
            <a:ext cx="7417480"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1"/>
          </p:nvPr>
        </p:nvSpPr>
        <p:spPr/>
        <p:txBody>
          <a:bodyPr/>
          <a:lstStyle/>
          <a:p>
            <a:fld id="{689F2D8B-41AF-4F0A-96D1-36B06F461775}" type="slidenum">
              <a:rPr lang="sv-SE" smtClean="0"/>
              <a:pPr/>
              <a:t>‹#›</a:t>
            </a:fld>
            <a:endParaRPr lang="sv-SE"/>
          </a:p>
        </p:txBody>
      </p:sp>
      <p:sp>
        <p:nvSpPr>
          <p:cNvPr id="12" name="Platshållare för text 11"/>
          <p:cNvSpPr>
            <a:spLocks noGrp="1"/>
          </p:cNvSpPr>
          <p:nvPr>
            <p:ph type="body" sz="quarter" idx="12"/>
          </p:nvPr>
        </p:nvSpPr>
        <p:spPr>
          <a:xfrm>
            <a:off x="8183563" y="0"/>
            <a:ext cx="4008437" cy="6858001"/>
          </a:xfrm>
          <a:custGeom>
            <a:avLst/>
            <a:gdLst>
              <a:gd name="connsiteX0" fmla="*/ 3679752 w 4008437"/>
              <a:gd name="connsiteY0" fmla="*/ 6463665 h 6858001"/>
              <a:gd name="connsiteX1" fmla="*/ 3679752 w 4008437"/>
              <a:gd name="connsiteY1" fmla="*/ 6706425 h 6858001"/>
              <a:gd name="connsiteX2" fmla="*/ 3852627 w 4008437"/>
              <a:gd name="connsiteY2" fmla="*/ 6706425 h 6858001"/>
              <a:gd name="connsiteX3" fmla="*/ 3852627 w 4008437"/>
              <a:gd name="connsiteY3" fmla="*/ 6661561 h 6858001"/>
              <a:gd name="connsiteX4" fmla="*/ 3733297 w 4008437"/>
              <a:gd name="connsiteY4" fmla="*/ 6661561 h 6858001"/>
              <a:gd name="connsiteX5" fmla="*/ 3733297 w 4008437"/>
              <a:gd name="connsiteY5" fmla="*/ 6602016 h 6858001"/>
              <a:gd name="connsiteX6" fmla="*/ 3845566 w 4008437"/>
              <a:gd name="connsiteY6" fmla="*/ 6602016 h 6858001"/>
              <a:gd name="connsiteX7" fmla="*/ 3845566 w 4008437"/>
              <a:gd name="connsiteY7" fmla="*/ 6560558 h 6858001"/>
              <a:gd name="connsiteX8" fmla="*/ 3733297 w 4008437"/>
              <a:gd name="connsiteY8" fmla="*/ 6560558 h 6858001"/>
              <a:gd name="connsiteX9" fmla="*/ 3733297 w 4008437"/>
              <a:gd name="connsiteY9" fmla="*/ 6508529 h 6858001"/>
              <a:gd name="connsiteX10" fmla="*/ 3852862 w 4008437"/>
              <a:gd name="connsiteY10" fmla="*/ 6508529 h 6858001"/>
              <a:gd name="connsiteX11" fmla="*/ 3852862 w 4008437"/>
              <a:gd name="connsiteY11" fmla="*/ 6463665 h 6858001"/>
              <a:gd name="connsiteX12" fmla="*/ 3556348 w 4008437"/>
              <a:gd name="connsiteY12" fmla="*/ 6457793 h 6858001"/>
              <a:gd name="connsiteX13" fmla="*/ 3523692 w 4008437"/>
              <a:gd name="connsiteY13" fmla="*/ 6462149 h 6858001"/>
              <a:gd name="connsiteX14" fmla="*/ 3494264 w 4008437"/>
              <a:gd name="connsiteY14" fmla="*/ 6475785 h 6858001"/>
              <a:gd name="connsiteX15" fmla="*/ 3473380 w 4008437"/>
              <a:gd name="connsiteY15" fmla="*/ 6498889 h 6858001"/>
              <a:gd name="connsiteX16" fmla="*/ 3465406 w 4008437"/>
              <a:gd name="connsiteY16" fmla="*/ 6531274 h 6858001"/>
              <a:gd name="connsiteX17" fmla="*/ 3471671 w 4008437"/>
              <a:gd name="connsiteY17" fmla="*/ 6559681 h 6858001"/>
              <a:gd name="connsiteX18" fmla="*/ 3488189 w 4008437"/>
              <a:gd name="connsiteY18" fmla="*/ 6579188 h 6858001"/>
              <a:gd name="connsiteX19" fmla="*/ 3511351 w 4008437"/>
              <a:gd name="connsiteY19" fmla="*/ 6592066 h 6858001"/>
              <a:gd name="connsiteX20" fmla="*/ 3537932 w 4008437"/>
              <a:gd name="connsiteY20" fmla="*/ 6600399 h 6858001"/>
              <a:gd name="connsiteX21" fmla="*/ 3564322 w 4008437"/>
              <a:gd name="connsiteY21" fmla="*/ 6607216 h 6858001"/>
              <a:gd name="connsiteX22" fmla="*/ 3587485 w 4008437"/>
              <a:gd name="connsiteY22" fmla="*/ 6614224 h 6858001"/>
              <a:gd name="connsiteX23" fmla="*/ 3604002 w 4008437"/>
              <a:gd name="connsiteY23" fmla="*/ 6624450 h 6858001"/>
              <a:gd name="connsiteX24" fmla="*/ 3610268 w 4008437"/>
              <a:gd name="connsiteY24" fmla="*/ 6640548 h 6858001"/>
              <a:gd name="connsiteX25" fmla="*/ 3605521 w 4008437"/>
              <a:gd name="connsiteY25" fmla="*/ 6655698 h 6858001"/>
              <a:gd name="connsiteX26" fmla="*/ 3593560 w 4008437"/>
              <a:gd name="connsiteY26" fmla="*/ 6664978 h 6858001"/>
              <a:gd name="connsiteX27" fmla="*/ 3578182 w 4008437"/>
              <a:gd name="connsiteY27" fmla="*/ 6669523 h 6858001"/>
              <a:gd name="connsiteX28" fmla="*/ 3562993 w 4008437"/>
              <a:gd name="connsiteY28" fmla="*/ 6670849 h 6858001"/>
              <a:gd name="connsiteX29" fmla="*/ 3542488 w 4008437"/>
              <a:gd name="connsiteY29" fmla="*/ 6668198 h 6858001"/>
              <a:gd name="connsiteX30" fmla="*/ 3525211 w 4008437"/>
              <a:gd name="connsiteY30" fmla="*/ 6660433 h 6858001"/>
              <a:gd name="connsiteX31" fmla="*/ 3513440 w 4008437"/>
              <a:gd name="connsiteY31" fmla="*/ 6646608 h 6858001"/>
              <a:gd name="connsiteX32" fmla="*/ 3509073 w 4008437"/>
              <a:gd name="connsiteY32" fmla="*/ 6625965 h 6858001"/>
              <a:gd name="connsiteX33" fmla="*/ 3457242 w 4008437"/>
              <a:gd name="connsiteY33" fmla="*/ 6625965 h 6858001"/>
              <a:gd name="connsiteX34" fmla="*/ 3465406 w 4008437"/>
              <a:gd name="connsiteY34" fmla="*/ 6664599 h 6858001"/>
              <a:gd name="connsiteX35" fmla="*/ 3488379 w 4008437"/>
              <a:gd name="connsiteY35" fmla="*/ 6691492 h 6858001"/>
              <a:gd name="connsiteX36" fmla="*/ 3521794 w 4008437"/>
              <a:gd name="connsiteY36" fmla="*/ 6707021 h 6858001"/>
              <a:gd name="connsiteX37" fmla="*/ 3560904 w 4008437"/>
              <a:gd name="connsiteY37" fmla="*/ 6711945 h 6858001"/>
              <a:gd name="connsiteX38" fmla="*/ 3604762 w 4008437"/>
              <a:gd name="connsiteY38" fmla="*/ 6706264 h 6858001"/>
              <a:gd name="connsiteX39" fmla="*/ 3636468 w 4008437"/>
              <a:gd name="connsiteY39" fmla="*/ 6689977 h 6858001"/>
              <a:gd name="connsiteX40" fmla="*/ 3655644 w 4008437"/>
              <a:gd name="connsiteY40" fmla="*/ 6665357 h 6858001"/>
              <a:gd name="connsiteX41" fmla="*/ 3662099 w 4008437"/>
              <a:gd name="connsiteY41" fmla="*/ 6634298 h 6858001"/>
              <a:gd name="connsiteX42" fmla="*/ 3653555 w 4008437"/>
              <a:gd name="connsiteY42" fmla="*/ 6600967 h 6858001"/>
              <a:gd name="connsiteX43" fmla="*/ 3632861 w 4008437"/>
              <a:gd name="connsiteY43" fmla="*/ 6579945 h 6858001"/>
              <a:gd name="connsiteX44" fmla="*/ 3608749 w 4008437"/>
              <a:gd name="connsiteY44" fmla="*/ 6568582 h 6858001"/>
              <a:gd name="connsiteX45" fmla="*/ 3589763 w 4008437"/>
              <a:gd name="connsiteY45" fmla="*/ 6563658 h 6858001"/>
              <a:gd name="connsiteX46" fmla="*/ 3552930 w 4008437"/>
              <a:gd name="connsiteY46" fmla="*/ 6554000 h 6858001"/>
              <a:gd name="connsiteX47" fmla="*/ 3530717 w 4008437"/>
              <a:gd name="connsiteY47" fmla="*/ 6546614 h 6858001"/>
              <a:gd name="connsiteX48" fmla="*/ 3519895 w 4008437"/>
              <a:gd name="connsiteY48" fmla="*/ 6538470 h 6858001"/>
              <a:gd name="connsiteX49" fmla="*/ 3517237 w 4008437"/>
              <a:gd name="connsiteY49" fmla="*/ 6526918 h 6858001"/>
              <a:gd name="connsiteX50" fmla="*/ 3520654 w 4008437"/>
              <a:gd name="connsiteY50" fmla="*/ 6514040 h 6858001"/>
              <a:gd name="connsiteX51" fmla="*/ 3529388 w 4008437"/>
              <a:gd name="connsiteY51" fmla="*/ 6505518 h 6858001"/>
              <a:gd name="connsiteX52" fmla="*/ 3541159 w 4008437"/>
              <a:gd name="connsiteY52" fmla="*/ 6500594 h 6858001"/>
              <a:gd name="connsiteX53" fmla="*/ 3554070 w 4008437"/>
              <a:gd name="connsiteY53" fmla="*/ 6499268 h 6858001"/>
              <a:gd name="connsiteX54" fmla="*/ 3572296 w 4008437"/>
              <a:gd name="connsiteY54" fmla="*/ 6500973 h 6858001"/>
              <a:gd name="connsiteX55" fmla="*/ 3587105 w 4008437"/>
              <a:gd name="connsiteY55" fmla="*/ 6506843 h 6858001"/>
              <a:gd name="connsiteX56" fmla="*/ 3597547 w 4008437"/>
              <a:gd name="connsiteY56" fmla="*/ 6518017 h 6858001"/>
              <a:gd name="connsiteX57" fmla="*/ 3602104 w 4008437"/>
              <a:gd name="connsiteY57" fmla="*/ 6536008 h 6858001"/>
              <a:gd name="connsiteX58" fmla="*/ 3653935 w 4008437"/>
              <a:gd name="connsiteY58" fmla="*/ 6536008 h 6858001"/>
              <a:gd name="connsiteX59" fmla="*/ 3645961 w 4008437"/>
              <a:gd name="connsiteY59" fmla="*/ 6500215 h 6858001"/>
              <a:gd name="connsiteX60" fmla="*/ 3624317 w 4008437"/>
              <a:gd name="connsiteY60" fmla="*/ 6475785 h 6858001"/>
              <a:gd name="connsiteX61" fmla="*/ 3593180 w 4008437"/>
              <a:gd name="connsiteY61" fmla="*/ 6462149 h 6858001"/>
              <a:gd name="connsiteX62" fmla="*/ 3556348 w 4008437"/>
              <a:gd name="connsiteY62" fmla="*/ 6457793 h 6858001"/>
              <a:gd name="connsiteX63" fmla="*/ 3789902 w 4008437"/>
              <a:gd name="connsiteY63" fmla="*/ 6384507 h 6858001"/>
              <a:gd name="connsiteX64" fmla="*/ 3789902 w 4008437"/>
              <a:gd name="connsiteY64" fmla="*/ 6447106 h 6858001"/>
              <a:gd name="connsiteX65" fmla="*/ 3852862 w 4008437"/>
              <a:gd name="connsiteY65" fmla="*/ 6447106 h 6858001"/>
              <a:gd name="connsiteX66" fmla="*/ 3852862 w 4008437"/>
              <a:gd name="connsiteY66" fmla="*/ 6384507 h 6858001"/>
              <a:gd name="connsiteX67" fmla="*/ 3523117 w 4008437"/>
              <a:gd name="connsiteY67" fmla="*/ 6246039 h 6858001"/>
              <a:gd name="connsiteX68" fmla="*/ 3581820 w 4008437"/>
              <a:gd name="connsiteY68" fmla="*/ 6246039 h 6858001"/>
              <a:gd name="connsiteX69" fmla="*/ 3609556 w 4008437"/>
              <a:gd name="connsiteY69" fmla="*/ 6253991 h 6858001"/>
              <a:gd name="connsiteX70" fmla="*/ 3618675 w 4008437"/>
              <a:gd name="connsiteY70" fmla="*/ 6279742 h 6858001"/>
              <a:gd name="connsiteX71" fmla="*/ 3609556 w 4008437"/>
              <a:gd name="connsiteY71" fmla="*/ 6306250 h 6858001"/>
              <a:gd name="connsiteX72" fmla="*/ 3581820 w 4008437"/>
              <a:gd name="connsiteY72" fmla="*/ 6314392 h 6858001"/>
              <a:gd name="connsiteX73" fmla="*/ 3523117 w 4008437"/>
              <a:gd name="connsiteY73" fmla="*/ 6314392 h 6858001"/>
              <a:gd name="connsiteX74" fmla="*/ 3523117 w 4008437"/>
              <a:gd name="connsiteY74" fmla="*/ 6246039 h 6858001"/>
              <a:gd name="connsiteX75" fmla="*/ 3704700 w 4008437"/>
              <a:gd name="connsiteY75" fmla="*/ 6204580 h 6858001"/>
              <a:gd name="connsiteX76" fmla="*/ 3704700 w 4008437"/>
              <a:gd name="connsiteY76" fmla="*/ 6447575 h 6858001"/>
              <a:gd name="connsiteX77" fmla="*/ 3758245 w 4008437"/>
              <a:gd name="connsiteY77" fmla="*/ 6447575 h 6858001"/>
              <a:gd name="connsiteX78" fmla="*/ 3758245 w 4008437"/>
              <a:gd name="connsiteY78" fmla="*/ 6204580 h 6858001"/>
              <a:gd name="connsiteX79" fmla="*/ 3469572 w 4008437"/>
              <a:gd name="connsiteY79" fmla="*/ 6204580 h 6858001"/>
              <a:gd name="connsiteX80" fmla="*/ 3469572 w 4008437"/>
              <a:gd name="connsiteY80" fmla="*/ 6447575 h 6858001"/>
              <a:gd name="connsiteX81" fmla="*/ 3523121 w 4008437"/>
              <a:gd name="connsiteY81" fmla="*/ 6447575 h 6858001"/>
              <a:gd name="connsiteX82" fmla="*/ 3523121 w 4008437"/>
              <a:gd name="connsiteY82" fmla="*/ 6352688 h 6858001"/>
              <a:gd name="connsiteX83" fmla="*/ 3576669 w 4008437"/>
              <a:gd name="connsiteY83" fmla="*/ 6352688 h 6858001"/>
              <a:gd name="connsiteX84" fmla="*/ 3605722 w 4008437"/>
              <a:gd name="connsiteY84" fmla="*/ 6361400 h 6858001"/>
              <a:gd name="connsiteX85" fmla="*/ 3617305 w 4008437"/>
              <a:gd name="connsiteY85" fmla="*/ 6389431 h 6858001"/>
              <a:gd name="connsiteX86" fmla="*/ 3620344 w 4008437"/>
              <a:gd name="connsiteY86" fmla="*/ 6419923 h 6858001"/>
              <a:gd name="connsiteX87" fmla="*/ 3625850 w 4008437"/>
              <a:gd name="connsiteY87" fmla="*/ 6447575 h 6858001"/>
              <a:gd name="connsiteX88" fmla="*/ 3679399 w 4008437"/>
              <a:gd name="connsiteY88" fmla="*/ 6447575 h 6858001"/>
              <a:gd name="connsiteX89" fmla="*/ 3673702 w 4008437"/>
              <a:gd name="connsiteY89" fmla="*/ 6435075 h 6858001"/>
              <a:gd name="connsiteX90" fmla="*/ 3671044 w 4008437"/>
              <a:gd name="connsiteY90" fmla="*/ 6419545 h 6858001"/>
              <a:gd name="connsiteX91" fmla="*/ 3669905 w 4008437"/>
              <a:gd name="connsiteY91" fmla="*/ 6403635 h 6858001"/>
              <a:gd name="connsiteX92" fmla="*/ 3669145 w 4008437"/>
              <a:gd name="connsiteY92" fmla="*/ 6389999 h 6858001"/>
              <a:gd name="connsiteX93" fmla="*/ 3666676 w 4008437"/>
              <a:gd name="connsiteY93" fmla="*/ 6371627 h 6858001"/>
              <a:gd name="connsiteX94" fmla="*/ 3660600 w 4008437"/>
              <a:gd name="connsiteY94" fmla="*/ 6354771 h 6858001"/>
              <a:gd name="connsiteX95" fmla="*/ 3649966 w 4008437"/>
              <a:gd name="connsiteY95" fmla="*/ 6341514 h 6858001"/>
              <a:gd name="connsiteX96" fmla="*/ 3633636 w 4008437"/>
              <a:gd name="connsiteY96" fmla="*/ 6333180 h 6858001"/>
              <a:gd name="connsiteX97" fmla="*/ 3633636 w 4008437"/>
              <a:gd name="connsiteY97" fmla="*/ 6332612 h 6858001"/>
              <a:gd name="connsiteX98" fmla="*/ 3663258 w 4008437"/>
              <a:gd name="connsiteY98" fmla="*/ 6308748 h 6858001"/>
              <a:gd name="connsiteX99" fmla="*/ 3672183 w 4008437"/>
              <a:gd name="connsiteY99" fmla="*/ 6271626 h 6858001"/>
              <a:gd name="connsiteX100" fmla="*/ 3667246 w 4008437"/>
              <a:gd name="connsiteY100" fmla="*/ 6245679 h 6858001"/>
              <a:gd name="connsiteX101" fmla="*/ 3653005 w 4008437"/>
              <a:gd name="connsiteY101" fmla="*/ 6224277 h 6858001"/>
              <a:gd name="connsiteX102" fmla="*/ 3630408 w 4008437"/>
              <a:gd name="connsiteY102" fmla="*/ 6209883 h 6858001"/>
              <a:gd name="connsiteX103" fmla="*/ 3600975 w 4008437"/>
              <a:gd name="connsiteY103" fmla="*/ 6204580 h 6858001"/>
              <a:gd name="connsiteX104" fmla="*/ 0 w 4008437"/>
              <a:gd name="connsiteY104" fmla="*/ 0 h 6858001"/>
              <a:gd name="connsiteX105" fmla="*/ 4008437 w 4008437"/>
              <a:gd name="connsiteY105" fmla="*/ 0 h 6858001"/>
              <a:gd name="connsiteX106" fmla="*/ 4008437 w 4008437"/>
              <a:gd name="connsiteY106" fmla="*/ 6057901 h 6858001"/>
              <a:gd name="connsiteX107" fmla="*/ 4008436 w 4008437"/>
              <a:gd name="connsiteY107" fmla="*/ 6057901 h 6858001"/>
              <a:gd name="connsiteX108" fmla="*/ 4008436 w 4008437"/>
              <a:gd name="connsiteY108" fmla="*/ 6858001 h 6858001"/>
              <a:gd name="connsiteX109" fmla="*/ 0 w 4008437"/>
              <a:gd name="connsiteY109" fmla="*/ 6858001 h 6858001"/>
              <a:gd name="connsiteX110" fmla="*/ 0 w 4008437"/>
              <a:gd name="connsiteY110" fmla="*/ 6057901 h 6858001"/>
              <a:gd name="connsiteX111" fmla="*/ 0 w 4008437"/>
              <a:gd name="connsiteY111" fmla="*/ 344751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008437" h="6858001">
                <a:moveTo>
                  <a:pt x="3679752" y="6463665"/>
                </a:moveTo>
                <a:lnTo>
                  <a:pt x="3679752" y="6706425"/>
                </a:lnTo>
                <a:lnTo>
                  <a:pt x="3852627" y="6706425"/>
                </a:lnTo>
                <a:lnTo>
                  <a:pt x="3852627" y="6661561"/>
                </a:lnTo>
                <a:lnTo>
                  <a:pt x="3733297" y="6661561"/>
                </a:lnTo>
                <a:lnTo>
                  <a:pt x="3733297" y="6602016"/>
                </a:lnTo>
                <a:lnTo>
                  <a:pt x="3845566" y="6602016"/>
                </a:lnTo>
                <a:lnTo>
                  <a:pt x="3845566" y="6560558"/>
                </a:lnTo>
                <a:lnTo>
                  <a:pt x="3733297" y="6560558"/>
                </a:lnTo>
                <a:lnTo>
                  <a:pt x="3733297" y="6508529"/>
                </a:lnTo>
                <a:lnTo>
                  <a:pt x="3852862" y="6508529"/>
                </a:lnTo>
                <a:lnTo>
                  <a:pt x="3852862" y="6463665"/>
                </a:lnTo>
                <a:close/>
                <a:moveTo>
                  <a:pt x="3556348" y="6457793"/>
                </a:moveTo>
                <a:cubicBezTo>
                  <a:pt x="3545526" y="6457793"/>
                  <a:pt x="3534514" y="6459308"/>
                  <a:pt x="3523692" y="6462149"/>
                </a:cubicBezTo>
                <a:cubicBezTo>
                  <a:pt x="3512680" y="6465179"/>
                  <a:pt x="3502998" y="6469724"/>
                  <a:pt x="3494264" y="6475785"/>
                </a:cubicBezTo>
                <a:cubicBezTo>
                  <a:pt x="3485720" y="6482034"/>
                  <a:pt x="3478696" y="6489610"/>
                  <a:pt x="3473380" y="6498889"/>
                </a:cubicBezTo>
                <a:cubicBezTo>
                  <a:pt x="3468064" y="6507980"/>
                  <a:pt x="3465406" y="6518775"/>
                  <a:pt x="3465406" y="6531274"/>
                </a:cubicBezTo>
                <a:cubicBezTo>
                  <a:pt x="3465406" y="6542447"/>
                  <a:pt x="3467494" y="6551917"/>
                  <a:pt x="3471671" y="6559681"/>
                </a:cubicBezTo>
                <a:cubicBezTo>
                  <a:pt x="3475848" y="6567446"/>
                  <a:pt x="3481354" y="6574074"/>
                  <a:pt x="3488189" y="6579188"/>
                </a:cubicBezTo>
                <a:cubicBezTo>
                  <a:pt x="3495024" y="6584490"/>
                  <a:pt x="3502808" y="6588657"/>
                  <a:pt x="3511351" y="6592066"/>
                </a:cubicBezTo>
                <a:cubicBezTo>
                  <a:pt x="3520085" y="6595285"/>
                  <a:pt x="3528818" y="6598126"/>
                  <a:pt x="3537932" y="6600399"/>
                </a:cubicBezTo>
                <a:cubicBezTo>
                  <a:pt x="3546855" y="6602861"/>
                  <a:pt x="3555588" y="6605133"/>
                  <a:pt x="3564322" y="6607216"/>
                </a:cubicBezTo>
                <a:cubicBezTo>
                  <a:pt x="3572866" y="6609300"/>
                  <a:pt x="3580650" y="6611572"/>
                  <a:pt x="3587485" y="6614224"/>
                </a:cubicBezTo>
                <a:cubicBezTo>
                  <a:pt x="3594320" y="6617064"/>
                  <a:pt x="3599825" y="6620473"/>
                  <a:pt x="3604002" y="6624450"/>
                </a:cubicBezTo>
                <a:cubicBezTo>
                  <a:pt x="3608179" y="6628617"/>
                  <a:pt x="3610268" y="6633919"/>
                  <a:pt x="3610268" y="6640548"/>
                </a:cubicBezTo>
                <a:cubicBezTo>
                  <a:pt x="3610268" y="6646608"/>
                  <a:pt x="3608749" y="6651721"/>
                  <a:pt x="3605521" y="6655698"/>
                </a:cubicBezTo>
                <a:cubicBezTo>
                  <a:pt x="3602294" y="6659676"/>
                  <a:pt x="3598307" y="6662706"/>
                  <a:pt x="3593560" y="6664978"/>
                </a:cubicBezTo>
                <a:cubicBezTo>
                  <a:pt x="3588814" y="6667251"/>
                  <a:pt x="3583687" y="6668766"/>
                  <a:pt x="3578182" y="6669523"/>
                </a:cubicBezTo>
                <a:cubicBezTo>
                  <a:pt x="3572866" y="6670470"/>
                  <a:pt x="3567739" y="6670849"/>
                  <a:pt x="3562993" y="6670849"/>
                </a:cubicBezTo>
                <a:cubicBezTo>
                  <a:pt x="3555778" y="6670849"/>
                  <a:pt x="3548943" y="6669902"/>
                  <a:pt x="3542488" y="6668198"/>
                </a:cubicBezTo>
                <a:cubicBezTo>
                  <a:pt x="3535843" y="6666493"/>
                  <a:pt x="3530147" y="6663842"/>
                  <a:pt x="3525211" y="6660433"/>
                </a:cubicBezTo>
                <a:cubicBezTo>
                  <a:pt x="3520275" y="6656835"/>
                  <a:pt x="3516478" y="6652290"/>
                  <a:pt x="3513440" y="6646608"/>
                </a:cubicBezTo>
                <a:cubicBezTo>
                  <a:pt x="3510402" y="6640927"/>
                  <a:pt x="3509073" y="6634109"/>
                  <a:pt x="3509073" y="6625965"/>
                </a:cubicBezTo>
                <a:cubicBezTo>
                  <a:pt x="3509073" y="6625965"/>
                  <a:pt x="3509073" y="6625965"/>
                  <a:pt x="3457242" y="6625965"/>
                </a:cubicBezTo>
                <a:cubicBezTo>
                  <a:pt x="3456862" y="6640927"/>
                  <a:pt x="3459710" y="6653805"/>
                  <a:pt x="3465406" y="6664599"/>
                </a:cubicBezTo>
                <a:cubicBezTo>
                  <a:pt x="3471101" y="6675584"/>
                  <a:pt x="3478696" y="6684485"/>
                  <a:pt x="3488379" y="6691492"/>
                </a:cubicBezTo>
                <a:cubicBezTo>
                  <a:pt x="3498061" y="6698499"/>
                  <a:pt x="3509263" y="6703802"/>
                  <a:pt x="3521794" y="6707021"/>
                </a:cubicBezTo>
                <a:cubicBezTo>
                  <a:pt x="3534514" y="6710241"/>
                  <a:pt x="3547424" y="6711945"/>
                  <a:pt x="3560904" y="6711945"/>
                </a:cubicBezTo>
                <a:cubicBezTo>
                  <a:pt x="3577422" y="6711945"/>
                  <a:pt x="3592041" y="6710051"/>
                  <a:pt x="3604762" y="6706264"/>
                </a:cubicBezTo>
                <a:cubicBezTo>
                  <a:pt x="3617292" y="6702287"/>
                  <a:pt x="3627924" y="6696984"/>
                  <a:pt x="3636468" y="6689977"/>
                </a:cubicBezTo>
                <a:cubicBezTo>
                  <a:pt x="3645012" y="6683159"/>
                  <a:pt x="3651277" y="6674826"/>
                  <a:pt x="3655644" y="6665357"/>
                </a:cubicBezTo>
                <a:cubicBezTo>
                  <a:pt x="3660011" y="6655888"/>
                  <a:pt x="3662099" y="6645472"/>
                  <a:pt x="3662099" y="6634298"/>
                </a:cubicBezTo>
                <a:cubicBezTo>
                  <a:pt x="3662099" y="6620852"/>
                  <a:pt x="3659251" y="6609678"/>
                  <a:pt x="3653555" y="6600967"/>
                </a:cubicBezTo>
                <a:cubicBezTo>
                  <a:pt x="3647670" y="6592066"/>
                  <a:pt x="3640835" y="6585248"/>
                  <a:pt x="3632861" y="6579945"/>
                </a:cubicBezTo>
                <a:cubicBezTo>
                  <a:pt x="3624887" y="6574832"/>
                  <a:pt x="3616913" y="6570855"/>
                  <a:pt x="3608749" y="6568582"/>
                </a:cubicBezTo>
                <a:cubicBezTo>
                  <a:pt x="3600775" y="6566120"/>
                  <a:pt x="3594320" y="6564605"/>
                  <a:pt x="3589763" y="6563658"/>
                </a:cubicBezTo>
                <a:cubicBezTo>
                  <a:pt x="3574574" y="6559681"/>
                  <a:pt x="3562233" y="6556651"/>
                  <a:pt x="3552930" y="6554000"/>
                </a:cubicBezTo>
                <a:cubicBezTo>
                  <a:pt x="3543437" y="6551538"/>
                  <a:pt x="3536033" y="6549076"/>
                  <a:pt x="3530717" y="6546614"/>
                </a:cubicBezTo>
                <a:cubicBezTo>
                  <a:pt x="3525401" y="6544152"/>
                  <a:pt x="3521794" y="6541311"/>
                  <a:pt x="3519895" y="6538470"/>
                </a:cubicBezTo>
                <a:cubicBezTo>
                  <a:pt x="3518186" y="6535440"/>
                  <a:pt x="3517237" y="6531653"/>
                  <a:pt x="3517237" y="6526918"/>
                </a:cubicBezTo>
                <a:cubicBezTo>
                  <a:pt x="3517237" y="6521615"/>
                  <a:pt x="3518376" y="6517260"/>
                  <a:pt x="3520654" y="6514040"/>
                </a:cubicBezTo>
                <a:cubicBezTo>
                  <a:pt x="3522933" y="6510631"/>
                  <a:pt x="3525781" y="6507790"/>
                  <a:pt x="3529388" y="6505518"/>
                </a:cubicBezTo>
                <a:cubicBezTo>
                  <a:pt x="3532805" y="6503245"/>
                  <a:pt x="3536792" y="6501541"/>
                  <a:pt x="3541159" y="6500594"/>
                </a:cubicBezTo>
                <a:cubicBezTo>
                  <a:pt x="3545336" y="6499836"/>
                  <a:pt x="3549703" y="6499268"/>
                  <a:pt x="3554070" y="6499268"/>
                </a:cubicBezTo>
                <a:cubicBezTo>
                  <a:pt x="3560715" y="6499268"/>
                  <a:pt x="3566790" y="6499836"/>
                  <a:pt x="3572296" y="6500973"/>
                </a:cubicBezTo>
                <a:cubicBezTo>
                  <a:pt x="3577802" y="6502109"/>
                  <a:pt x="3582738" y="6504003"/>
                  <a:pt x="3587105" y="6506843"/>
                </a:cubicBezTo>
                <a:cubicBezTo>
                  <a:pt x="3591472" y="6509495"/>
                  <a:pt x="3594889" y="6513282"/>
                  <a:pt x="3597547" y="6518017"/>
                </a:cubicBezTo>
                <a:cubicBezTo>
                  <a:pt x="3600205" y="6522752"/>
                  <a:pt x="3601724" y="6528812"/>
                  <a:pt x="3602104" y="6536008"/>
                </a:cubicBezTo>
                <a:cubicBezTo>
                  <a:pt x="3602104" y="6536008"/>
                  <a:pt x="3602104" y="6536008"/>
                  <a:pt x="3653935" y="6536008"/>
                </a:cubicBezTo>
                <a:cubicBezTo>
                  <a:pt x="3653935" y="6521994"/>
                  <a:pt x="3651277" y="6510063"/>
                  <a:pt x="3645961" y="6500215"/>
                </a:cubicBezTo>
                <a:cubicBezTo>
                  <a:pt x="3640645" y="6490367"/>
                  <a:pt x="3633430" y="6482224"/>
                  <a:pt x="3624317" y="6475785"/>
                </a:cubicBezTo>
                <a:cubicBezTo>
                  <a:pt x="3615204" y="6469535"/>
                  <a:pt x="3604762" y="6464990"/>
                  <a:pt x="3593180" y="6462149"/>
                </a:cubicBezTo>
                <a:cubicBezTo>
                  <a:pt x="3581409" y="6459308"/>
                  <a:pt x="3569068" y="6457793"/>
                  <a:pt x="3556348" y="6457793"/>
                </a:cubicBezTo>
                <a:close/>
                <a:moveTo>
                  <a:pt x="3789902" y="6384507"/>
                </a:moveTo>
                <a:lnTo>
                  <a:pt x="3789902" y="6447106"/>
                </a:lnTo>
                <a:lnTo>
                  <a:pt x="3852862" y="6447106"/>
                </a:lnTo>
                <a:lnTo>
                  <a:pt x="3852862" y="6384507"/>
                </a:lnTo>
                <a:close/>
                <a:moveTo>
                  <a:pt x="3523117" y="6246039"/>
                </a:moveTo>
                <a:cubicBezTo>
                  <a:pt x="3523117" y="6246039"/>
                  <a:pt x="3523117" y="6246039"/>
                  <a:pt x="3581820" y="6246039"/>
                </a:cubicBezTo>
                <a:cubicBezTo>
                  <a:pt x="3594168" y="6246039"/>
                  <a:pt x="3603287" y="6248689"/>
                  <a:pt x="3609556" y="6253991"/>
                </a:cubicBezTo>
                <a:cubicBezTo>
                  <a:pt x="3615636" y="6259482"/>
                  <a:pt x="3618675" y="6268003"/>
                  <a:pt x="3618675" y="6279742"/>
                </a:cubicBezTo>
                <a:cubicBezTo>
                  <a:pt x="3618675" y="6292049"/>
                  <a:pt x="3615636" y="6300759"/>
                  <a:pt x="3609556" y="6306250"/>
                </a:cubicBezTo>
                <a:cubicBezTo>
                  <a:pt x="3603287" y="6311741"/>
                  <a:pt x="3594168" y="6314392"/>
                  <a:pt x="3581820" y="6314392"/>
                </a:cubicBezTo>
                <a:lnTo>
                  <a:pt x="3523117" y="6314392"/>
                </a:lnTo>
                <a:cubicBezTo>
                  <a:pt x="3523117" y="6314392"/>
                  <a:pt x="3523117" y="6314392"/>
                  <a:pt x="3523117" y="6246039"/>
                </a:cubicBezTo>
                <a:close/>
                <a:moveTo>
                  <a:pt x="3704700" y="6204580"/>
                </a:moveTo>
                <a:lnTo>
                  <a:pt x="3704700" y="6447575"/>
                </a:lnTo>
                <a:lnTo>
                  <a:pt x="3758245" y="6447575"/>
                </a:lnTo>
                <a:lnTo>
                  <a:pt x="3758245" y="6204580"/>
                </a:lnTo>
                <a:close/>
                <a:moveTo>
                  <a:pt x="3469572" y="6204580"/>
                </a:moveTo>
                <a:cubicBezTo>
                  <a:pt x="3469572" y="6204580"/>
                  <a:pt x="3469572" y="6204580"/>
                  <a:pt x="3469572" y="6447575"/>
                </a:cubicBezTo>
                <a:cubicBezTo>
                  <a:pt x="3469572" y="6447575"/>
                  <a:pt x="3469572" y="6447575"/>
                  <a:pt x="3523121" y="6447575"/>
                </a:cubicBezTo>
                <a:cubicBezTo>
                  <a:pt x="3523121" y="6447575"/>
                  <a:pt x="3523121" y="6447575"/>
                  <a:pt x="3523121" y="6352688"/>
                </a:cubicBezTo>
                <a:cubicBezTo>
                  <a:pt x="3523121" y="6352688"/>
                  <a:pt x="3523121" y="6352688"/>
                  <a:pt x="3576669" y="6352688"/>
                </a:cubicBezTo>
                <a:cubicBezTo>
                  <a:pt x="3590151" y="6352688"/>
                  <a:pt x="3599836" y="6355529"/>
                  <a:pt x="3605722" y="6361400"/>
                </a:cubicBezTo>
                <a:cubicBezTo>
                  <a:pt x="3611609" y="6367271"/>
                  <a:pt x="3615407" y="6376741"/>
                  <a:pt x="3617305" y="6389431"/>
                </a:cubicBezTo>
                <a:cubicBezTo>
                  <a:pt x="3618635" y="6399090"/>
                  <a:pt x="3619774" y="6409317"/>
                  <a:pt x="3620344" y="6419923"/>
                </a:cubicBezTo>
                <a:cubicBezTo>
                  <a:pt x="3621103" y="6430719"/>
                  <a:pt x="3622812" y="6439810"/>
                  <a:pt x="3625850" y="6447575"/>
                </a:cubicBezTo>
                <a:cubicBezTo>
                  <a:pt x="3625850" y="6447575"/>
                  <a:pt x="3625850" y="6447575"/>
                  <a:pt x="3679399" y="6447575"/>
                </a:cubicBezTo>
                <a:cubicBezTo>
                  <a:pt x="3676930" y="6444166"/>
                  <a:pt x="3675032" y="6439999"/>
                  <a:pt x="3673702" y="6435075"/>
                </a:cubicBezTo>
                <a:cubicBezTo>
                  <a:pt x="3672563" y="6430340"/>
                  <a:pt x="3671614" y="6425037"/>
                  <a:pt x="3671044" y="6419545"/>
                </a:cubicBezTo>
                <a:cubicBezTo>
                  <a:pt x="3670474" y="6414242"/>
                  <a:pt x="3670094" y="6408938"/>
                  <a:pt x="3669905" y="6403635"/>
                </a:cubicBezTo>
                <a:cubicBezTo>
                  <a:pt x="3669525" y="6398522"/>
                  <a:pt x="3669335" y="6393976"/>
                  <a:pt x="3669145" y="6389999"/>
                </a:cubicBezTo>
                <a:cubicBezTo>
                  <a:pt x="3668765" y="6383938"/>
                  <a:pt x="3667816" y="6377878"/>
                  <a:pt x="3666676" y="6371627"/>
                </a:cubicBezTo>
                <a:cubicBezTo>
                  <a:pt x="3665347" y="6365567"/>
                  <a:pt x="3663258" y="6359885"/>
                  <a:pt x="3660600" y="6354771"/>
                </a:cubicBezTo>
                <a:cubicBezTo>
                  <a:pt x="3657942" y="6349658"/>
                  <a:pt x="3654334" y="6345301"/>
                  <a:pt x="3649966" y="6341514"/>
                </a:cubicBezTo>
                <a:cubicBezTo>
                  <a:pt x="3645789" y="6337726"/>
                  <a:pt x="3640282" y="6335074"/>
                  <a:pt x="3633636" y="6333180"/>
                </a:cubicBezTo>
                <a:cubicBezTo>
                  <a:pt x="3633636" y="6333180"/>
                  <a:pt x="3633636" y="6333180"/>
                  <a:pt x="3633636" y="6332612"/>
                </a:cubicBezTo>
                <a:cubicBezTo>
                  <a:pt x="3647308" y="6327119"/>
                  <a:pt x="3657182" y="6319165"/>
                  <a:pt x="3663258" y="6308748"/>
                </a:cubicBezTo>
                <a:cubicBezTo>
                  <a:pt x="3669145" y="6298331"/>
                  <a:pt x="3672183" y="6285831"/>
                  <a:pt x="3672183" y="6271626"/>
                </a:cubicBezTo>
                <a:cubicBezTo>
                  <a:pt x="3672183" y="6262346"/>
                  <a:pt x="3670664" y="6253634"/>
                  <a:pt x="3667246" y="6245679"/>
                </a:cubicBezTo>
                <a:cubicBezTo>
                  <a:pt x="3664018" y="6237535"/>
                  <a:pt x="3659271" y="6230527"/>
                  <a:pt x="3653005" y="6224277"/>
                </a:cubicBezTo>
                <a:cubicBezTo>
                  <a:pt x="3646738" y="6218217"/>
                  <a:pt x="3639143" y="6213292"/>
                  <a:pt x="3630408" y="6209883"/>
                </a:cubicBezTo>
                <a:cubicBezTo>
                  <a:pt x="3621673" y="6206285"/>
                  <a:pt x="3611799" y="6204580"/>
                  <a:pt x="3600975" y="6204580"/>
                </a:cubicBezTo>
                <a:close/>
                <a:moveTo>
                  <a:pt x="0" y="0"/>
                </a:moveTo>
                <a:lnTo>
                  <a:pt x="4008437" y="0"/>
                </a:lnTo>
                <a:lnTo>
                  <a:pt x="4008437" y="6057901"/>
                </a:lnTo>
                <a:lnTo>
                  <a:pt x="4008436" y="6057901"/>
                </a:lnTo>
                <a:lnTo>
                  <a:pt x="4008436" y="6858001"/>
                </a:lnTo>
                <a:lnTo>
                  <a:pt x="0" y="6858001"/>
                </a:lnTo>
                <a:lnTo>
                  <a:pt x="0" y="6057901"/>
                </a:lnTo>
                <a:lnTo>
                  <a:pt x="0" y="3447511"/>
                </a:lnTo>
                <a:close/>
              </a:path>
            </a:pathLst>
          </a:custGeom>
          <a:solidFill>
            <a:schemeClr val="accent1"/>
          </a:solidFill>
        </p:spPr>
        <p:txBody>
          <a:bodyPr wrap="square" lIns="216000" tIns="144000" rIns="216000" bIns="144000" anchor="ctr">
            <a:noAutofit/>
          </a:bodyPr>
          <a:lstStyle>
            <a:lvl1pPr>
              <a:buClrTx/>
              <a:defRPr sz="1600">
                <a:solidFill>
                  <a:schemeClr val="bg1"/>
                </a:solidFill>
                <a:latin typeface="+mj-lt"/>
              </a:defRPr>
            </a:lvl1pPr>
            <a:lvl2pPr>
              <a:buClrTx/>
              <a:defRPr sz="1400">
                <a:solidFill>
                  <a:schemeClr val="bg1"/>
                </a:solidFill>
                <a:latin typeface="+mj-lt"/>
              </a:defRPr>
            </a:lvl2pPr>
            <a:lvl3pPr>
              <a:buClrTx/>
              <a:defRPr sz="1200">
                <a:solidFill>
                  <a:schemeClr val="bg1"/>
                </a:solidFill>
                <a:latin typeface="+mj-lt"/>
              </a:defRPr>
            </a:lvl3pPr>
            <a:lvl4pPr>
              <a:buClrTx/>
              <a:defRPr sz="1100">
                <a:solidFill>
                  <a:schemeClr val="bg1"/>
                </a:solidFill>
                <a:latin typeface="+mj-lt"/>
              </a:defRPr>
            </a:lvl4pPr>
            <a:lvl5pPr>
              <a:buClrTx/>
              <a:defRPr sz="1100">
                <a:solidFill>
                  <a:schemeClr val="bg1"/>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Rubrik 4"/>
          <p:cNvSpPr>
            <a:spLocks noGrp="1"/>
          </p:cNvSpPr>
          <p:nvPr>
            <p:ph type="title"/>
          </p:nvPr>
        </p:nvSpPr>
        <p:spPr>
          <a:xfrm>
            <a:off x="550863" y="404813"/>
            <a:ext cx="7417480"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514836907"/>
      </p:ext>
    </p:extLst>
  </p:cSld>
  <p:clrMapOvr>
    <a:masterClrMapping/>
  </p:clrMapOvr>
  <p:extLst mod="1">
    <p:ext uri="{DCECCB84-F9BA-43D5-87BE-67443E8EF086}">
      <p15:sldGuideLst xmlns:p15="http://schemas.microsoft.com/office/powerpoint/2012/main">
        <p15:guide id="1" pos="3840" userDrawn="1">
          <p15:clr>
            <a:srgbClr val="FBAE40"/>
          </p15:clr>
        </p15:guide>
        <p15:guide id="2" pos="515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range">
    <p:bg>
      <p:bgPr>
        <a:solidFill>
          <a:schemeClr val="accent5"/>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pic>
        <p:nvPicPr>
          <p:cNvPr id="6" name="Bildobjekt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5" name="Platshållare för text 5"/>
          <p:cNvSpPr>
            <a:spLocks noGrp="1"/>
          </p:cNvSpPr>
          <p:nvPr>
            <p:ph type="body" sz="quarter" idx="12"/>
          </p:nvPr>
        </p:nvSpPr>
        <p:spPr>
          <a:xfrm>
            <a:off x="6240463" y="333375"/>
            <a:ext cx="5256212" cy="5724525"/>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91149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range - Ahead">
    <p:bg>
      <p:bgPr>
        <a:solidFill>
          <a:schemeClr val="accent5"/>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pic>
        <p:nvPicPr>
          <p:cNvPr id="9" name="Platshållare för bild 38" descr="rise_ahead_logo_cmyk_h_u_vit_NY.eps"/>
          <p:cNvPicPr>
            <a:picLocks noChangeAspect="1"/>
          </p:cNvPicPr>
          <p:nvPr userDrawn="1"/>
        </p:nvPicPr>
        <p:blipFill rotWithShape="1">
          <a:blip r:embed="rId2" cstate="print">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pic>
        <p:nvPicPr>
          <p:cNvPr id="8" name="Bildobjekt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Tree>
    <p:extLst>
      <p:ext uri="{BB962C8B-B14F-4D97-AF65-F5344CB8AC3E}">
        <p14:creationId xmlns:p14="http://schemas.microsoft.com/office/powerpoint/2010/main" val="3596158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å">
    <p:bg>
      <p:bgPr>
        <a:solidFill>
          <a:schemeClr val="tx2"/>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sp>
        <p:nvSpPr>
          <p:cNvPr id="6" name="Platshållare för text 5"/>
          <p:cNvSpPr>
            <a:spLocks noGrp="1"/>
          </p:cNvSpPr>
          <p:nvPr>
            <p:ph type="body" sz="quarter" idx="12"/>
          </p:nvPr>
        </p:nvSpPr>
        <p:spPr>
          <a:xfrm>
            <a:off x="6240463" y="333375"/>
            <a:ext cx="5256212" cy="572452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78053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å - Ahead">
    <p:bg>
      <p:bgPr>
        <a:solidFill>
          <a:schemeClr val="tx2"/>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chor="ct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a:t>
            </a:fld>
            <a:endParaRPr lang="sv-SE"/>
          </a:p>
        </p:txBody>
      </p:sp>
      <p:pic>
        <p:nvPicPr>
          <p:cNvPr id="9" name="Platshållare för bild 38" descr="rise_ahead_logo_cmyk_h_u_vit_NY.eps"/>
          <p:cNvPicPr>
            <a:picLocks noChangeAspect="1"/>
          </p:cNvPicPr>
          <p:nvPr userDrawn="1"/>
        </p:nvPicPr>
        <p:blipFill rotWithShape="1">
          <a:blip r:embed="rId3" cstate="print">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Tree>
    <p:extLst>
      <p:ext uri="{BB962C8B-B14F-4D97-AF65-F5344CB8AC3E}">
        <p14:creationId xmlns:p14="http://schemas.microsoft.com/office/powerpoint/2010/main" val="3550430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3" name="Rektangel 2"/>
          <p:cNvSpPr/>
          <p:nvPr userDrawn="1"/>
        </p:nvSpPr>
        <p:spPr>
          <a:xfrm>
            <a:off x="11965781" y="6376987"/>
            <a:ext cx="78582" cy="78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p:cNvSpPr>
            <a:spLocks noGrp="1"/>
          </p:cNvSpPr>
          <p:nvPr>
            <p:ph type="pic" sz="quarter" idx="10"/>
          </p:nvPr>
        </p:nvSpPr>
        <p:spPr>
          <a:xfrm>
            <a:off x="0" y="-2"/>
            <a:ext cx="12191998" cy="6858002"/>
          </a:xfrm>
          <a:custGeom>
            <a:avLst/>
            <a:gdLst>
              <a:gd name="connsiteX0" fmla="*/ 11863314 w 12191998"/>
              <a:gd name="connsiteY0" fmla="*/ 6463666 h 6858002"/>
              <a:gd name="connsiteX1" fmla="*/ 11863314 w 12191998"/>
              <a:gd name="connsiteY1" fmla="*/ 6706426 h 6858002"/>
              <a:gd name="connsiteX2" fmla="*/ 12036189 w 12191998"/>
              <a:gd name="connsiteY2" fmla="*/ 6706426 h 6858002"/>
              <a:gd name="connsiteX3" fmla="*/ 12036189 w 12191998"/>
              <a:gd name="connsiteY3" fmla="*/ 6661562 h 6858002"/>
              <a:gd name="connsiteX4" fmla="*/ 11916859 w 12191998"/>
              <a:gd name="connsiteY4" fmla="*/ 6661562 h 6858002"/>
              <a:gd name="connsiteX5" fmla="*/ 11916859 w 12191998"/>
              <a:gd name="connsiteY5" fmla="*/ 6602017 h 6858002"/>
              <a:gd name="connsiteX6" fmla="*/ 12029128 w 12191998"/>
              <a:gd name="connsiteY6" fmla="*/ 6602017 h 6858002"/>
              <a:gd name="connsiteX7" fmla="*/ 12029128 w 12191998"/>
              <a:gd name="connsiteY7" fmla="*/ 6560559 h 6858002"/>
              <a:gd name="connsiteX8" fmla="*/ 11916859 w 12191998"/>
              <a:gd name="connsiteY8" fmla="*/ 6560559 h 6858002"/>
              <a:gd name="connsiteX9" fmla="*/ 11916859 w 12191998"/>
              <a:gd name="connsiteY9" fmla="*/ 6508530 h 6858002"/>
              <a:gd name="connsiteX10" fmla="*/ 12036424 w 12191998"/>
              <a:gd name="connsiteY10" fmla="*/ 6508530 h 6858002"/>
              <a:gd name="connsiteX11" fmla="*/ 12036424 w 12191998"/>
              <a:gd name="connsiteY11" fmla="*/ 6463666 h 6858002"/>
              <a:gd name="connsiteX12" fmla="*/ 11739910 w 12191998"/>
              <a:gd name="connsiteY12" fmla="*/ 6457794 h 6858002"/>
              <a:gd name="connsiteX13" fmla="*/ 11707254 w 12191998"/>
              <a:gd name="connsiteY13" fmla="*/ 6462150 h 6858002"/>
              <a:gd name="connsiteX14" fmla="*/ 11677826 w 12191998"/>
              <a:gd name="connsiteY14" fmla="*/ 6475786 h 6858002"/>
              <a:gd name="connsiteX15" fmla="*/ 11656942 w 12191998"/>
              <a:gd name="connsiteY15" fmla="*/ 6498890 h 6858002"/>
              <a:gd name="connsiteX16" fmla="*/ 11648968 w 12191998"/>
              <a:gd name="connsiteY16" fmla="*/ 6531275 h 6858002"/>
              <a:gd name="connsiteX17" fmla="*/ 11655233 w 12191998"/>
              <a:gd name="connsiteY17" fmla="*/ 6559682 h 6858002"/>
              <a:gd name="connsiteX18" fmla="*/ 11671751 w 12191998"/>
              <a:gd name="connsiteY18" fmla="*/ 6579189 h 6858002"/>
              <a:gd name="connsiteX19" fmla="*/ 11694913 w 12191998"/>
              <a:gd name="connsiteY19" fmla="*/ 6592067 h 6858002"/>
              <a:gd name="connsiteX20" fmla="*/ 11721494 w 12191998"/>
              <a:gd name="connsiteY20" fmla="*/ 6600400 h 6858002"/>
              <a:gd name="connsiteX21" fmla="*/ 11747884 w 12191998"/>
              <a:gd name="connsiteY21" fmla="*/ 6607217 h 6858002"/>
              <a:gd name="connsiteX22" fmla="*/ 11771047 w 12191998"/>
              <a:gd name="connsiteY22" fmla="*/ 6614225 h 6858002"/>
              <a:gd name="connsiteX23" fmla="*/ 11787564 w 12191998"/>
              <a:gd name="connsiteY23" fmla="*/ 6624451 h 6858002"/>
              <a:gd name="connsiteX24" fmla="*/ 11793830 w 12191998"/>
              <a:gd name="connsiteY24" fmla="*/ 6640549 h 6858002"/>
              <a:gd name="connsiteX25" fmla="*/ 11789083 w 12191998"/>
              <a:gd name="connsiteY25" fmla="*/ 6655699 h 6858002"/>
              <a:gd name="connsiteX26" fmla="*/ 11777122 w 12191998"/>
              <a:gd name="connsiteY26" fmla="*/ 6664979 h 6858002"/>
              <a:gd name="connsiteX27" fmla="*/ 11761744 w 12191998"/>
              <a:gd name="connsiteY27" fmla="*/ 6669524 h 6858002"/>
              <a:gd name="connsiteX28" fmla="*/ 11746555 w 12191998"/>
              <a:gd name="connsiteY28" fmla="*/ 6670850 h 6858002"/>
              <a:gd name="connsiteX29" fmla="*/ 11726050 w 12191998"/>
              <a:gd name="connsiteY29" fmla="*/ 6668199 h 6858002"/>
              <a:gd name="connsiteX30" fmla="*/ 11708773 w 12191998"/>
              <a:gd name="connsiteY30" fmla="*/ 6660434 h 6858002"/>
              <a:gd name="connsiteX31" fmla="*/ 11697002 w 12191998"/>
              <a:gd name="connsiteY31" fmla="*/ 6646609 h 6858002"/>
              <a:gd name="connsiteX32" fmla="*/ 11692635 w 12191998"/>
              <a:gd name="connsiteY32" fmla="*/ 6625966 h 6858002"/>
              <a:gd name="connsiteX33" fmla="*/ 11640804 w 12191998"/>
              <a:gd name="connsiteY33" fmla="*/ 6625966 h 6858002"/>
              <a:gd name="connsiteX34" fmla="*/ 11648968 w 12191998"/>
              <a:gd name="connsiteY34" fmla="*/ 6664600 h 6858002"/>
              <a:gd name="connsiteX35" fmla="*/ 11671941 w 12191998"/>
              <a:gd name="connsiteY35" fmla="*/ 6691493 h 6858002"/>
              <a:gd name="connsiteX36" fmla="*/ 11705356 w 12191998"/>
              <a:gd name="connsiteY36" fmla="*/ 6707022 h 6858002"/>
              <a:gd name="connsiteX37" fmla="*/ 11744466 w 12191998"/>
              <a:gd name="connsiteY37" fmla="*/ 6711946 h 6858002"/>
              <a:gd name="connsiteX38" fmla="*/ 11788324 w 12191998"/>
              <a:gd name="connsiteY38" fmla="*/ 6706265 h 6858002"/>
              <a:gd name="connsiteX39" fmla="*/ 11820030 w 12191998"/>
              <a:gd name="connsiteY39" fmla="*/ 6689978 h 6858002"/>
              <a:gd name="connsiteX40" fmla="*/ 11839206 w 12191998"/>
              <a:gd name="connsiteY40" fmla="*/ 6665358 h 6858002"/>
              <a:gd name="connsiteX41" fmla="*/ 11845661 w 12191998"/>
              <a:gd name="connsiteY41" fmla="*/ 6634299 h 6858002"/>
              <a:gd name="connsiteX42" fmla="*/ 11837117 w 12191998"/>
              <a:gd name="connsiteY42" fmla="*/ 6600968 h 6858002"/>
              <a:gd name="connsiteX43" fmla="*/ 11816423 w 12191998"/>
              <a:gd name="connsiteY43" fmla="*/ 6579946 h 6858002"/>
              <a:gd name="connsiteX44" fmla="*/ 11792311 w 12191998"/>
              <a:gd name="connsiteY44" fmla="*/ 6568583 h 6858002"/>
              <a:gd name="connsiteX45" fmla="*/ 11773325 w 12191998"/>
              <a:gd name="connsiteY45" fmla="*/ 6563659 h 6858002"/>
              <a:gd name="connsiteX46" fmla="*/ 11736492 w 12191998"/>
              <a:gd name="connsiteY46" fmla="*/ 6554001 h 6858002"/>
              <a:gd name="connsiteX47" fmla="*/ 11714279 w 12191998"/>
              <a:gd name="connsiteY47" fmla="*/ 6546615 h 6858002"/>
              <a:gd name="connsiteX48" fmla="*/ 11703457 w 12191998"/>
              <a:gd name="connsiteY48" fmla="*/ 6538471 h 6858002"/>
              <a:gd name="connsiteX49" fmla="*/ 11700799 w 12191998"/>
              <a:gd name="connsiteY49" fmla="*/ 6526919 h 6858002"/>
              <a:gd name="connsiteX50" fmla="*/ 11704216 w 12191998"/>
              <a:gd name="connsiteY50" fmla="*/ 6514041 h 6858002"/>
              <a:gd name="connsiteX51" fmla="*/ 11712950 w 12191998"/>
              <a:gd name="connsiteY51" fmla="*/ 6505519 h 6858002"/>
              <a:gd name="connsiteX52" fmla="*/ 11724721 w 12191998"/>
              <a:gd name="connsiteY52" fmla="*/ 6500595 h 6858002"/>
              <a:gd name="connsiteX53" fmla="*/ 11737632 w 12191998"/>
              <a:gd name="connsiteY53" fmla="*/ 6499269 h 6858002"/>
              <a:gd name="connsiteX54" fmla="*/ 11755858 w 12191998"/>
              <a:gd name="connsiteY54" fmla="*/ 6500974 h 6858002"/>
              <a:gd name="connsiteX55" fmla="*/ 11770667 w 12191998"/>
              <a:gd name="connsiteY55" fmla="*/ 6506844 h 6858002"/>
              <a:gd name="connsiteX56" fmla="*/ 11781109 w 12191998"/>
              <a:gd name="connsiteY56" fmla="*/ 6518018 h 6858002"/>
              <a:gd name="connsiteX57" fmla="*/ 11785666 w 12191998"/>
              <a:gd name="connsiteY57" fmla="*/ 6536009 h 6858002"/>
              <a:gd name="connsiteX58" fmla="*/ 11837497 w 12191998"/>
              <a:gd name="connsiteY58" fmla="*/ 6536009 h 6858002"/>
              <a:gd name="connsiteX59" fmla="*/ 11829523 w 12191998"/>
              <a:gd name="connsiteY59" fmla="*/ 6500216 h 6858002"/>
              <a:gd name="connsiteX60" fmla="*/ 11807879 w 12191998"/>
              <a:gd name="connsiteY60" fmla="*/ 6475786 h 6858002"/>
              <a:gd name="connsiteX61" fmla="*/ 11776742 w 12191998"/>
              <a:gd name="connsiteY61" fmla="*/ 6462150 h 6858002"/>
              <a:gd name="connsiteX62" fmla="*/ 11739910 w 12191998"/>
              <a:gd name="connsiteY62" fmla="*/ 6457794 h 6858002"/>
              <a:gd name="connsiteX63" fmla="*/ 11973464 w 12191998"/>
              <a:gd name="connsiteY63" fmla="*/ 6384508 h 6858002"/>
              <a:gd name="connsiteX64" fmla="*/ 11973464 w 12191998"/>
              <a:gd name="connsiteY64" fmla="*/ 6447107 h 6858002"/>
              <a:gd name="connsiteX65" fmla="*/ 12036424 w 12191998"/>
              <a:gd name="connsiteY65" fmla="*/ 6447107 h 6858002"/>
              <a:gd name="connsiteX66" fmla="*/ 12036424 w 12191998"/>
              <a:gd name="connsiteY66" fmla="*/ 6384508 h 6858002"/>
              <a:gd name="connsiteX67" fmla="*/ 11706679 w 12191998"/>
              <a:gd name="connsiteY67" fmla="*/ 6246040 h 6858002"/>
              <a:gd name="connsiteX68" fmla="*/ 11765382 w 12191998"/>
              <a:gd name="connsiteY68" fmla="*/ 6246040 h 6858002"/>
              <a:gd name="connsiteX69" fmla="*/ 11793118 w 12191998"/>
              <a:gd name="connsiteY69" fmla="*/ 6253992 h 6858002"/>
              <a:gd name="connsiteX70" fmla="*/ 11802237 w 12191998"/>
              <a:gd name="connsiteY70" fmla="*/ 6279743 h 6858002"/>
              <a:gd name="connsiteX71" fmla="*/ 11793118 w 12191998"/>
              <a:gd name="connsiteY71" fmla="*/ 6306251 h 6858002"/>
              <a:gd name="connsiteX72" fmla="*/ 11765382 w 12191998"/>
              <a:gd name="connsiteY72" fmla="*/ 6314393 h 6858002"/>
              <a:gd name="connsiteX73" fmla="*/ 11706679 w 12191998"/>
              <a:gd name="connsiteY73" fmla="*/ 6314393 h 6858002"/>
              <a:gd name="connsiteX74" fmla="*/ 11706679 w 12191998"/>
              <a:gd name="connsiteY74" fmla="*/ 6246040 h 6858002"/>
              <a:gd name="connsiteX75" fmla="*/ 11888262 w 12191998"/>
              <a:gd name="connsiteY75" fmla="*/ 6204581 h 6858002"/>
              <a:gd name="connsiteX76" fmla="*/ 11888262 w 12191998"/>
              <a:gd name="connsiteY76" fmla="*/ 6447576 h 6858002"/>
              <a:gd name="connsiteX77" fmla="*/ 11941807 w 12191998"/>
              <a:gd name="connsiteY77" fmla="*/ 6447576 h 6858002"/>
              <a:gd name="connsiteX78" fmla="*/ 11941807 w 12191998"/>
              <a:gd name="connsiteY78" fmla="*/ 6204581 h 6858002"/>
              <a:gd name="connsiteX79" fmla="*/ 11653134 w 12191998"/>
              <a:gd name="connsiteY79" fmla="*/ 6204581 h 6858002"/>
              <a:gd name="connsiteX80" fmla="*/ 11653134 w 12191998"/>
              <a:gd name="connsiteY80" fmla="*/ 6447576 h 6858002"/>
              <a:gd name="connsiteX81" fmla="*/ 11706683 w 12191998"/>
              <a:gd name="connsiteY81" fmla="*/ 6447576 h 6858002"/>
              <a:gd name="connsiteX82" fmla="*/ 11706683 w 12191998"/>
              <a:gd name="connsiteY82" fmla="*/ 6352689 h 6858002"/>
              <a:gd name="connsiteX83" fmla="*/ 11760231 w 12191998"/>
              <a:gd name="connsiteY83" fmla="*/ 6352689 h 6858002"/>
              <a:gd name="connsiteX84" fmla="*/ 11789284 w 12191998"/>
              <a:gd name="connsiteY84" fmla="*/ 6361401 h 6858002"/>
              <a:gd name="connsiteX85" fmla="*/ 11800867 w 12191998"/>
              <a:gd name="connsiteY85" fmla="*/ 6389432 h 6858002"/>
              <a:gd name="connsiteX86" fmla="*/ 11803906 w 12191998"/>
              <a:gd name="connsiteY86" fmla="*/ 6419924 h 6858002"/>
              <a:gd name="connsiteX87" fmla="*/ 11809412 w 12191998"/>
              <a:gd name="connsiteY87" fmla="*/ 6447576 h 6858002"/>
              <a:gd name="connsiteX88" fmla="*/ 11862961 w 12191998"/>
              <a:gd name="connsiteY88" fmla="*/ 6447576 h 6858002"/>
              <a:gd name="connsiteX89" fmla="*/ 11857264 w 12191998"/>
              <a:gd name="connsiteY89" fmla="*/ 6435076 h 6858002"/>
              <a:gd name="connsiteX90" fmla="*/ 11854606 w 12191998"/>
              <a:gd name="connsiteY90" fmla="*/ 6419546 h 6858002"/>
              <a:gd name="connsiteX91" fmla="*/ 11853467 w 12191998"/>
              <a:gd name="connsiteY91" fmla="*/ 6403636 h 6858002"/>
              <a:gd name="connsiteX92" fmla="*/ 11852707 w 12191998"/>
              <a:gd name="connsiteY92" fmla="*/ 6390000 h 6858002"/>
              <a:gd name="connsiteX93" fmla="*/ 11850238 w 12191998"/>
              <a:gd name="connsiteY93" fmla="*/ 6371628 h 6858002"/>
              <a:gd name="connsiteX94" fmla="*/ 11844162 w 12191998"/>
              <a:gd name="connsiteY94" fmla="*/ 6354772 h 6858002"/>
              <a:gd name="connsiteX95" fmla="*/ 11833528 w 12191998"/>
              <a:gd name="connsiteY95" fmla="*/ 6341515 h 6858002"/>
              <a:gd name="connsiteX96" fmla="*/ 11817198 w 12191998"/>
              <a:gd name="connsiteY96" fmla="*/ 6333181 h 6858002"/>
              <a:gd name="connsiteX97" fmla="*/ 11817198 w 12191998"/>
              <a:gd name="connsiteY97" fmla="*/ 6332613 h 6858002"/>
              <a:gd name="connsiteX98" fmla="*/ 11846820 w 12191998"/>
              <a:gd name="connsiteY98" fmla="*/ 6308749 h 6858002"/>
              <a:gd name="connsiteX99" fmla="*/ 11855745 w 12191998"/>
              <a:gd name="connsiteY99" fmla="*/ 6271627 h 6858002"/>
              <a:gd name="connsiteX100" fmla="*/ 11850808 w 12191998"/>
              <a:gd name="connsiteY100" fmla="*/ 6245680 h 6858002"/>
              <a:gd name="connsiteX101" fmla="*/ 11836567 w 12191998"/>
              <a:gd name="connsiteY101" fmla="*/ 6224278 h 6858002"/>
              <a:gd name="connsiteX102" fmla="*/ 11813970 w 12191998"/>
              <a:gd name="connsiteY102" fmla="*/ 6209884 h 6858002"/>
              <a:gd name="connsiteX103" fmla="*/ 11784537 w 12191998"/>
              <a:gd name="connsiteY103" fmla="*/ 6204581 h 6858002"/>
              <a:gd name="connsiteX104" fmla="*/ 0 w 12191998"/>
              <a:gd name="connsiteY104" fmla="*/ 0 h 6858002"/>
              <a:gd name="connsiteX105" fmla="*/ 6629400 w 12191998"/>
              <a:gd name="connsiteY105" fmla="*/ 0 h 6858002"/>
              <a:gd name="connsiteX106" fmla="*/ 6629400 w 12191998"/>
              <a:gd name="connsiteY106" fmla="*/ 3 h 6858002"/>
              <a:gd name="connsiteX107" fmla="*/ 12191998 w 12191998"/>
              <a:gd name="connsiteY107" fmla="*/ 3 h 6858002"/>
              <a:gd name="connsiteX108" fmla="*/ 12191998 w 12191998"/>
              <a:gd name="connsiteY108" fmla="*/ 6858002 h 6858002"/>
              <a:gd name="connsiteX109" fmla="*/ 6311899 w 12191998"/>
              <a:gd name="connsiteY109" fmla="*/ 6858002 h 6858002"/>
              <a:gd name="connsiteX110" fmla="*/ 6311899 w 12191998"/>
              <a:gd name="connsiteY110" fmla="*/ 6858001 h 6858002"/>
              <a:gd name="connsiteX111" fmla="*/ 0 w 12191998"/>
              <a:gd name="connsiteY111" fmla="*/ 685800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191998" h="6858002">
                <a:moveTo>
                  <a:pt x="11863314" y="6463666"/>
                </a:moveTo>
                <a:lnTo>
                  <a:pt x="11863314" y="6706426"/>
                </a:lnTo>
                <a:lnTo>
                  <a:pt x="12036189" y="6706426"/>
                </a:lnTo>
                <a:lnTo>
                  <a:pt x="12036189" y="6661562"/>
                </a:lnTo>
                <a:lnTo>
                  <a:pt x="11916859" y="6661562"/>
                </a:lnTo>
                <a:lnTo>
                  <a:pt x="11916859" y="6602017"/>
                </a:lnTo>
                <a:lnTo>
                  <a:pt x="12029128" y="6602017"/>
                </a:lnTo>
                <a:lnTo>
                  <a:pt x="12029128" y="6560559"/>
                </a:lnTo>
                <a:lnTo>
                  <a:pt x="11916859" y="6560559"/>
                </a:lnTo>
                <a:lnTo>
                  <a:pt x="11916859" y="6508530"/>
                </a:lnTo>
                <a:lnTo>
                  <a:pt x="12036424" y="6508530"/>
                </a:lnTo>
                <a:lnTo>
                  <a:pt x="12036424" y="6463666"/>
                </a:lnTo>
                <a:close/>
                <a:moveTo>
                  <a:pt x="11739910" y="6457794"/>
                </a:moveTo>
                <a:cubicBezTo>
                  <a:pt x="11729088" y="6457794"/>
                  <a:pt x="11718076" y="6459309"/>
                  <a:pt x="11707254" y="6462150"/>
                </a:cubicBezTo>
                <a:cubicBezTo>
                  <a:pt x="11696242" y="6465180"/>
                  <a:pt x="11686560" y="6469725"/>
                  <a:pt x="11677826" y="6475786"/>
                </a:cubicBezTo>
                <a:cubicBezTo>
                  <a:pt x="11669282" y="6482035"/>
                  <a:pt x="11662258" y="6489611"/>
                  <a:pt x="11656942" y="6498890"/>
                </a:cubicBezTo>
                <a:cubicBezTo>
                  <a:pt x="11651626" y="6507981"/>
                  <a:pt x="11648968" y="6518776"/>
                  <a:pt x="11648968" y="6531275"/>
                </a:cubicBezTo>
                <a:cubicBezTo>
                  <a:pt x="11648968" y="6542448"/>
                  <a:pt x="11651056" y="6551918"/>
                  <a:pt x="11655233" y="6559682"/>
                </a:cubicBezTo>
                <a:cubicBezTo>
                  <a:pt x="11659410" y="6567447"/>
                  <a:pt x="11664916" y="6574075"/>
                  <a:pt x="11671751" y="6579189"/>
                </a:cubicBezTo>
                <a:cubicBezTo>
                  <a:pt x="11678586" y="6584491"/>
                  <a:pt x="11686370" y="6588658"/>
                  <a:pt x="11694913" y="6592067"/>
                </a:cubicBezTo>
                <a:cubicBezTo>
                  <a:pt x="11703647" y="6595286"/>
                  <a:pt x="11712380" y="6598127"/>
                  <a:pt x="11721494" y="6600400"/>
                </a:cubicBezTo>
                <a:cubicBezTo>
                  <a:pt x="11730417" y="6602862"/>
                  <a:pt x="11739150" y="6605134"/>
                  <a:pt x="11747884" y="6607217"/>
                </a:cubicBezTo>
                <a:cubicBezTo>
                  <a:pt x="11756428" y="6609301"/>
                  <a:pt x="11764212" y="6611573"/>
                  <a:pt x="11771047" y="6614225"/>
                </a:cubicBezTo>
                <a:cubicBezTo>
                  <a:pt x="11777882" y="6617065"/>
                  <a:pt x="11783387" y="6620474"/>
                  <a:pt x="11787564" y="6624451"/>
                </a:cubicBezTo>
                <a:cubicBezTo>
                  <a:pt x="11791741" y="6628618"/>
                  <a:pt x="11793830" y="6633920"/>
                  <a:pt x="11793830" y="6640549"/>
                </a:cubicBezTo>
                <a:cubicBezTo>
                  <a:pt x="11793830" y="6646609"/>
                  <a:pt x="11792311" y="6651722"/>
                  <a:pt x="11789083" y="6655699"/>
                </a:cubicBezTo>
                <a:cubicBezTo>
                  <a:pt x="11785856" y="6659677"/>
                  <a:pt x="11781869" y="6662707"/>
                  <a:pt x="11777122" y="6664979"/>
                </a:cubicBezTo>
                <a:cubicBezTo>
                  <a:pt x="11772376" y="6667252"/>
                  <a:pt x="11767249" y="6668767"/>
                  <a:pt x="11761744" y="6669524"/>
                </a:cubicBezTo>
                <a:cubicBezTo>
                  <a:pt x="11756428" y="6670471"/>
                  <a:pt x="11751301" y="6670850"/>
                  <a:pt x="11746555" y="6670850"/>
                </a:cubicBezTo>
                <a:cubicBezTo>
                  <a:pt x="11739340" y="6670850"/>
                  <a:pt x="11732505" y="6669903"/>
                  <a:pt x="11726050" y="6668199"/>
                </a:cubicBezTo>
                <a:cubicBezTo>
                  <a:pt x="11719405" y="6666494"/>
                  <a:pt x="11713709" y="6663843"/>
                  <a:pt x="11708773" y="6660434"/>
                </a:cubicBezTo>
                <a:cubicBezTo>
                  <a:pt x="11703837" y="6656836"/>
                  <a:pt x="11700040" y="6652291"/>
                  <a:pt x="11697002" y="6646609"/>
                </a:cubicBezTo>
                <a:cubicBezTo>
                  <a:pt x="11693964" y="6640928"/>
                  <a:pt x="11692635" y="6634110"/>
                  <a:pt x="11692635" y="6625966"/>
                </a:cubicBezTo>
                <a:cubicBezTo>
                  <a:pt x="11692635" y="6625966"/>
                  <a:pt x="11692635" y="6625966"/>
                  <a:pt x="11640804" y="6625966"/>
                </a:cubicBezTo>
                <a:cubicBezTo>
                  <a:pt x="11640424" y="6640928"/>
                  <a:pt x="11643272" y="6653806"/>
                  <a:pt x="11648968" y="6664600"/>
                </a:cubicBezTo>
                <a:cubicBezTo>
                  <a:pt x="11654663" y="6675585"/>
                  <a:pt x="11662258" y="6684486"/>
                  <a:pt x="11671941" y="6691493"/>
                </a:cubicBezTo>
                <a:cubicBezTo>
                  <a:pt x="11681623" y="6698500"/>
                  <a:pt x="11692825" y="6703803"/>
                  <a:pt x="11705356" y="6707022"/>
                </a:cubicBezTo>
                <a:cubicBezTo>
                  <a:pt x="11718076" y="6710242"/>
                  <a:pt x="11730986" y="6711946"/>
                  <a:pt x="11744466" y="6711946"/>
                </a:cubicBezTo>
                <a:cubicBezTo>
                  <a:pt x="11760984" y="6711946"/>
                  <a:pt x="11775603" y="6710052"/>
                  <a:pt x="11788324" y="6706265"/>
                </a:cubicBezTo>
                <a:cubicBezTo>
                  <a:pt x="11800854" y="6702288"/>
                  <a:pt x="11811486" y="6696985"/>
                  <a:pt x="11820030" y="6689978"/>
                </a:cubicBezTo>
                <a:cubicBezTo>
                  <a:pt x="11828574" y="6683160"/>
                  <a:pt x="11834839" y="6674827"/>
                  <a:pt x="11839206" y="6665358"/>
                </a:cubicBezTo>
                <a:cubicBezTo>
                  <a:pt x="11843573" y="6655889"/>
                  <a:pt x="11845661" y="6645473"/>
                  <a:pt x="11845661" y="6634299"/>
                </a:cubicBezTo>
                <a:cubicBezTo>
                  <a:pt x="11845661" y="6620853"/>
                  <a:pt x="11842813" y="6609679"/>
                  <a:pt x="11837117" y="6600968"/>
                </a:cubicBezTo>
                <a:cubicBezTo>
                  <a:pt x="11831232" y="6592067"/>
                  <a:pt x="11824397" y="6585249"/>
                  <a:pt x="11816423" y="6579946"/>
                </a:cubicBezTo>
                <a:cubicBezTo>
                  <a:pt x="11808449" y="6574833"/>
                  <a:pt x="11800475" y="6570856"/>
                  <a:pt x="11792311" y="6568583"/>
                </a:cubicBezTo>
                <a:cubicBezTo>
                  <a:pt x="11784337" y="6566121"/>
                  <a:pt x="11777882" y="6564606"/>
                  <a:pt x="11773325" y="6563659"/>
                </a:cubicBezTo>
                <a:cubicBezTo>
                  <a:pt x="11758136" y="6559682"/>
                  <a:pt x="11745795" y="6556652"/>
                  <a:pt x="11736492" y="6554001"/>
                </a:cubicBezTo>
                <a:cubicBezTo>
                  <a:pt x="11726999" y="6551539"/>
                  <a:pt x="11719595" y="6549077"/>
                  <a:pt x="11714279" y="6546615"/>
                </a:cubicBezTo>
                <a:cubicBezTo>
                  <a:pt x="11708963" y="6544153"/>
                  <a:pt x="11705356" y="6541312"/>
                  <a:pt x="11703457" y="6538471"/>
                </a:cubicBezTo>
                <a:cubicBezTo>
                  <a:pt x="11701748" y="6535441"/>
                  <a:pt x="11700799" y="6531654"/>
                  <a:pt x="11700799" y="6526919"/>
                </a:cubicBezTo>
                <a:cubicBezTo>
                  <a:pt x="11700799" y="6521616"/>
                  <a:pt x="11701938" y="6517261"/>
                  <a:pt x="11704216" y="6514041"/>
                </a:cubicBezTo>
                <a:cubicBezTo>
                  <a:pt x="11706495" y="6510632"/>
                  <a:pt x="11709343" y="6507791"/>
                  <a:pt x="11712950" y="6505519"/>
                </a:cubicBezTo>
                <a:cubicBezTo>
                  <a:pt x="11716367" y="6503246"/>
                  <a:pt x="11720354" y="6501542"/>
                  <a:pt x="11724721" y="6500595"/>
                </a:cubicBezTo>
                <a:cubicBezTo>
                  <a:pt x="11728898" y="6499837"/>
                  <a:pt x="11733265" y="6499269"/>
                  <a:pt x="11737632" y="6499269"/>
                </a:cubicBezTo>
                <a:cubicBezTo>
                  <a:pt x="11744277" y="6499269"/>
                  <a:pt x="11750352" y="6499837"/>
                  <a:pt x="11755858" y="6500974"/>
                </a:cubicBezTo>
                <a:cubicBezTo>
                  <a:pt x="11761364" y="6502110"/>
                  <a:pt x="11766300" y="6504004"/>
                  <a:pt x="11770667" y="6506844"/>
                </a:cubicBezTo>
                <a:cubicBezTo>
                  <a:pt x="11775034" y="6509496"/>
                  <a:pt x="11778451" y="6513283"/>
                  <a:pt x="11781109" y="6518018"/>
                </a:cubicBezTo>
                <a:cubicBezTo>
                  <a:pt x="11783767" y="6522753"/>
                  <a:pt x="11785286" y="6528813"/>
                  <a:pt x="11785666" y="6536009"/>
                </a:cubicBezTo>
                <a:cubicBezTo>
                  <a:pt x="11785666" y="6536009"/>
                  <a:pt x="11785666" y="6536009"/>
                  <a:pt x="11837497" y="6536009"/>
                </a:cubicBezTo>
                <a:cubicBezTo>
                  <a:pt x="11837497" y="6521995"/>
                  <a:pt x="11834839" y="6510064"/>
                  <a:pt x="11829523" y="6500216"/>
                </a:cubicBezTo>
                <a:cubicBezTo>
                  <a:pt x="11824207" y="6490368"/>
                  <a:pt x="11816992" y="6482225"/>
                  <a:pt x="11807879" y="6475786"/>
                </a:cubicBezTo>
                <a:cubicBezTo>
                  <a:pt x="11798766" y="6469536"/>
                  <a:pt x="11788324" y="6464991"/>
                  <a:pt x="11776742" y="6462150"/>
                </a:cubicBezTo>
                <a:cubicBezTo>
                  <a:pt x="11764971" y="6459309"/>
                  <a:pt x="11752630" y="6457794"/>
                  <a:pt x="11739910" y="6457794"/>
                </a:cubicBezTo>
                <a:close/>
                <a:moveTo>
                  <a:pt x="11973464" y="6384508"/>
                </a:moveTo>
                <a:lnTo>
                  <a:pt x="11973464" y="6447107"/>
                </a:lnTo>
                <a:lnTo>
                  <a:pt x="12036424" y="6447107"/>
                </a:lnTo>
                <a:lnTo>
                  <a:pt x="12036424" y="6384508"/>
                </a:lnTo>
                <a:close/>
                <a:moveTo>
                  <a:pt x="11706679" y="6246040"/>
                </a:moveTo>
                <a:cubicBezTo>
                  <a:pt x="11706679" y="6246040"/>
                  <a:pt x="11706679" y="6246040"/>
                  <a:pt x="11765382" y="6246040"/>
                </a:cubicBezTo>
                <a:cubicBezTo>
                  <a:pt x="11777730" y="6246040"/>
                  <a:pt x="11786849" y="6248690"/>
                  <a:pt x="11793118" y="6253992"/>
                </a:cubicBezTo>
                <a:cubicBezTo>
                  <a:pt x="11799198" y="6259483"/>
                  <a:pt x="11802237" y="6268004"/>
                  <a:pt x="11802237" y="6279743"/>
                </a:cubicBezTo>
                <a:cubicBezTo>
                  <a:pt x="11802237" y="6292050"/>
                  <a:pt x="11799198" y="6300760"/>
                  <a:pt x="11793118" y="6306251"/>
                </a:cubicBezTo>
                <a:cubicBezTo>
                  <a:pt x="11786849" y="6311742"/>
                  <a:pt x="11777730" y="6314393"/>
                  <a:pt x="11765382" y="6314393"/>
                </a:cubicBezTo>
                <a:lnTo>
                  <a:pt x="11706679" y="6314393"/>
                </a:lnTo>
                <a:cubicBezTo>
                  <a:pt x="11706679" y="6314393"/>
                  <a:pt x="11706679" y="6314393"/>
                  <a:pt x="11706679" y="6246040"/>
                </a:cubicBezTo>
                <a:close/>
                <a:moveTo>
                  <a:pt x="11888262" y="6204581"/>
                </a:moveTo>
                <a:lnTo>
                  <a:pt x="11888262" y="6447576"/>
                </a:lnTo>
                <a:lnTo>
                  <a:pt x="11941807" y="6447576"/>
                </a:lnTo>
                <a:lnTo>
                  <a:pt x="11941807" y="6204581"/>
                </a:lnTo>
                <a:close/>
                <a:moveTo>
                  <a:pt x="11653134" y="6204581"/>
                </a:moveTo>
                <a:cubicBezTo>
                  <a:pt x="11653134" y="6204581"/>
                  <a:pt x="11653134" y="6204581"/>
                  <a:pt x="11653134" y="6447576"/>
                </a:cubicBezTo>
                <a:cubicBezTo>
                  <a:pt x="11653134" y="6447576"/>
                  <a:pt x="11653134" y="6447576"/>
                  <a:pt x="11706683" y="6447576"/>
                </a:cubicBezTo>
                <a:cubicBezTo>
                  <a:pt x="11706683" y="6447576"/>
                  <a:pt x="11706683" y="6447576"/>
                  <a:pt x="11706683" y="6352689"/>
                </a:cubicBezTo>
                <a:cubicBezTo>
                  <a:pt x="11706683" y="6352689"/>
                  <a:pt x="11706683" y="6352689"/>
                  <a:pt x="11760231" y="6352689"/>
                </a:cubicBezTo>
                <a:cubicBezTo>
                  <a:pt x="11773713" y="6352689"/>
                  <a:pt x="11783398" y="6355530"/>
                  <a:pt x="11789284" y="6361401"/>
                </a:cubicBezTo>
                <a:cubicBezTo>
                  <a:pt x="11795171" y="6367272"/>
                  <a:pt x="11798969" y="6376742"/>
                  <a:pt x="11800867" y="6389432"/>
                </a:cubicBezTo>
                <a:cubicBezTo>
                  <a:pt x="11802197" y="6399091"/>
                  <a:pt x="11803336" y="6409318"/>
                  <a:pt x="11803906" y="6419924"/>
                </a:cubicBezTo>
                <a:cubicBezTo>
                  <a:pt x="11804665" y="6430720"/>
                  <a:pt x="11806374" y="6439811"/>
                  <a:pt x="11809412" y="6447576"/>
                </a:cubicBezTo>
                <a:cubicBezTo>
                  <a:pt x="11809412" y="6447576"/>
                  <a:pt x="11809412" y="6447576"/>
                  <a:pt x="11862961" y="6447576"/>
                </a:cubicBezTo>
                <a:cubicBezTo>
                  <a:pt x="11860492" y="6444167"/>
                  <a:pt x="11858594" y="6440000"/>
                  <a:pt x="11857264" y="6435076"/>
                </a:cubicBezTo>
                <a:cubicBezTo>
                  <a:pt x="11856125" y="6430341"/>
                  <a:pt x="11855176" y="6425038"/>
                  <a:pt x="11854606" y="6419546"/>
                </a:cubicBezTo>
                <a:cubicBezTo>
                  <a:pt x="11854036" y="6414243"/>
                  <a:pt x="11853656" y="6408939"/>
                  <a:pt x="11853467" y="6403636"/>
                </a:cubicBezTo>
                <a:cubicBezTo>
                  <a:pt x="11853087" y="6398523"/>
                  <a:pt x="11852897" y="6393977"/>
                  <a:pt x="11852707" y="6390000"/>
                </a:cubicBezTo>
                <a:cubicBezTo>
                  <a:pt x="11852327" y="6383939"/>
                  <a:pt x="11851378" y="6377879"/>
                  <a:pt x="11850238" y="6371628"/>
                </a:cubicBezTo>
                <a:cubicBezTo>
                  <a:pt x="11848909" y="6365568"/>
                  <a:pt x="11846820" y="6359886"/>
                  <a:pt x="11844162" y="6354772"/>
                </a:cubicBezTo>
                <a:cubicBezTo>
                  <a:pt x="11841504" y="6349659"/>
                  <a:pt x="11837896" y="6345302"/>
                  <a:pt x="11833528" y="6341515"/>
                </a:cubicBezTo>
                <a:cubicBezTo>
                  <a:pt x="11829351" y="6337727"/>
                  <a:pt x="11823844" y="6335075"/>
                  <a:pt x="11817198" y="6333181"/>
                </a:cubicBezTo>
                <a:cubicBezTo>
                  <a:pt x="11817198" y="6333181"/>
                  <a:pt x="11817198" y="6333181"/>
                  <a:pt x="11817198" y="6332613"/>
                </a:cubicBezTo>
                <a:cubicBezTo>
                  <a:pt x="11830870" y="6327120"/>
                  <a:pt x="11840744" y="6319166"/>
                  <a:pt x="11846820" y="6308749"/>
                </a:cubicBezTo>
                <a:cubicBezTo>
                  <a:pt x="11852707" y="6298332"/>
                  <a:pt x="11855745" y="6285832"/>
                  <a:pt x="11855745" y="6271627"/>
                </a:cubicBezTo>
                <a:cubicBezTo>
                  <a:pt x="11855745" y="6262347"/>
                  <a:pt x="11854226" y="6253635"/>
                  <a:pt x="11850808" y="6245680"/>
                </a:cubicBezTo>
                <a:cubicBezTo>
                  <a:pt x="11847580" y="6237536"/>
                  <a:pt x="11842833" y="6230528"/>
                  <a:pt x="11836567" y="6224278"/>
                </a:cubicBezTo>
                <a:cubicBezTo>
                  <a:pt x="11830300" y="6218218"/>
                  <a:pt x="11822705" y="6213293"/>
                  <a:pt x="11813970" y="6209884"/>
                </a:cubicBezTo>
                <a:cubicBezTo>
                  <a:pt x="11805235" y="6206286"/>
                  <a:pt x="11795361" y="6204581"/>
                  <a:pt x="11784537" y="6204581"/>
                </a:cubicBezTo>
                <a:close/>
                <a:moveTo>
                  <a:pt x="0" y="0"/>
                </a:moveTo>
                <a:lnTo>
                  <a:pt x="6629400" y="0"/>
                </a:lnTo>
                <a:lnTo>
                  <a:pt x="6629400" y="3"/>
                </a:lnTo>
                <a:lnTo>
                  <a:pt x="12191998" y="3"/>
                </a:lnTo>
                <a:lnTo>
                  <a:pt x="12191998" y="6858002"/>
                </a:lnTo>
                <a:lnTo>
                  <a:pt x="6311899" y="6858002"/>
                </a:lnTo>
                <a:lnTo>
                  <a:pt x="6311899" y="6858001"/>
                </a:lnTo>
                <a:lnTo>
                  <a:pt x="0" y="6858001"/>
                </a:lnTo>
                <a:close/>
              </a:path>
            </a:pathLst>
          </a:custGeom>
          <a:noFill/>
          <a:ln>
            <a:noFill/>
          </a:ln>
        </p:spPr>
        <p:txBody>
          <a:bodyPr wrap="square">
            <a:noAutofit/>
          </a:bodyPr>
          <a:lstStyle/>
          <a:p>
            <a:endParaRPr lang="sv-SE"/>
          </a:p>
        </p:txBody>
      </p:sp>
      <p:sp>
        <p:nvSpPr>
          <p:cNvPr id="4" name="Rubrik 3"/>
          <p:cNvSpPr>
            <a:spLocks noGrp="1"/>
          </p:cNvSpPr>
          <p:nvPr>
            <p:ph type="title"/>
          </p:nvPr>
        </p:nvSpPr>
        <p:spPr>
          <a:xfrm>
            <a:off x="550863" y="333375"/>
            <a:ext cx="5400675" cy="5724525"/>
          </a:xfrm>
        </p:spPr>
        <p:txBody>
          <a:bodyPr anchor="ct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pPr/>
              <a:t>‹#›</a:t>
            </a:fld>
            <a:endParaRPr lang="sv-SE"/>
          </a:p>
        </p:txBody>
      </p:sp>
      <p:sp>
        <p:nvSpPr>
          <p:cNvPr id="6" name="Platshållare för text 5"/>
          <p:cNvSpPr>
            <a:spLocks noGrp="1"/>
          </p:cNvSpPr>
          <p:nvPr>
            <p:ph type="body" sz="quarter" idx="13"/>
          </p:nvPr>
        </p:nvSpPr>
        <p:spPr>
          <a:xfrm>
            <a:off x="6240463" y="333375"/>
            <a:ext cx="5256212" cy="5724525"/>
          </a:xfrm>
        </p:spPr>
        <p:txBody>
          <a:bodyPr anchor="ct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85950406"/>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foruta vinrö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0863" y="1233488"/>
            <a:ext cx="7417480"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1"/>
          </p:nvPr>
        </p:nvSpPr>
        <p:spPr/>
        <p:txBody>
          <a:bodyPr/>
          <a:lstStyle/>
          <a:p>
            <a:fld id="{689F2D8B-41AF-4F0A-96D1-36B06F461775}" type="slidenum">
              <a:rPr lang="sv-SE" smtClean="0"/>
              <a:pPr/>
              <a:t>‹#›</a:t>
            </a:fld>
            <a:endParaRPr lang="sv-SE"/>
          </a:p>
        </p:txBody>
      </p:sp>
      <p:sp>
        <p:nvSpPr>
          <p:cNvPr id="8" name="Platshållare för text 7"/>
          <p:cNvSpPr>
            <a:spLocks noGrp="1"/>
          </p:cNvSpPr>
          <p:nvPr>
            <p:ph type="body" sz="quarter" idx="12"/>
          </p:nvPr>
        </p:nvSpPr>
        <p:spPr>
          <a:xfrm>
            <a:off x="8183563" y="0"/>
            <a:ext cx="4008437" cy="6858001"/>
          </a:xfrm>
          <a:custGeom>
            <a:avLst/>
            <a:gdLst>
              <a:gd name="connsiteX0" fmla="*/ 3679752 w 4008437"/>
              <a:gd name="connsiteY0" fmla="*/ 6463665 h 6858001"/>
              <a:gd name="connsiteX1" fmla="*/ 3679752 w 4008437"/>
              <a:gd name="connsiteY1" fmla="*/ 6706425 h 6858001"/>
              <a:gd name="connsiteX2" fmla="*/ 3852627 w 4008437"/>
              <a:gd name="connsiteY2" fmla="*/ 6706425 h 6858001"/>
              <a:gd name="connsiteX3" fmla="*/ 3852627 w 4008437"/>
              <a:gd name="connsiteY3" fmla="*/ 6661561 h 6858001"/>
              <a:gd name="connsiteX4" fmla="*/ 3733297 w 4008437"/>
              <a:gd name="connsiteY4" fmla="*/ 6661561 h 6858001"/>
              <a:gd name="connsiteX5" fmla="*/ 3733297 w 4008437"/>
              <a:gd name="connsiteY5" fmla="*/ 6602016 h 6858001"/>
              <a:gd name="connsiteX6" fmla="*/ 3845566 w 4008437"/>
              <a:gd name="connsiteY6" fmla="*/ 6602016 h 6858001"/>
              <a:gd name="connsiteX7" fmla="*/ 3845566 w 4008437"/>
              <a:gd name="connsiteY7" fmla="*/ 6560558 h 6858001"/>
              <a:gd name="connsiteX8" fmla="*/ 3733297 w 4008437"/>
              <a:gd name="connsiteY8" fmla="*/ 6560558 h 6858001"/>
              <a:gd name="connsiteX9" fmla="*/ 3733297 w 4008437"/>
              <a:gd name="connsiteY9" fmla="*/ 6508529 h 6858001"/>
              <a:gd name="connsiteX10" fmla="*/ 3852862 w 4008437"/>
              <a:gd name="connsiteY10" fmla="*/ 6508529 h 6858001"/>
              <a:gd name="connsiteX11" fmla="*/ 3852862 w 4008437"/>
              <a:gd name="connsiteY11" fmla="*/ 6463665 h 6858001"/>
              <a:gd name="connsiteX12" fmla="*/ 3556348 w 4008437"/>
              <a:gd name="connsiteY12" fmla="*/ 6457793 h 6858001"/>
              <a:gd name="connsiteX13" fmla="*/ 3523692 w 4008437"/>
              <a:gd name="connsiteY13" fmla="*/ 6462149 h 6858001"/>
              <a:gd name="connsiteX14" fmla="*/ 3494264 w 4008437"/>
              <a:gd name="connsiteY14" fmla="*/ 6475785 h 6858001"/>
              <a:gd name="connsiteX15" fmla="*/ 3473380 w 4008437"/>
              <a:gd name="connsiteY15" fmla="*/ 6498889 h 6858001"/>
              <a:gd name="connsiteX16" fmla="*/ 3465406 w 4008437"/>
              <a:gd name="connsiteY16" fmla="*/ 6531274 h 6858001"/>
              <a:gd name="connsiteX17" fmla="*/ 3471671 w 4008437"/>
              <a:gd name="connsiteY17" fmla="*/ 6559681 h 6858001"/>
              <a:gd name="connsiteX18" fmla="*/ 3488189 w 4008437"/>
              <a:gd name="connsiteY18" fmla="*/ 6579188 h 6858001"/>
              <a:gd name="connsiteX19" fmla="*/ 3511351 w 4008437"/>
              <a:gd name="connsiteY19" fmla="*/ 6592066 h 6858001"/>
              <a:gd name="connsiteX20" fmla="*/ 3537932 w 4008437"/>
              <a:gd name="connsiteY20" fmla="*/ 6600399 h 6858001"/>
              <a:gd name="connsiteX21" fmla="*/ 3564322 w 4008437"/>
              <a:gd name="connsiteY21" fmla="*/ 6607216 h 6858001"/>
              <a:gd name="connsiteX22" fmla="*/ 3587485 w 4008437"/>
              <a:gd name="connsiteY22" fmla="*/ 6614224 h 6858001"/>
              <a:gd name="connsiteX23" fmla="*/ 3604002 w 4008437"/>
              <a:gd name="connsiteY23" fmla="*/ 6624450 h 6858001"/>
              <a:gd name="connsiteX24" fmla="*/ 3610268 w 4008437"/>
              <a:gd name="connsiteY24" fmla="*/ 6640548 h 6858001"/>
              <a:gd name="connsiteX25" fmla="*/ 3605521 w 4008437"/>
              <a:gd name="connsiteY25" fmla="*/ 6655698 h 6858001"/>
              <a:gd name="connsiteX26" fmla="*/ 3593560 w 4008437"/>
              <a:gd name="connsiteY26" fmla="*/ 6664978 h 6858001"/>
              <a:gd name="connsiteX27" fmla="*/ 3578182 w 4008437"/>
              <a:gd name="connsiteY27" fmla="*/ 6669523 h 6858001"/>
              <a:gd name="connsiteX28" fmla="*/ 3562993 w 4008437"/>
              <a:gd name="connsiteY28" fmla="*/ 6670849 h 6858001"/>
              <a:gd name="connsiteX29" fmla="*/ 3542488 w 4008437"/>
              <a:gd name="connsiteY29" fmla="*/ 6668198 h 6858001"/>
              <a:gd name="connsiteX30" fmla="*/ 3525211 w 4008437"/>
              <a:gd name="connsiteY30" fmla="*/ 6660433 h 6858001"/>
              <a:gd name="connsiteX31" fmla="*/ 3513440 w 4008437"/>
              <a:gd name="connsiteY31" fmla="*/ 6646608 h 6858001"/>
              <a:gd name="connsiteX32" fmla="*/ 3509073 w 4008437"/>
              <a:gd name="connsiteY32" fmla="*/ 6625965 h 6858001"/>
              <a:gd name="connsiteX33" fmla="*/ 3457242 w 4008437"/>
              <a:gd name="connsiteY33" fmla="*/ 6625965 h 6858001"/>
              <a:gd name="connsiteX34" fmla="*/ 3465406 w 4008437"/>
              <a:gd name="connsiteY34" fmla="*/ 6664599 h 6858001"/>
              <a:gd name="connsiteX35" fmla="*/ 3488379 w 4008437"/>
              <a:gd name="connsiteY35" fmla="*/ 6691492 h 6858001"/>
              <a:gd name="connsiteX36" fmla="*/ 3521794 w 4008437"/>
              <a:gd name="connsiteY36" fmla="*/ 6707021 h 6858001"/>
              <a:gd name="connsiteX37" fmla="*/ 3560904 w 4008437"/>
              <a:gd name="connsiteY37" fmla="*/ 6711945 h 6858001"/>
              <a:gd name="connsiteX38" fmla="*/ 3604762 w 4008437"/>
              <a:gd name="connsiteY38" fmla="*/ 6706264 h 6858001"/>
              <a:gd name="connsiteX39" fmla="*/ 3636468 w 4008437"/>
              <a:gd name="connsiteY39" fmla="*/ 6689977 h 6858001"/>
              <a:gd name="connsiteX40" fmla="*/ 3655644 w 4008437"/>
              <a:gd name="connsiteY40" fmla="*/ 6665357 h 6858001"/>
              <a:gd name="connsiteX41" fmla="*/ 3662099 w 4008437"/>
              <a:gd name="connsiteY41" fmla="*/ 6634298 h 6858001"/>
              <a:gd name="connsiteX42" fmla="*/ 3653555 w 4008437"/>
              <a:gd name="connsiteY42" fmla="*/ 6600967 h 6858001"/>
              <a:gd name="connsiteX43" fmla="*/ 3632861 w 4008437"/>
              <a:gd name="connsiteY43" fmla="*/ 6579945 h 6858001"/>
              <a:gd name="connsiteX44" fmla="*/ 3608749 w 4008437"/>
              <a:gd name="connsiteY44" fmla="*/ 6568582 h 6858001"/>
              <a:gd name="connsiteX45" fmla="*/ 3589763 w 4008437"/>
              <a:gd name="connsiteY45" fmla="*/ 6563658 h 6858001"/>
              <a:gd name="connsiteX46" fmla="*/ 3552930 w 4008437"/>
              <a:gd name="connsiteY46" fmla="*/ 6554000 h 6858001"/>
              <a:gd name="connsiteX47" fmla="*/ 3530717 w 4008437"/>
              <a:gd name="connsiteY47" fmla="*/ 6546614 h 6858001"/>
              <a:gd name="connsiteX48" fmla="*/ 3519895 w 4008437"/>
              <a:gd name="connsiteY48" fmla="*/ 6538470 h 6858001"/>
              <a:gd name="connsiteX49" fmla="*/ 3517237 w 4008437"/>
              <a:gd name="connsiteY49" fmla="*/ 6526918 h 6858001"/>
              <a:gd name="connsiteX50" fmla="*/ 3520654 w 4008437"/>
              <a:gd name="connsiteY50" fmla="*/ 6514040 h 6858001"/>
              <a:gd name="connsiteX51" fmla="*/ 3529388 w 4008437"/>
              <a:gd name="connsiteY51" fmla="*/ 6505518 h 6858001"/>
              <a:gd name="connsiteX52" fmla="*/ 3541159 w 4008437"/>
              <a:gd name="connsiteY52" fmla="*/ 6500594 h 6858001"/>
              <a:gd name="connsiteX53" fmla="*/ 3554070 w 4008437"/>
              <a:gd name="connsiteY53" fmla="*/ 6499268 h 6858001"/>
              <a:gd name="connsiteX54" fmla="*/ 3572296 w 4008437"/>
              <a:gd name="connsiteY54" fmla="*/ 6500973 h 6858001"/>
              <a:gd name="connsiteX55" fmla="*/ 3587105 w 4008437"/>
              <a:gd name="connsiteY55" fmla="*/ 6506843 h 6858001"/>
              <a:gd name="connsiteX56" fmla="*/ 3597547 w 4008437"/>
              <a:gd name="connsiteY56" fmla="*/ 6518017 h 6858001"/>
              <a:gd name="connsiteX57" fmla="*/ 3602104 w 4008437"/>
              <a:gd name="connsiteY57" fmla="*/ 6536008 h 6858001"/>
              <a:gd name="connsiteX58" fmla="*/ 3653935 w 4008437"/>
              <a:gd name="connsiteY58" fmla="*/ 6536008 h 6858001"/>
              <a:gd name="connsiteX59" fmla="*/ 3645961 w 4008437"/>
              <a:gd name="connsiteY59" fmla="*/ 6500215 h 6858001"/>
              <a:gd name="connsiteX60" fmla="*/ 3624317 w 4008437"/>
              <a:gd name="connsiteY60" fmla="*/ 6475785 h 6858001"/>
              <a:gd name="connsiteX61" fmla="*/ 3593180 w 4008437"/>
              <a:gd name="connsiteY61" fmla="*/ 6462149 h 6858001"/>
              <a:gd name="connsiteX62" fmla="*/ 3556348 w 4008437"/>
              <a:gd name="connsiteY62" fmla="*/ 6457793 h 6858001"/>
              <a:gd name="connsiteX63" fmla="*/ 3789902 w 4008437"/>
              <a:gd name="connsiteY63" fmla="*/ 6384507 h 6858001"/>
              <a:gd name="connsiteX64" fmla="*/ 3789902 w 4008437"/>
              <a:gd name="connsiteY64" fmla="*/ 6447106 h 6858001"/>
              <a:gd name="connsiteX65" fmla="*/ 3852862 w 4008437"/>
              <a:gd name="connsiteY65" fmla="*/ 6447106 h 6858001"/>
              <a:gd name="connsiteX66" fmla="*/ 3852862 w 4008437"/>
              <a:gd name="connsiteY66" fmla="*/ 6384507 h 6858001"/>
              <a:gd name="connsiteX67" fmla="*/ 3523117 w 4008437"/>
              <a:gd name="connsiteY67" fmla="*/ 6246039 h 6858001"/>
              <a:gd name="connsiteX68" fmla="*/ 3581820 w 4008437"/>
              <a:gd name="connsiteY68" fmla="*/ 6246039 h 6858001"/>
              <a:gd name="connsiteX69" fmla="*/ 3609556 w 4008437"/>
              <a:gd name="connsiteY69" fmla="*/ 6253991 h 6858001"/>
              <a:gd name="connsiteX70" fmla="*/ 3618675 w 4008437"/>
              <a:gd name="connsiteY70" fmla="*/ 6279742 h 6858001"/>
              <a:gd name="connsiteX71" fmla="*/ 3609556 w 4008437"/>
              <a:gd name="connsiteY71" fmla="*/ 6306250 h 6858001"/>
              <a:gd name="connsiteX72" fmla="*/ 3581820 w 4008437"/>
              <a:gd name="connsiteY72" fmla="*/ 6314392 h 6858001"/>
              <a:gd name="connsiteX73" fmla="*/ 3523117 w 4008437"/>
              <a:gd name="connsiteY73" fmla="*/ 6314392 h 6858001"/>
              <a:gd name="connsiteX74" fmla="*/ 3523117 w 4008437"/>
              <a:gd name="connsiteY74" fmla="*/ 6246039 h 6858001"/>
              <a:gd name="connsiteX75" fmla="*/ 3704700 w 4008437"/>
              <a:gd name="connsiteY75" fmla="*/ 6204580 h 6858001"/>
              <a:gd name="connsiteX76" fmla="*/ 3704700 w 4008437"/>
              <a:gd name="connsiteY76" fmla="*/ 6447575 h 6858001"/>
              <a:gd name="connsiteX77" fmla="*/ 3758245 w 4008437"/>
              <a:gd name="connsiteY77" fmla="*/ 6447575 h 6858001"/>
              <a:gd name="connsiteX78" fmla="*/ 3758245 w 4008437"/>
              <a:gd name="connsiteY78" fmla="*/ 6204580 h 6858001"/>
              <a:gd name="connsiteX79" fmla="*/ 3469572 w 4008437"/>
              <a:gd name="connsiteY79" fmla="*/ 6204580 h 6858001"/>
              <a:gd name="connsiteX80" fmla="*/ 3469572 w 4008437"/>
              <a:gd name="connsiteY80" fmla="*/ 6447575 h 6858001"/>
              <a:gd name="connsiteX81" fmla="*/ 3523121 w 4008437"/>
              <a:gd name="connsiteY81" fmla="*/ 6447575 h 6858001"/>
              <a:gd name="connsiteX82" fmla="*/ 3523121 w 4008437"/>
              <a:gd name="connsiteY82" fmla="*/ 6352688 h 6858001"/>
              <a:gd name="connsiteX83" fmla="*/ 3576669 w 4008437"/>
              <a:gd name="connsiteY83" fmla="*/ 6352688 h 6858001"/>
              <a:gd name="connsiteX84" fmla="*/ 3605722 w 4008437"/>
              <a:gd name="connsiteY84" fmla="*/ 6361400 h 6858001"/>
              <a:gd name="connsiteX85" fmla="*/ 3617305 w 4008437"/>
              <a:gd name="connsiteY85" fmla="*/ 6389431 h 6858001"/>
              <a:gd name="connsiteX86" fmla="*/ 3620344 w 4008437"/>
              <a:gd name="connsiteY86" fmla="*/ 6419923 h 6858001"/>
              <a:gd name="connsiteX87" fmla="*/ 3625850 w 4008437"/>
              <a:gd name="connsiteY87" fmla="*/ 6447575 h 6858001"/>
              <a:gd name="connsiteX88" fmla="*/ 3679399 w 4008437"/>
              <a:gd name="connsiteY88" fmla="*/ 6447575 h 6858001"/>
              <a:gd name="connsiteX89" fmla="*/ 3673702 w 4008437"/>
              <a:gd name="connsiteY89" fmla="*/ 6435075 h 6858001"/>
              <a:gd name="connsiteX90" fmla="*/ 3671044 w 4008437"/>
              <a:gd name="connsiteY90" fmla="*/ 6419545 h 6858001"/>
              <a:gd name="connsiteX91" fmla="*/ 3669905 w 4008437"/>
              <a:gd name="connsiteY91" fmla="*/ 6403635 h 6858001"/>
              <a:gd name="connsiteX92" fmla="*/ 3669145 w 4008437"/>
              <a:gd name="connsiteY92" fmla="*/ 6389999 h 6858001"/>
              <a:gd name="connsiteX93" fmla="*/ 3666676 w 4008437"/>
              <a:gd name="connsiteY93" fmla="*/ 6371627 h 6858001"/>
              <a:gd name="connsiteX94" fmla="*/ 3660600 w 4008437"/>
              <a:gd name="connsiteY94" fmla="*/ 6354771 h 6858001"/>
              <a:gd name="connsiteX95" fmla="*/ 3649966 w 4008437"/>
              <a:gd name="connsiteY95" fmla="*/ 6341514 h 6858001"/>
              <a:gd name="connsiteX96" fmla="*/ 3633636 w 4008437"/>
              <a:gd name="connsiteY96" fmla="*/ 6333180 h 6858001"/>
              <a:gd name="connsiteX97" fmla="*/ 3633636 w 4008437"/>
              <a:gd name="connsiteY97" fmla="*/ 6332612 h 6858001"/>
              <a:gd name="connsiteX98" fmla="*/ 3663258 w 4008437"/>
              <a:gd name="connsiteY98" fmla="*/ 6308748 h 6858001"/>
              <a:gd name="connsiteX99" fmla="*/ 3672183 w 4008437"/>
              <a:gd name="connsiteY99" fmla="*/ 6271626 h 6858001"/>
              <a:gd name="connsiteX100" fmla="*/ 3667246 w 4008437"/>
              <a:gd name="connsiteY100" fmla="*/ 6245679 h 6858001"/>
              <a:gd name="connsiteX101" fmla="*/ 3653005 w 4008437"/>
              <a:gd name="connsiteY101" fmla="*/ 6224277 h 6858001"/>
              <a:gd name="connsiteX102" fmla="*/ 3630408 w 4008437"/>
              <a:gd name="connsiteY102" fmla="*/ 6209883 h 6858001"/>
              <a:gd name="connsiteX103" fmla="*/ 3600975 w 4008437"/>
              <a:gd name="connsiteY103" fmla="*/ 6204580 h 6858001"/>
              <a:gd name="connsiteX104" fmla="*/ 0 w 4008437"/>
              <a:gd name="connsiteY104" fmla="*/ 0 h 6858001"/>
              <a:gd name="connsiteX105" fmla="*/ 4008437 w 4008437"/>
              <a:gd name="connsiteY105" fmla="*/ 0 h 6858001"/>
              <a:gd name="connsiteX106" fmla="*/ 4008437 w 4008437"/>
              <a:gd name="connsiteY106" fmla="*/ 6057901 h 6858001"/>
              <a:gd name="connsiteX107" fmla="*/ 4008436 w 4008437"/>
              <a:gd name="connsiteY107" fmla="*/ 6057901 h 6858001"/>
              <a:gd name="connsiteX108" fmla="*/ 4008436 w 4008437"/>
              <a:gd name="connsiteY108" fmla="*/ 6858001 h 6858001"/>
              <a:gd name="connsiteX109" fmla="*/ 0 w 4008437"/>
              <a:gd name="connsiteY109" fmla="*/ 6858001 h 6858001"/>
              <a:gd name="connsiteX110" fmla="*/ 0 w 4008437"/>
              <a:gd name="connsiteY110" fmla="*/ 6057901 h 6858001"/>
              <a:gd name="connsiteX111" fmla="*/ 0 w 4008437"/>
              <a:gd name="connsiteY111" fmla="*/ 344751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008437" h="6858001">
                <a:moveTo>
                  <a:pt x="3679752" y="6463665"/>
                </a:moveTo>
                <a:lnTo>
                  <a:pt x="3679752" y="6706425"/>
                </a:lnTo>
                <a:lnTo>
                  <a:pt x="3852627" y="6706425"/>
                </a:lnTo>
                <a:lnTo>
                  <a:pt x="3852627" y="6661561"/>
                </a:lnTo>
                <a:lnTo>
                  <a:pt x="3733297" y="6661561"/>
                </a:lnTo>
                <a:lnTo>
                  <a:pt x="3733297" y="6602016"/>
                </a:lnTo>
                <a:lnTo>
                  <a:pt x="3845566" y="6602016"/>
                </a:lnTo>
                <a:lnTo>
                  <a:pt x="3845566" y="6560558"/>
                </a:lnTo>
                <a:lnTo>
                  <a:pt x="3733297" y="6560558"/>
                </a:lnTo>
                <a:lnTo>
                  <a:pt x="3733297" y="6508529"/>
                </a:lnTo>
                <a:lnTo>
                  <a:pt x="3852862" y="6508529"/>
                </a:lnTo>
                <a:lnTo>
                  <a:pt x="3852862" y="6463665"/>
                </a:lnTo>
                <a:close/>
                <a:moveTo>
                  <a:pt x="3556348" y="6457793"/>
                </a:moveTo>
                <a:cubicBezTo>
                  <a:pt x="3545526" y="6457793"/>
                  <a:pt x="3534514" y="6459308"/>
                  <a:pt x="3523692" y="6462149"/>
                </a:cubicBezTo>
                <a:cubicBezTo>
                  <a:pt x="3512680" y="6465179"/>
                  <a:pt x="3502998" y="6469724"/>
                  <a:pt x="3494264" y="6475785"/>
                </a:cubicBezTo>
                <a:cubicBezTo>
                  <a:pt x="3485720" y="6482034"/>
                  <a:pt x="3478696" y="6489610"/>
                  <a:pt x="3473380" y="6498889"/>
                </a:cubicBezTo>
                <a:cubicBezTo>
                  <a:pt x="3468064" y="6507980"/>
                  <a:pt x="3465406" y="6518775"/>
                  <a:pt x="3465406" y="6531274"/>
                </a:cubicBezTo>
                <a:cubicBezTo>
                  <a:pt x="3465406" y="6542447"/>
                  <a:pt x="3467494" y="6551917"/>
                  <a:pt x="3471671" y="6559681"/>
                </a:cubicBezTo>
                <a:cubicBezTo>
                  <a:pt x="3475848" y="6567446"/>
                  <a:pt x="3481354" y="6574074"/>
                  <a:pt x="3488189" y="6579188"/>
                </a:cubicBezTo>
                <a:cubicBezTo>
                  <a:pt x="3495024" y="6584490"/>
                  <a:pt x="3502808" y="6588657"/>
                  <a:pt x="3511351" y="6592066"/>
                </a:cubicBezTo>
                <a:cubicBezTo>
                  <a:pt x="3520085" y="6595285"/>
                  <a:pt x="3528818" y="6598126"/>
                  <a:pt x="3537932" y="6600399"/>
                </a:cubicBezTo>
                <a:cubicBezTo>
                  <a:pt x="3546855" y="6602861"/>
                  <a:pt x="3555588" y="6605133"/>
                  <a:pt x="3564322" y="6607216"/>
                </a:cubicBezTo>
                <a:cubicBezTo>
                  <a:pt x="3572866" y="6609300"/>
                  <a:pt x="3580650" y="6611572"/>
                  <a:pt x="3587485" y="6614224"/>
                </a:cubicBezTo>
                <a:cubicBezTo>
                  <a:pt x="3594320" y="6617064"/>
                  <a:pt x="3599825" y="6620473"/>
                  <a:pt x="3604002" y="6624450"/>
                </a:cubicBezTo>
                <a:cubicBezTo>
                  <a:pt x="3608179" y="6628617"/>
                  <a:pt x="3610268" y="6633919"/>
                  <a:pt x="3610268" y="6640548"/>
                </a:cubicBezTo>
                <a:cubicBezTo>
                  <a:pt x="3610268" y="6646608"/>
                  <a:pt x="3608749" y="6651721"/>
                  <a:pt x="3605521" y="6655698"/>
                </a:cubicBezTo>
                <a:cubicBezTo>
                  <a:pt x="3602294" y="6659676"/>
                  <a:pt x="3598307" y="6662706"/>
                  <a:pt x="3593560" y="6664978"/>
                </a:cubicBezTo>
                <a:cubicBezTo>
                  <a:pt x="3588814" y="6667251"/>
                  <a:pt x="3583687" y="6668766"/>
                  <a:pt x="3578182" y="6669523"/>
                </a:cubicBezTo>
                <a:cubicBezTo>
                  <a:pt x="3572866" y="6670470"/>
                  <a:pt x="3567739" y="6670849"/>
                  <a:pt x="3562993" y="6670849"/>
                </a:cubicBezTo>
                <a:cubicBezTo>
                  <a:pt x="3555778" y="6670849"/>
                  <a:pt x="3548943" y="6669902"/>
                  <a:pt x="3542488" y="6668198"/>
                </a:cubicBezTo>
                <a:cubicBezTo>
                  <a:pt x="3535843" y="6666493"/>
                  <a:pt x="3530147" y="6663842"/>
                  <a:pt x="3525211" y="6660433"/>
                </a:cubicBezTo>
                <a:cubicBezTo>
                  <a:pt x="3520275" y="6656835"/>
                  <a:pt x="3516478" y="6652290"/>
                  <a:pt x="3513440" y="6646608"/>
                </a:cubicBezTo>
                <a:cubicBezTo>
                  <a:pt x="3510402" y="6640927"/>
                  <a:pt x="3509073" y="6634109"/>
                  <a:pt x="3509073" y="6625965"/>
                </a:cubicBezTo>
                <a:cubicBezTo>
                  <a:pt x="3509073" y="6625965"/>
                  <a:pt x="3509073" y="6625965"/>
                  <a:pt x="3457242" y="6625965"/>
                </a:cubicBezTo>
                <a:cubicBezTo>
                  <a:pt x="3456862" y="6640927"/>
                  <a:pt x="3459710" y="6653805"/>
                  <a:pt x="3465406" y="6664599"/>
                </a:cubicBezTo>
                <a:cubicBezTo>
                  <a:pt x="3471101" y="6675584"/>
                  <a:pt x="3478696" y="6684485"/>
                  <a:pt x="3488379" y="6691492"/>
                </a:cubicBezTo>
                <a:cubicBezTo>
                  <a:pt x="3498061" y="6698499"/>
                  <a:pt x="3509263" y="6703802"/>
                  <a:pt x="3521794" y="6707021"/>
                </a:cubicBezTo>
                <a:cubicBezTo>
                  <a:pt x="3534514" y="6710241"/>
                  <a:pt x="3547424" y="6711945"/>
                  <a:pt x="3560904" y="6711945"/>
                </a:cubicBezTo>
                <a:cubicBezTo>
                  <a:pt x="3577422" y="6711945"/>
                  <a:pt x="3592041" y="6710051"/>
                  <a:pt x="3604762" y="6706264"/>
                </a:cubicBezTo>
                <a:cubicBezTo>
                  <a:pt x="3617292" y="6702287"/>
                  <a:pt x="3627924" y="6696984"/>
                  <a:pt x="3636468" y="6689977"/>
                </a:cubicBezTo>
                <a:cubicBezTo>
                  <a:pt x="3645012" y="6683159"/>
                  <a:pt x="3651277" y="6674826"/>
                  <a:pt x="3655644" y="6665357"/>
                </a:cubicBezTo>
                <a:cubicBezTo>
                  <a:pt x="3660011" y="6655888"/>
                  <a:pt x="3662099" y="6645472"/>
                  <a:pt x="3662099" y="6634298"/>
                </a:cubicBezTo>
                <a:cubicBezTo>
                  <a:pt x="3662099" y="6620852"/>
                  <a:pt x="3659251" y="6609678"/>
                  <a:pt x="3653555" y="6600967"/>
                </a:cubicBezTo>
                <a:cubicBezTo>
                  <a:pt x="3647670" y="6592066"/>
                  <a:pt x="3640835" y="6585248"/>
                  <a:pt x="3632861" y="6579945"/>
                </a:cubicBezTo>
                <a:cubicBezTo>
                  <a:pt x="3624887" y="6574832"/>
                  <a:pt x="3616913" y="6570855"/>
                  <a:pt x="3608749" y="6568582"/>
                </a:cubicBezTo>
                <a:cubicBezTo>
                  <a:pt x="3600775" y="6566120"/>
                  <a:pt x="3594320" y="6564605"/>
                  <a:pt x="3589763" y="6563658"/>
                </a:cubicBezTo>
                <a:cubicBezTo>
                  <a:pt x="3574574" y="6559681"/>
                  <a:pt x="3562233" y="6556651"/>
                  <a:pt x="3552930" y="6554000"/>
                </a:cubicBezTo>
                <a:cubicBezTo>
                  <a:pt x="3543437" y="6551538"/>
                  <a:pt x="3536033" y="6549076"/>
                  <a:pt x="3530717" y="6546614"/>
                </a:cubicBezTo>
                <a:cubicBezTo>
                  <a:pt x="3525401" y="6544152"/>
                  <a:pt x="3521794" y="6541311"/>
                  <a:pt x="3519895" y="6538470"/>
                </a:cubicBezTo>
                <a:cubicBezTo>
                  <a:pt x="3518186" y="6535440"/>
                  <a:pt x="3517237" y="6531653"/>
                  <a:pt x="3517237" y="6526918"/>
                </a:cubicBezTo>
                <a:cubicBezTo>
                  <a:pt x="3517237" y="6521615"/>
                  <a:pt x="3518376" y="6517260"/>
                  <a:pt x="3520654" y="6514040"/>
                </a:cubicBezTo>
                <a:cubicBezTo>
                  <a:pt x="3522933" y="6510631"/>
                  <a:pt x="3525781" y="6507790"/>
                  <a:pt x="3529388" y="6505518"/>
                </a:cubicBezTo>
                <a:cubicBezTo>
                  <a:pt x="3532805" y="6503245"/>
                  <a:pt x="3536792" y="6501541"/>
                  <a:pt x="3541159" y="6500594"/>
                </a:cubicBezTo>
                <a:cubicBezTo>
                  <a:pt x="3545336" y="6499836"/>
                  <a:pt x="3549703" y="6499268"/>
                  <a:pt x="3554070" y="6499268"/>
                </a:cubicBezTo>
                <a:cubicBezTo>
                  <a:pt x="3560715" y="6499268"/>
                  <a:pt x="3566790" y="6499836"/>
                  <a:pt x="3572296" y="6500973"/>
                </a:cubicBezTo>
                <a:cubicBezTo>
                  <a:pt x="3577802" y="6502109"/>
                  <a:pt x="3582738" y="6504003"/>
                  <a:pt x="3587105" y="6506843"/>
                </a:cubicBezTo>
                <a:cubicBezTo>
                  <a:pt x="3591472" y="6509495"/>
                  <a:pt x="3594889" y="6513282"/>
                  <a:pt x="3597547" y="6518017"/>
                </a:cubicBezTo>
                <a:cubicBezTo>
                  <a:pt x="3600205" y="6522752"/>
                  <a:pt x="3601724" y="6528812"/>
                  <a:pt x="3602104" y="6536008"/>
                </a:cubicBezTo>
                <a:cubicBezTo>
                  <a:pt x="3602104" y="6536008"/>
                  <a:pt x="3602104" y="6536008"/>
                  <a:pt x="3653935" y="6536008"/>
                </a:cubicBezTo>
                <a:cubicBezTo>
                  <a:pt x="3653935" y="6521994"/>
                  <a:pt x="3651277" y="6510063"/>
                  <a:pt x="3645961" y="6500215"/>
                </a:cubicBezTo>
                <a:cubicBezTo>
                  <a:pt x="3640645" y="6490367"/>
                  <a:pt x="3633430" y="6482224"/>
                  <a:pt x="3624317" y="6475785"/>
                </a:cubicBezTo>
                <a:cubicBezTo>
                  <a:pt x="3615204" y="6469535"/>
                  <a:pt x="3604762" y="6464990"/>
                  <a:pt x="3593180" y="6462149"/>
                </a:cubicBezTo>
                <a:cubicBezTo>
                  <a:pt x="3581409" y="6459308"/>
                  <a:pt x="3569068" y="6457793"/>
                  <a:pt x="3556348" y="6457793"/>
                </a:cubicBezTo>
                <a:close/>
                <a:moveTo>
                  <a:pt x="3789902" y="6384507"/>
                </a:moveTo>
                <a:lnTo>
                  <a:pt x="3789902" y="6447106"/>
                </a:lnTo>
                <a:lnTo>
                  <a:pt x="3852862" y="6447106"/>
                </a:lnTo>
                <a:lnTo>
                  <a:pt x="3852862" y="6384507"/>
                </a:lnTo>
                <a:close/>
                <a:moveTo>
                  <a:pt x="3523117" y="6246039"/>
                </a:moveTo>
                <a:cubicBezTo>
                  <a:pt x="3523117" y="6246039"/>
                  <a:pt x="3523117" y="6246039"/>
                  <a:pt x="3581820" y="6246039"/>
                </a:cubicBezTo>
                <a:cubicBezTo>
                  <a:pt x="3594168" y="6246039"/>
                  <a:pt x="3603287" y="6248689"/>
                  <a:pt x="3609556" y="6253991"/>
                </a:cubicBezTo>
                <a:cubicBezTo>
                  <a:pt x="3615636" y="6259482"/>
                  <a:pt x="3618675" y="6268003"/>
                  <a:pt x="3618675" y="6279742"/>
                </a:cubicBezTo>
                <a:cubicBezTo>
                  <a:pt x="3618675" y="6292049"/>
                  <a:pt x="3615636" y="6300759"/>
                  <a:pt x="3609556" y="6306250"/>
                </a:cubicBezTo>
                <a:cubicBezTo>
                  <a:pt x="3603287" y="6311741"/>
                  <a:pt x="3594168" y="6314392"/>
                  <a:pt x="3581820" y="6314392"/>
                </a:cubicBezTo>
                <a:lnTo>
                  <a:pt x="3523117" y="6314392"/>
                </a:lnTo>
                <a:cubicBezTo>
                  <a:pt x="3523117" y="6314392"/>
                  <a:pt x="3523117" y="6314392"/>
                  <a:pt x="3523117" y="6246039"/>
                </a:cubicBezTo>
                <a:close/>
                <a:moveTo>
                  <a:pt x="3704700" y="6204580"/>
                </a:moveTo>
                <a:lnTo>
                  <a:pt x="3704700" y="6447575"/>
                </a:lnTo>
                <a:lnTo>
                  <a:pt x="3758245" y="6447575"/>
                </a:lnTo>
                <a:lnTo>
                  <a:pt x="3758245" y="6204580"/>
                </a:lnTo>
                <a:close/>
                <a:moveTo>
                  <a:pt x="3469572" y="6204580"/>
                </a:moveTo>
                <a:cubicBezTo>
                  <a:pt x="3469572" y="6204580"/>
                  <a:pt x="3469572" y="6204580"/>
                  <a:pt x="3469572" y="6447575"/>
                </a:cubicBezTo>
                <a:cubicBezTo>
                  <a:pt x="3469572" y="6447575"/>
                  <a:pt x="3469572" y="6447575"/>
                  <a:pt x="3523121" y="6447575"/>
                </a:cubicBezTo>
                <a:cubicBezTo>
                  <a:pt x="3523121" y="6447575"/>
                  <a:pt x="3523121" y="6447575"/>
                  <a:pt x="3523121" y="6352688"/>
                </a:cubicBezTo>
                <a:cubicBezTo>
                  <a:pt x="3523121" y="6352688"/>
                  <a:pt x="3523121" y="6352688"/>
                  <a:pt x="3576669" y="6352688"/>
                </a:cubicBezTo>
                <a:cubicBezTo>
                  <a:pt x="3590151" y="6352688"/>
                  <a:pt x="3599836" y="6355529"/>
                  <a:pt x="3605722" y="6361400"/>
                </a:cubicBezTo>
                <a:cubicBezTo>
                  <a:pt x="3611609" y="6367271"/>
                  <a:pt x="3615407" y="6376741"/>
                  <a:pt x="3617305" y="6389431"/>
                </a:cubicBezTo>
                <a:cubicBezTo>
                  <a:pt x="3618635" y="6399090"/>
                  <a:pt x="3619774" y="6409317"/>
                  <a:pt x="3620344" y="6419923"/>
                </a:cubicBezTo>
                <a:cubicBezTo>
                  <a:pt x="3621103" y="6430719"/>
                  <a:pt x="3622812" y="6439810"/>
                  <a:pt x="3625850" y="6447575"/>
                </a:cubicBezTo>
                <a:cubicBezTo>
                  <a:pt x="3625850" y="6447575"/>
                  <a:pt x="3625850" y="6447575"/>
                  <a:pt x="3679399" y="6447575"/>
                </a:cubicBezTo>
                <a:cubicBezTo>
                  <a:pt x="3676930" y="6444166"/>
                  <a:pt x="3675032" y="6439999"/>
                  <a:pt x="3673702" y="6435075"/>
                </a:cubicBezTo>
                <a:cubicBezTo>
                  <a:pt x="3672563" y="6430340"/>
                  <a:pt x="3671614" y="6425037"/>
                  <a:pt x="3671044" y="6419545"/>
                </a:cubicBezTo>
                <a:cubicBezTo>
                  <a:pt x="3670474" y="6414242"/>
                  <a:pt x="3670094" y="6408938"/>
                  <a:pt x="3669905" y="6403635"/>
                </a:cubicBezTo>
                <a:cubicBezTo>
                  <a:pt x="3669525" y="6398522"/>
                  <a:pt x="3669335" y="6393976"/>
                  <a:pt x="3669145" y="6389999"/>
                </a:cubicBezTo>
                <a:cubicBezTo>
                  <a:pt x="3668765" y="6383938"/>
                  <a:pt x="3667816" y="6377878"/>
                  <a:pt x="3666676" y="6371627"/>
                </a:cubicBezTo>
                <a:cubicBezTo>
                  <a:pt x="3665347" y="6365567"/>
                  <a:pt x="3663258" y="6359885"/>
                  <a:pt x="3660600" y="6354771"/>
                </a:cubicBezTo>
                <a:cubicBezTo>
                  <a:pt x="3657942" y="6349658"/>
                  <a:pt x="3654334" y="6345301"/>
                  <a:pt x="3649966" y="6341514"/>
                </a:cubicBezTo>
                <a:cubicBezTo>
                  <a:pt x="3645789" y="6337726"/>
                  <a:pt x="3640282" y="6335074"/>
                  <a:pt x="3633636" y="6333180"/>
                </a:cubicBezTo>
                <a:cubicBezTo>
                  <a:pt x="3633636" y="6333180"/>
                  <a:pt x="3633636" y="6333180"/>
                  <a:pt x="3633636" y="6332612"/>
                </a:cubicBezTo>
                <a:cubicBezTo>
                  <a:pt x="3647308" y="6327119"/>
                  <a:pt x="3657182" y="6319165"/>
                  <a:pt x="3663258" y="6308748"/>
                </a:cubicBezTo>
                <a:cubicBezTo>
                  <a:pt x="3669145" y="6298331"/>
                  <a:pt x="3672183" y="6285831"/>
                  <a:pt x="3672183" y="6271626"/>
                </a:cubicBezTo>
                <a:cubicBezTo>
                  <a:pt x="3672183" y="6262346"/>
                  <a:pt x="3670664" y="6253634"/>
                  <a:pt x="3667246" y="6245679"/>
                </a:cubicBezTo>
                <a:cubicBezTo>
                  <a:pt x="3664018" y="6237535"/>
                  <a:pt x="3659271" y="6230527"/>
                  <a:pt x="3653005" y="6224277"/>
                </a:cubicBezTo>
                <a:cubicBezTo>
                  <a:pt x="3646738" y="6218217"/>
                  <a:pt x="3639143" y="6213292"/>
                  <a:pt x="3630408" y="6209883"/>
                </a:cubicBezTo>
                <a:cubicBezTo>
                  <a:pt x="3621673" y="6206285"/>
                  <a:pt x="3611799" y="6204580"/>
                  <a:pt x="3600975" y="6204580"/>
                </a:cubicBezTo>
                <a:close/>
                <a:moveTo>
                  <a:pt x="0" y="0"/>
                </a:moveTo>
                <a:lnTo>
                  <a:pt x="4008437" y="0"/>
                </a:lnTo>
                <a:lnTo>
                  <a:pt x="4008437" y="6057901"/>
                </a:lnTo>
                <a:lnTo>
                  <a:pt x="4008436" y="6057901"/>
                </a:lnTo>
                <a:lnTo>
                  <a:pt x="4008436" y="6858001"/>
                </a:lnTo>
                <a:lnTo>
                  <a:pt x="0" y="6858001"/>
                </a:lnTo>
                <a:lnTo>
                  <a:pt x="0" y="6057901"/>
                </a:lnTo>
                <a:lnTo>
                  <a:pt x="0" y="3447511"/>
                </a:lnTo>
                <a:close/>
              </a:path>
            </a:pathLst>
          </a:custGeom>
          <a:solidFill>
            <a:schemeClr val="accent3"/>
          </a:solidFill>
        </p:spPr>
        <p:txBody>
          <a:bodyPr wrap="square" lIns="216000" tIns="144000" rIns="216000" bIns="144000" anchor="ctr">
            <a:noAutofit/>
          </a:bodyPr>
          <a:lstStyle>
            <a:lvl1pPr>
              <a:defRPr sz="1600">
                <a:solidFill>
                  <a:schemeClr val="bg1"/>
                </a:solidFill>
                <a:latin typeface="+mj-lt"/>
              </a:defRPr>
            </a:lvl1pPr>
            <a:lvl2pPr>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ubrik 4"/>
          <p:cNvSpPr>
            <a:spLocks noGrp="1"/>
          </p:cNvSpPr>
          <p:nvPr>
            <p:ph type="title"/>
          </p:nvPr>
        </p:nvSpPr>
        <p:spPr>
          <a:xfrm>
            <a:off x="550863" y="404813"/>
            <a:ext cx="7417480"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1391951169"/>
      </p:ext>
    </p:extLst>
  </p:cSld>
  <p:clrMapOvr>
    <a:masterClrMapping/>
  </p:clrMapOvr>
  <p:extLst mod="1">
    <p:ext uri="{DCECCB84-F9BA-43D5-87BE-67443E8EF086}">
      <p15:sldGuideLst xmlns:p15="http://schemas.microsoft.com/office/powerpoint/2012/main">
        <p15:guide id="1" pos="3840">
          <p15:clr>
            <a:srgbClr val="FBAE40"/>
          </p15:clr>
        </p15:guide>
        <p15:guide id="2" pos="51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foruta blå">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0863" y="1233488"/>
            <a:ext cx="7417480"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1"/>
          </p:nvPr>
        </p:nvSpPr>
        <p:spPr/>
        <p:txBody>
          <a:bodyPr/>
          <a:lstStyle/>
          <a:p>
            <a:fld id="{689F2D8B-41AF-4F0A-96D1-36B06F461775}" type="slidenum">
              <a:rPr lang="sv-SE" smtClean="0"/>
              <a:pPr/>
              <a:t>‹#›</a:t>
            </a:fld>
            <a:endParaRPr lang="sv-SE"/>
          </a:p>
        </p:txBody>
      </p:sp>
      <p:sp>
        <p:nvSpPr>
          <p:cNvPr id="8" name="Platshållare för text 7"/>
          <p:cNvSpPr>
            <a:spLocks noGrp="1"/>
          </p:cNvSpPr>
          <p:nvPr>
            <p:ph type="body" sz="quarter" idx="12"/>
          </p:nvPr>
        </p:nvSpPr>
        <p:spPr>
          <a:xfrm>
            <a:off x="8183563" y="0"/>
            <a:ext cx="4008437" cy="6858001"/>
          </a:xfrm>
          <a:custGeom>
            <a:avLst/>
            <a:gdLst>
              <a:gd name="connsiteX0" fmla="*/ 3679752 w 4008437"/>
              <a:gd name="connsiteY0" fmla="*/ 6463665 h 6858001"/>
              <a:gd name="connsiteX1" fmla="*/ 3679752 w 4008437"/>
              <a:gd name="connsiteY1" fmla="*/ 6706425 h 6858001"/>
              <a:gd name="connsiteX2" fmla="*/ 3852627 w 4008437"/>
              <a:gd name="connsiteY2" fmla="*/ 6706425 h 6858001"/>
              <a:gd name="connsiteX3" fmla="*/ 3852627 w 4008437"/>
              <a:gd name="connsiteY3" fmla="*/ 6661561 h 6858001"/>
              <a:gd name="connsiteX4" fmla="*/ 3733297 w 4008437"/>
              <a:gd name="connsiteY4" fmla="*/ 6661561 h 6858001"/>
              <a:gd name="connsiteX5" fmla="*/ 3733297 w 4008437"/>
              <a:gd name="connsiteY5" fmla="*/ 6602016 h 6858001"/>
              <a:gd name="connsiteX6" fmla="*/ 3845566 w 4008437"/>
              <a:gd name="connsiteY6" fmla="*/ 6602016 h 6858001"/>
              <a:gd name="connsiteX7" fmla="*/ 3845566 w 4008437"/>
              <a:gd name="connsiteY7" fmla="*/ 6560558 h 6858001"/>
              <a:gd name="connsiteX8" fmla="*/ 3733297 w 4008437"/>
              <a:gd name="connsiteY8" fmla="*/ 6560558 h 6858001"/>
              <a:gd name="connsiteX9" fmla="*/ 3733297 w 4008437"/>
              <a:gd name="connsiteY9" fmla="*/ 6508529 h 6858001"/>
              <a:gd name="connsiteX10" fmla="*/ 3852862 w 4008437"/>
              <a:gd name="connsiteY10" fmla="*/ 6508529 h 6858001"/>
              <a:gd name="connsiteX11" fmla="*/ 3852862 w 4008437"/>
              <a:gd name="connsiteY11" fmla="*/ 6463665 h 6858001"/>
              <a:gd name="connsiteX12" fmla="*/ 3556348 w 4008437"/>
              <a:gd name="connsiteY12" fmla="*/ 6457793 h 6858001"/>
              <a:gd name="connsiteX13" fmla="*/ 3523692 w 4008437"/>
              <a:gd name="connsiteY13" fmla="*/ 6462149 h 6858001"/>
              <a:gd name="connsiteX14" fmla="*/ 3494264 w 4008437"/>
              <a:gd name="connsiteY14" fmla="*/ 6475785 h 6858001"/>
              <a:gd name="connsiteX15" fmla="*/ 3473380 w 4008437"/>
              <a:gd name="connsiteY15" fmla="*/ 6498889 h 6858001"/>
              <a:gd name="connsiteX16" fmla="*/ 3465406 w 4008437"/>
              <a:gd name="connsiteY16" fmla="*/ 6531274 h 6858001"/>
              <a:gd name="connsiteX17" fmla="*/ 3471671 w 4008437"/>
              <a:gd name="connsiteY17" fmla="*/ 6559681 h 6858001"/>
              <a:gd name="connsiteX18" fmla="*/ 3488189 w 4008437"/>
              <a:gd name="connsiteY18" fmla="*/ 6579188 h 6858001"/>
              <a:gd name="connsiteX19" fmla="*/ 3511351 w 4008437"/>
              <a:gd name="connsiteY19" fmla="*/ 6592066 h 6858001"/>
              <a:gd name="connsiteX20" fmla="*/ 3537932 w 4008437"/>
              <a:gd name="connsiteY20" fmla="*/ 6600399 h 6858001"/>
              <a:gd name="connsiteX21" fmla="*/ 3564322 w 4008437"/>
              <a:gd name="connsiteY21" fmla="*/ 6607216 h 6858001"/>
              <a:gd name="connsiteX22" fmla="*/ 3587485 w 4008437"/>
              <a:gd name="connsiteY22" fmla="*/ 6614224 h 6858001"/>
              <a:gd name="connsiteX23" fmla="*/ 3604002 w 4008437"/>
              <a:gd name="connsiteY23" fmla="*/ 6624450 h 6858001"/>
              <a:gd name="connsiteX24" fmla="*/ 3610268 w 4008437"/>
              <a:gd name="connsiteY24" fmla="*/ 6640548 h 6858001"/>
              <a:gd name="connsiteX25" fmla="*/ 3605521 w 4008437"/>
              <a:gd name="connsiteY25" fmla="*/ 6655698 h 6858001"/>
              <a:gd name="connsiteX26" fmla="*/ 3593560 w 4008437"/>
              <a:gd name="connsiteY26" fmla="*/ 6664978 h 6858001"/>
              <a:gd name="connsiteX27" fmla="*/ 3578182 w 4008437"/>
              <a:gd name="connsiteY27" fmla="*/ 6669523 h 6858001"/>
              <a:gd name="connsiteX28" fmla="*/ 3562993 w 4008437"/>
              <a:gd name="connsiteY28" fmla="*/ 6670849 h 6858001"/>
              <a:gd name="connsiteX29" fmla="*/ 3542488 w 4008437"/>
              <a:gd name="connsiteY29" fmla="*/ 6668198 h 6858001"/>
              <a:gd name="connsiteX30" fmla="*/ 3525211 w 4008437"/>
              <a:gd name="connsiteY30" fmla="*/ 6660433 h 6858001"/>
              <a:gd name="connsiteX31" fmla="*/ 3513440 w 4008437"/>
              <a:gd name="connsiteY31" fmla="*/ 6646608 h 6858001"/>
              <a:gd name="connsiteX32" fmla="*/ 3509073 w 4008437"/>
              <a:gd name="connsiteY32" fmla="*/ 6625965 h 6858001"/>
              <a:gd name="connsiteX33" fmla="*/ 3457242 w 4008437"/>
              <a:gd name="connsiteY33" fmla="*/ 6625965 h 6858001"/>
              <a:gd name="connsiteX34" fmla="*/ 3465406 w 4008437"/>
              <a:gd name="connsiteY34" fmla="*/ 6664599 h 6858001"/>
              <a:gd name="connsiteX35" fmla="*/ 3488379 w 4008437"/>
              <a:gd name="connsiteY35" fmla="*/ 6691492 h 6858001"/>
              <a:gd name="connsiteX36" fmla="*/ 3521794 w 4008437"/>
              <a:gd name="connsiteY36" fmla="*/ 6707021 h 6858001"/>
              <a:gd name="connsiteX37" fmla="*/ 3560904 w 4008437"/>
              <a:gd name="connsiteY37" fmla="*/ 6711945 h 6858001"/>
              <a:gd name="connsiteX38" fmla="*/ 3604762 w 4008437"/>
              <a:gd name="connsiteY38" fmla="*/ 6706264 h 6858001"/>
              <a:gd name="connsiteX39" fmla="*/ 3636468 w 4008437"/>
              <a:gd name="connsiteY39" fmla="*/ 6689977 h 6858001"/>
              <a:gd name="connsiteX40" fmla="*/ 3655644 w 4008437"/>
              <a:gd name="connsiteY40" fmla="*/ 6665357 h 6858001"/>
              <a:gd name="connsiteX41" fmla="*/ 3662099 w 4008437"/>
              <a:gd name="connsiteY41" fmla="*/ 6634298 h 6858001"/>
              <a:gd name="connsiteX42" fmla="*/ 3653555 w 4008437"/>
              <a:gd name="connsiteY42" fmla="*/ 6600967 h 6858001"/>
              <a:gd name="connsiteX43" fmla="*/ 3632861 w 4008437"/>
              <a:gd name="connsiteY43" fmla="*/ 6579945 h 6858001"/>
              <a:gd name="connsiteX44" fmla="*/ 3608749 w 4008437"/>
              <a:gd name="connsiteY44" fmla="*/ 6568582 h 6858001"/>
              <a:gd name="connsiteX45" fmla="*/ 3589763 w 4008437"/>
              <a:gd name="connsiteY45" fmla="*/ 6563658 h 6858001"/>
              <a:gd name="connsiteX46" fmla="*/ 3552930 w 4008437"/>
              <a:gd name="connsiteY46" fmla="*/ 6554000 h 6858001"/>
              <a:gd name="connsiteX47" fmla="*/ 3530717 w 4008437"/>
              <a:gd name="connsiteY47" fmla="*/ 6546614 h 6858001"/>
              <a:gd name="connsiteX48" fmla="*/ 3519895 w 4008437"/>
              <a:gd name="connsiteY48" fmla="*/ 6538470 h 6858001"/>
              <a:gd name="connsiteX49" fmla="*/ 3517237 w 4008437"/>
              <a:gd name="connsiteY49" fmla="*/ 6526918 h 6858001"/>
              <a:gd name="connsiteX50" fmla="*/ 3520654 w 4008437"/>
              <a:gd name="connsiteY50" fmla="*/ 6514040 h 6858001"/>
              <a:gd name="connsiteX51" fmla="*/ 3529388 w 4008437"/>
              <a:gd name="connsiteY51" fmla="*/ 6505518 h 6858001"/>
              <a:gd name="connsiteX52" fmla="*/ 3541159 w 4008437"/>
              <a:gd name="connsiteY52" fmla="*/ 6500594 h 6858001"/>
              <a:gd name="connsiteX53" fmla="*/ 3554070 w 4008437"/>
              <a:gd name="connsiteY53" fmla="*/ 6499268 h 6858001"/>
              <a:gd name="connsiteX54" fmla="*/ 3572296 w 4008437"/>
              <a:gd name="connsiteY54" fmla="*/ 6500973 h 6858001"/>
              <a:gd name="connsiteX55" fmla="*/ 3587105 w 4008437"/>
              <a:gd name="connsiteY55" fmla="*/ 6506843 h 6858001"/>
              <a:gd name="connsiteX56" fmla="*/ 3597547 w 4008437"/>
              <a:gd name="connsiteY56" fmla="*/ 6518017 h 6858001"/>
              <a:gd name="connsiteX57" fmla="*/ 3602104 w 4008437"/>
              <a:gd name="connsiteY57" fmla="*/ 6536008 h 6858001"/>
              <a:gd name="connsiteX58" fmla="*/ 3653935 w 4008437"/>
              <a:gd name="connsiteY58" fmla="*/ 6536008 h 6858001"/>
              <a:gd name="connsiteX59" fmla="*/ 3645961 w 4008437"/>
              <a:gd name="connsiteY59" fmla="*/ 6500215 h 6858001"/>
              <a:gd name="connsiteX60" fmla="*/ 3624317 w 4008437"/>
              <a:gd name="connsiteY60" fmla="*/ 6475785 h 6858001"/>
              <a:gd name="connsiteX61" fmla="*/ 3593180 w 4008437"/>
              <a:gd name="connsiteY61" fmla="*/ 6462149 h 6858001"/>
              <a:gd name="connsiteX62" fmla="*/ 3556348 w 4008437"/>
              <a:gd name="connsiteY62" fmla="*/ 6457793 h 6858001"/>
              <a:gd name="connsiteX63" fmla="*/ 3789902 w 4008437"/>
              <a:gd name="connsiteY63" fmla="*/ 6384507 h 6858001"/>
              <a:gd name="connsiteX64" fmla="*/ 3789902 w 4008437"/>
              <a:gd name="connsiteY64" fmla="*/ 6447106 h 6858001"/>
              <a:gd name="connsiteX65" fmla="*/ 3852862 w 4008437"/>
              <a:gd name="connsiteY65" fmla="*/ 6447106 h 6858001"/>
              <a:gd name="connsiteX66" fmla="*/ 3852862 w 4008437"/>
              <a:gd name="connsiteY66" fmla="*/ 6384507 h 6858001"/>
              <a:gd name="connsiteX67" fmla="*/ 3523117 w 4008437"/>
              <a:gd name="connsiteY67" fmla="*/ 6246039 h 6858001"/>
              <a:gd name="connsiteX68" fmla="*/ 3581820 w 4008437"/>
              <a:gd name="connsiteY68" fmla="*/ 6246039 h 6858001"/>
              <a:gd name="connsiteX69" fmla="*/ 3609556 w 4008437"/>
              <a:gd name="connsiteY69" fmla="*/ 6253991 h 6858001"/>
              <a:gd name="connsiteX70" fmla="*/ 3618675 w 4008437"/>
              <a:gd name="connsiteY70" fmla="*/ 6279742 h 6858001"/>
              <a:gd name="connsiteX71" fmla="*/ 3609556 w 4008437"/>
              <a:gd name="connsiteY71" fmla="*/ 6306250 h 6858001"/>
              <a:gd name="connsiteX72" fmla="*/ 3581820 w 4008437"/>
              <a:gd name="connsiteY72" fmla="*/ 6314392 h 6858001"/>
              <a:gd name="connsiteX73" fmla="*/ 3523117 w 4008437"/>
              <a:gd name="connsiteY73" fmla="*/ 6314392 h 6858001"/>
              <a:gd name="connsiteX74" fmla="*/ 3523117 w 4008437"/>
              <a:gd name="connsiteY74" fmla="*/ 6246039 h 6858001"/>
              <a:gd name="connsiteX75" fmla="*/ 3704700 w 4008437"/>
              <a:gd name="connsiteY75" fmla="*/ 6204580 h 6858001"/>
              <a:gd name="connsiteX76" fmla="*/ 3704700 w 4008437"/>
              <a:gd name="connsiteY76" fmla="*/ 6447575 h 6858001"/>
              <a:gd name="connsiteX77" fmla="*/ 3758245 w 4008437"/>
              <a:gd name="connsiteY77" fmla="*/ 6447575 h 6858001"/>
              <a:gd name="connsiteX78" fmla="*/ 3758245 w 4008437"/>
              <a:gd name="connsiteY78" fmla="*/ 6204580 h 6858001"/>
              <a:gd name="connsiteX79" fmla="*/ 3469572 w 4008437"/>
              <a:gd name="connsiteY79" fmla="*/ 6204580 h 6858001"/>
              <a:gd name="connsiteX80" fmla="*/ 3469572 w 4008437"/>
              <a:gd name="connsiteY80" fmla="*/ 6447575 h 6858001"/>
              <a:gd name="connsiteX81" fmla="*/ 3523121 w 4008437"/>
              <a:gd name="connsiteY81" fmla="*/ 6447575 h 6858001"/>
              <a:gd name="connsiteX82" fmla="*/ 3523121 w 4008437"/>
              <a:gd name="connsiteY82" fmla="*/ 6352688 h 6858001"/>
              <a:gd name="connsiteX83" fmla="*/ 3576669 w 4008437"/>
              <a:gd name="connsiteY83" fmla="*/ 6352688 h 6858001"/>
              <a:gd name="connsiteX84" fmla="*/ 3605722 w 4008437"/>
              <a:gd name="connsiteY84" fmla="*/ 6361400 h 6858001"/>
              <a:gd name="connsiteX85" fmla="*/ 3617305 w 4008437"/>
              <a:gd name="connsiteY85" fmla="*/ 6389431 h 6858001"/>
              <a:gd name="connsiteX86" fmla="*/ 3620344 w 4008437"/>
              <a:gd name="connsiteY86" fmla="*/ 6419923 h 6858001"/>
              <a:gd name="connsiteX87" fmla="*/ 3625850 w 4008437"/>
              <a:gd name="connsiteY87" fmla="*/ 6447575 h 6858001"/>
              <a:gd name="connsiteX88" fmla="*/ 3679399 w 4008437"/>
              <a:gd name="connsiteY88" fmla="*/ 6447575 h 6858001"/>
              <a:gd name="connsiteX89" fmla="*/ 3673702 w 4008437"/>
              <a:gd name="connsiteY89" fmla="*/ 6435075 h 6858001"/>
              <a:gd name="connsiteX90" fmla="*/ 3671044 w 4008437"/>
              <a:gd name="connsiteY90" fmla="*/ 6419545 h 6858001"/>
              <a:gd name="connsiteX91" fmla="*/ 3669905 w 4008437"/>
              <a:gd name="connsiteY91" fmla="*/ 6403635 h 6858001"/>
              <a:gd name="connsiteX92" fmla="*/ 3669145 w 4008437"/>
              <a:gd name="connsiteY92" fmla="*/ 6389999 h 6858001"/>
              <a:gd name="connsiteX93" fmla="*/ 3666676 w 4008437"/>
              <a:gd name="connsiteY93" fmla="*/ 6371627 h 6858001"/>
              <a:gd name="connsiteX94" fmla="*/ 3660600 w 4008437"/>
              <a:gd name="connsiteY94" fmla="*/ 6354771 h 6858001"/>
              <a:gd name="connsiteX95" fmla="*/ 3649966 w 4008437"/>
              <a:gd name="connsiteY95" fmla="*/ 6341514 h 6858001"/>
              <a:gd name="connsiteX96" fmla="*/ 3633636 w 4008437"/>
              <a:gd name="connsiteY96" fmla="*/ 6333180 h 6858001"/>
              <a:gd name="connsiteX97" fmla="*/ 3633636 w 4008437"/>
              <a:gd name="connsiteY97" fmla="*/ 6332612 h 6858001"/>
              <a:gd name="connsiteX98" fmla="*/ 3663258 w 4008437"/>
              <a:gd name="connsiteY98" fmla="*/ 6308748 h 6858001"/>
              <a:gd name="connsiteX99" fmla="*/ 3672183 w 4008437"/>
              <a:gd name="connsiteY99" fmla="*/ 6271626 h 6858001"/>
              <a:gd name="connsiteX100" fmla="*/ 3667246 w 4008437"/>
              <a:gd name="connsiteY100" fmla="*/ 6245679 h 6858001"/>
              <a:gd name="connsiteX101" fmla="*/ 3653005 w 4008437"/>
              <a:gd name="connsiteY101" fmla="*/ 6224277 h 6858001"/>
              <a:gd name="connsiteX102" fmla="*/ 3630408 w 4008437"/>
              <a:gd name="connsiteY102" fmla="*/ 6209883 h 6858001"/>
              <a:gd name="connsiteX103" fmla="*/ 3600975 w 4008437"/>
              <a:gd name="connsiteY103" fmla="*/ 6204580 h 6858001"/>
              <a:gd name="connsiteX104" fmla="*/ 0 w 4008437"/>
              <a:gd name="connsiteY104" fmla="*/ 0 h 6858001"/>
              <a:gd name="connsiteX105" fmla="*/ 4008437 w 4008437"/>
              <a:gd name="connsiteY105" fmla="*/ 0 h 6858001"/>
              <a:gd name="connsiteX106" fmla="*/ 4008437 w 4008437"/>
              <a:gd name="connsiteY106" fmla="*/ 6057901 h 6858001"/>
              <a:gd name="connsiteX107" fmla="*/ 4008436 w 4008437"/>
              <a:gd name="connsiteY107" fmla="*/ 6057901 h 6858001"/>
              <a:gd name="connsiteX108" fmla="*/ 4008436 w 4008437"/>
              <a:gd name="connsiteY108" fmla="*/ 6858001 h 6858001"/>
              <a:gd name="connsiteX109" fmla="*/ 0 w 4008437"/>
              <a:gd name="connsiteY109" fmla="*/ 6858001 h 6858001"/>
              <a:gd name="connsiteX110" fmla="*/ 0 w 4008437"/>
              <a:gd name="connsiteY110" fmla="*/ 6057901 h 6858001"/>
              <a:gd name="connsiteX111" fmla="*/ 0 w 4008437"/>
              <a:gd name="connsiteY111" fmla="*/ 344751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008437" h="6858001">
                <a:moveTo>
                  <a:pt x="3679752" y="6463665"/>
                </a:moveTo>
                <a:lnTo>
                  <a:pt x="3679752" y="6706425"/>
                </a:lnTo>
                <a:lnTo>
                  <a:pt x="3852627" y="6706425"/>
                </a:lnTo>
                <a:lnTo>
                  <a:pt x="3852627" y="6661561"/>
                </a:lnTo>
                <a:lnTo>
                  <a:pt x="3733297" y="6661561"/>
                </a:lnTo>
                <a:lnTo>
                  <a:pt x="3733297" y="6602016"/>
                </a:lnTo>
                <a:lnTo>
                  <a:pt x="3845566" y="6602016"/>
                </a:lnTo>
                <a:lnTo>
                  <a:pt x="3845566" y="6560558"/>
                </a:lnTo>
                <a:lnTo>
                  <a:pt x="3733297" y="6560558"/>
                </a:lnTo>
                <a:lnTo>
                  <a:pt x="3733297" y="6508529"/>
                </a:lnTo>
                <a:lnTo>
                  <a:pt x="3852862" y="6508529"/>
                </a:lnTo>
                <a:lnTo>
                  <a:pt x="3852862" y="6463665"/>
                </a:lnTo>
                <a:close/>
                <a:moveTo>
                  <a:pt x="3556348" y="6457793"/>
                </a:moveTo>
                <a:cubicBezTo>
                  <a:pt x="3545526" y="6457793"/>
                  <a:pt x="3534514" y="6459308"/>
                  <a:pt x="3523692" y="6462149"/>
                </a:cubicBezTo>
                <a:cubicBezTo>
                  <a:pt x="3512680" y="6465179"/>
                  <a:pt x="3502998" y="6469724"/>
                  <a:pt x="3494264" y="6475785"/>
                </a:cubicBezTo>
                <a:cubicBezTo>
                  <a:pt x="3485720" y="6482034"/>
                  <a:pt x="3478696" y="6489610"/>
                  <a:pt x="3473380" y="6498889"/>
                </a:cubicBezTo>
                <a:cubicBezTo>
                  <a:pt x="3468064" y="6507980"/>
                  <a:pt x="3465406" y="6518775"/>
                  <a:pt x="3465406" y="6531274"/>
                </a:cubicBezTo>
                <a:cubicBezTo>
                  <a:pt x="3465406" y="6542447"/>
                  <a:pt x="3467494" y="6551917"/>
                  <a:pt x="3471671" y="6559681"/>
                </a:cubicBezTo>
                <a:cubicBezTo>
                  <a:pt x="3475848" y="6567446"/>
                  <a:pt x="3481354" y="6574074"/>
                  <a:pt x="3488189" y="6579188"/>
                </a:cubicBezTo>
                <a:cubicBezTo>
                  <a:pt x="3495024" y="6584490"/>
                  <a:pt x="3502808" y="6588657"/>
                  <a:pt x="3511351" y="6592066"/>
                </a:cubicBezTo>
                <a:cubicBezTo>
                  <a:pt x="3520085" y="6595285"/>
                  <a:pt x="3528818" y="6598126"/>
                  <a:pt x="3537932" y="6600399"/>
                </a:cubicBezTo>
                <a:cubicBezTo>
                  <a:pt x="3546855" y="6602861"/>
                  <a:pt x="3555588" y="6605133"/>
                  <a:pt x="3564322" y="6607216"/>
                </a:cubicBezTo>
                <a:cubicBezTo>
                  <a:pt x="3572866" y="6609300"/>
                  <a:pt x="3580650" y="6611572"/>
                  <a:pt x="3587485" y="6614224"/>
                </a:cubicBezTo>
                <a:cubicBezTo>
                  <a:pt x="3594320" y="6617064"/>
                  <a:pt x="3599825" y="6620473"/>
                  <a:pt x="3604002" y="6624450"/>
                </a:cubicBezTo>
                <a:cubicBezTo>
                  <a:pt x="3608179" y="6628617"/>
                  <a:pt x="3610268" y="6633919"/>
                  <a:pt x="3610268" y="6640548"/>
                </a:cubicBezTo>
                <a:cubicBezTo>
                  <a:pt x="3610268" y="6646608"/>
                  <a:pt x="3608749" y="6651721"/>
                  <a:pt x="3605521" y="6655698"/>
                </a:cubicBezTo>
                <a:cubicBezTo>
                  <a:pt x="3602294" y="6659676"/>
                  <a:pt x="3598307" y="6662706"/>
                  <a:pt x="3593560" y="6664978"/>
                </a:cubicBezTo>
                <a:cubicBezTo>
                  <a:pt x="3588814" y="6667251"/>
                  <a:pt x="3583687" y="6668766"/>
                  <a:pt x="3578182" y="6669523"/>
                </a:cubicBezTo>
                <a:cubicBezTo>
                  <a:pt x="3572866" y="6670470"/>
                  <a:pt x="3567739" y="6670849"/>
                  <a:pt x="3562993" y="6670849"/>
                </a:cubicBezTo>
                <a:cubicBezTo>
                  <a:pt x="3555778" y="6670849"/>
                  <a:pt x="3548943" y="6669902"/>
                  <a:pt x="3542488" y="6668198"/>
                </a:cubicBezTo>
                <a:cubicBezTo>
                  <a:pt x="3535843" y="6666493"/>
                  <a:pt x="3530147" y="6663842"/>
                  <a:pt x="3525211" y="6660433"/>
                </a:cubicBezTo>
                <a:cubicBezTo>
                  <a:pt x="3520275" y="6656835"/>
                  <a:pt x="3516478" y="6652290"/>
                  <a:pt x="3513440" y="6646608"/>
                </a:cubicBezTo>
                <a:cubicBezTo>
                  <a:pt x="3510402" y="6640927"/>
                  <a:pt x="3509073" y="6634109"/>
                  <a:pt x="3509073" y="6625965"/>
                </a:cubicBezTo>
                <a:cubicBezTo>
                  <a:pt x="3509073" y="6625965"/>
                  <a:pt x="3509073" y="6625965"/>
                  <a:pt x="3457242" y="6625965"/>
                </a:cubicBezTo>
                <a:cubicBezTo>
                  <a:pt x="3456862" y="6640927"/>
                  <a:pt x="3459710" y="6653805"/>
                  <a:pt x="3465406" y="6664599"/>
                </a:cubicBezTo>
                <a:cubicBezTo>
                  <a:pt x="3471101" y="6675584"/>
                  <a:pt x="3478696" y="6684485"/>
                  <a:pt x="3488379" y="6691492"/>
                </a:cubicBezTo>
                <a:cubicBezTo>
                  <a:pt x="3498061" y="6698499"/>
                  <a:pt x="3509263" y="6703802"/>
                  <a:pt x="3521794" y="6707021"/>
                </a:cubicBezTo>
                <a:cubicBezTo>
                  <a:pt x="3534514" y="6710241"/>
                  <a:pt x="3547424" y="6711945"/>
                  <a:pt x="3560904" y="6711945"/>
                </a:cubicBezTo>
                <a:cubicBezTo>
                  <a:pt x="3577422" y="6711945"/>
                  <a:pt x="3592041" y="6710051"/>
                  <a:pt x="3604762" y="6706264"/>
                </a:cubicBezTo>
                <a:cubicBezTo>
                  <a:pt x="3617292" y="6702287"/>
                  <a:pt x="3627924" y="6696984"/>
                  <a:pt x="3636468" y="6689977"/>
                </a:cubicBezTo>
                <a:cubicBezTo>
                  <a:pt x="3645012" y="6683159"/>
                  <a:pt x="3651277" y="6674826"/>
                  <a:pt x="3655644" y="6665357"/>
                </a:cubicBezTo>
                <a:cubicBezTo>
                  <a:pt x="3660011" y="6655888"/>
                  <a:pt x="3662099" y="6645472"/>
                  <a:pt x="3662099" y="6634298"/>
                </a:cubicBezTo>
                <a:cubicBezTo>
                  <a:pt x="3662099" y="6620852"/>
                  <a:pt x="3659251" y="6609678"/>
                  <a:pt x="3653555" y="6600967"/>
                </a:cubicBezTo>
                <a:cubicBezTo>
                  <a:pt x="3647670" y="6592066"/>
                  <a:pt x="3640835" y="6585248"/>
                  <a:pt x="3632861" y="6579945"/>
                </a:cubicBezTo>
                <a:cubicBezTo>
                  <a:pt x="3624887" y="6574832"/>
                  <a:pt x="3616913" y="6570855"/>
                  <a:pt x="3608749" y="6568582"/>
                </a:cubicBezTo>
                <a:cubicBezTo>
                  <a:pt x="3600775" y="6566120"/>
                  <a:pt x="3594320" y="6564605"/>
                  <a:pt x="3589763" y="6563658"/>
                </a:cubicBezTo>
                <a:cubicBezTo>
                  <a:pt x="3574574" y="6559681"/>
                  <a:pt x="3562233" y="6556651"/>
                  <a:pt x="3552930" y="6554000"/>
                </a:cubicBezTo>
                <a:cubicBezTo>
                  <a:pt x="3543437" y="6551538"/>
                  <a:pt x="3536033" y="6549076"/>
                  <a:pt x="3530717" y="6546614"/>
                </a:cubicBezTo>
                <a:cubicBezTo>
                  <a:pt x="3525401" y="6544152"/>
                  <a:pt x="3521794" y="6541311"/>
                  <a:pt x="3519895" y="6538470"/>
                </a:cubicBezTo>
                <a:cubicBezTo>
                  <a:pt x="3518186" y="6535440"/>
                  <a:pt x="3517237" y="6531653"/>
                  <a:pt x="3517237" y="6526918"/>
                </a:cubicBezTo>
                <a:cubicBezTo>
                  <a:pt x="3517237" y="6521615"/>
                  <a:pt x="3518376" y="6517260"/>
                  <a:pt x="3520654" y="6514040"/>
                </a:cubicBezTo>
                <a:cubicBezTo>
                  <a:pt x="3522933" y="6510631"/>
                  <a:pt x="3525781" y="6507790"/>
                  <a:pt x="3529388" y="6505518"/>
                </a:cubicBezTo>
                <a:cubicBezTo>
                  <a:pt x="3532805" y="6503245"/>
                  <a:pt x="3536792" y="6501541"/>
                  <a:pt x="3541159" y="6500594"/>
                </a:cubicBezTo>
                <a:cubicBezTo>
                  <a:pt x="3545336" y="6499836"/>
                  <a:pt x="3549703" y="6499268"/>
                  <a:pt x="3554070" y="6499268"/>
                </a:cubicBezTo>
                <a:cubicBezTo>
                  <a:pt x="3560715" y="6499268"/>
                  <a:pt x="3566790" y="6499836"/>
                  <a:pt x="3572296" y="6500973"/>
                </a:cubicBezTo>
                <a:cubicBezTo>
                  <a:pt x="3577802" y="6502109"/>
                  <a:pt x="3582738" y="6504003"/>
                  <a:pt x="3587105" y="6506843"/>
                </a:cubicBezTo>
                <a:cubicBezTo>
                  <a:pt x="3591472" y="6509495"/>
                  <a:pt x="3594889" y="6513282"/>
                  <a:pt x="3597547" y="6518017"/>
                </a:cubicBezTo>
                <a:cubicBezTo>
                  <a:pt x="3600205" y="6522752"/>
                  <a:pt x="3601724" y="6528812"/>
                  <a:pt x="3602104" y="6536008"/>
                </a:cubicBezTo>
                <a:cubicBezTo>
                  <a:pt x="3602104" y="6536008"/>
                  <a:pt x="3602104" y="6536008"/>
                  <a:pt x="3653935" y="6536008"/>
                </a:cubicBezTo>
                <a:cubicBezTo>
                  <a:pt x="3653935" y="6521994"/>
                  <a:pt x="3651277" y="6510063"/>
                  <a:pt x="3645961" y="6500215"/>
                </a:cubicBezTo>
                <a:cubicBezTo>
                  <a:pt x="3640645" y="6490367"/>
                  <a:pt x="3633430" y="6482224"/>
                  <a:pt x="3624317" y="6475785"/>
                </a:cubicBezTo>
                <a:cubicBezTo>
                  <a:pt x="3615204" y="6469535"/>
                  <a:pt x="3604762" y="6464990"/>
                  <a:pt x="3593180" y="6462149"/>
                </a:cubicBezTo>
                <a:cubicBezTo>
                  <a:pt x="3581409" y="6459308"/>
                  <a:pt x="3569068" y="6457793"/>
                  <a:pt x="3556348" y="6457793"/>
                </a:cubicBezTo>
                <a:close/>
                <a:moveTo>
                  <a:pt x="3789902" y="6384507"/>
                </a:moveTo>
                <a:lnTo>
                  <a:pt x="3789902" y="6447106"/>
                </a:lnTo>
                <a:lnTo>
                  <a:pt x="3852862" y="6447106"/>
                </a:lnTo>
                <a:lnTo>
                  <a:pt x="3852862" y="6384507"/>
                </a:lnTo>
                <a:close/>
                <a:moveTo>
                  <a:pt x="3523117" y="6246039"/>
                </a:moveTo>
                <a:cubicBezTo>
                  <a:pt x="3523117" y="6246039"/>
                  <a:pt x="3523117" y="6246039"/>
                  <a:pt x="3581820" y="6246039"/>
                </a:cubicBezTo>
                <a:cubicBezTo>
                  <a:pt x="3594168" y="6246039"/>
                  <a:pt x="3603287" y="6248689"/>
                  <a:pt x="3609556" y="6253991"/>
                </a:cubicBezTo>
                <a:cubicBezTo>
                  <a:pt x="3615636" y="6259482"/>
                  <a:pt x="3618675" y="6268003"/>
                  <a:pt x="3618675" y="6279742"/>
                </a:cubicBezTo>
                <a:cubicBezTo>
                  <a:pt x="3618675" y="6292049"/>
                  <a:pt x="3615636" y="6300759"/>
                  <a:pt x="3609556" y="6306250"/>
                </a:cubicBezTo>
                <a:cubicBezTo>
                  <a:pt x="3603287" y="6311741"/>
                  <a:pt x="3594168" y="6314392"/>
                  <a:pt x="3581820" y="6314392"/>
                </a:cubicBezTo>
                <a:lnTo>
                  <a:pt x="3523117" y="6314392"/>
                </a:lnTo>
                <a:cubicBezTo>
                  <a:pt x="3523117" y="6314392"/>
                  <a:pt x="3523117" y="6314392"/>
                  <a:pt x="3523117" y="6246039"/>
                </a:cubicBezTo>
                <a:close/>
                <a:moveTo>
                  <a:pt x="3704700" y="6204580"/>
                </a:moveTo>
                <a:lnTo>
                  <a:pt x="3704700" y="6447575"/>
                </a:lnTo>
                <a:lnTo>
                  <a:pt x="3758245" y="6447575"/>
                </a:lnTo>
                <a:lnTo>
                  <a:pt x="3758245" y="6204580"/>
                </a:lnTo>
                <a:close/>
                <a:moveTo>
                  <a:pt x="3469572" y="6204580"/>
                </a:moveTo>
                <a:cubicBezTo>
                  <a:pt x="3469572" y="6204580"/>
                  <a:pt x="3469572" y="6204580"/>
                  <a:pt x="3469572" y="6447575"/>
                </a:cubicBezTo>
                <a:cubicBezTo>
                  <a:pt x="3469572" y="6447575"/>
                  <a:pt x="3469572" y="6447575"/>
                  <a:pt x="3523121" y="6447575"/>
                </a:cubicBezTo>
                <a:cubicBezTo>
                  <a:pt x="3523121" y="6447575"/>
                  <a:pt x="3523121" y="6447575"/>
                  <a:pt x="3523121" y="6352688"/>
                </a:cubicBezTo>
                <a:cubicBezTo>
                  <a:pt x="3523121" y="6352688"/>
                  <a:pt x="3523121" y="6352688"/>
                  <a:pt x="3576669" y="6352688"/>
                </a:cubicBezTo>
                <a:cubicBezTo>
                  <a:pt x="3590151" y="6352688"/>
                  <a:pt x="3599836" y="6355529"/>
                  <a:pt x="3605722" y="6361400"/>
                </a:cubicBezTo>
                <a:cubicBezTo>
                  <a:pt x="3611609" y="6367271"/>
                  <a:pt x="3615407" y="6376741"/>
                  <a:pt x="3617305" y="6389431"/>
                </a:cubicBezTo>
                <a:cubicBezTo>
                  <a:pt x="3618635" y="6399090"/>
                  <a:pt x="3619774" y="6409317"/>
                  <a:pt x="3620344" y="6419923"/>
                </a:cubicBezTo>
                <a:cubicBezTo>
                  <a:pt x="3621103" y="6430719"/>
                  <a:pt x="3622812" y="6439810"/>
                  <a:pt x="3625850" y="6447575"/>
                </a:cubicBezTo>
                <a:cubicBezTo>
                  <a:pt x="3625850" y="6447575"/>
                  <a:pt x="3625850" y="6447575"/>
                  <a:pt x="3679399" y="6447575"/>
                </a:cubicBezTo>
                <a:cubicBezTo>
                  <a:pt x="3676930" y="6444166"/>
                  <a:pt x="3675032" y="6439999"/>
                  <a:pt x="3673702" y="6435075"/>
                </a:cubicBezTo>
                <a:cubicBezTo>
                  <a:pt x="3672563" y="6430340"/>
                  <a:pt x="3671614" y="6425037"/>
                  <a:pt x="3671044" y="6419545"/>
                </a:cubicBezTo>
                <a:cubicBezTo>
                  <a:pt x="3670474" y="6414242"/>
                  <a:pt x="3670094" y="6408938"/>
                  <a:pt x="3669905" y="6403635"/>
                </a:cubicBezTo>
                <a:cubicBezTo>
                  <a:pt x="3669525" y="6398522"/>
                  <a:pt x="3669335" y="6393976"/>
                  <a:pt x="3669145" y="6389999"/>
                </a:cubicBezTo>
                <a:cubicBezTo>
                  <a:pt x="3668765" y="6383938"/>
                  <a:pt x="3667816" y="6377878"/>
                  <a:pt x="3666676" y="6371627"/>
                </a:cubicBezTo>
                <a:cubicBezTo>
                  <a:pt x="3665347" y="6365567"/>
                  <a:pt x="3663258" y="6359885"/>
                  <a:pt x="3660600" y="6354771"/>
                </a:cubicBezTo>
                <a:cubicBezTo>
                  <a:pt x="3657942" y="6349658"/>
                  <a:pt x="3654334" y="6345301"/>
                  <a:pt x="3649966" y="6341514"/>
                </a:cubicBezTo>
                <a:cubicBezTo>
                  <a:pt x="3645789" y="6337726"/>
                  <a:pt x="3640282" y="6335074"/>
                  <a:pt x="3633636" y="6333180"/>
                </a:cubicBezTo>
                <a:cubicBezTo>
                  <a:pt x="3633636" y="6333180"/>
                  <a:pt x="3633636" y="6333180"/>
                  <a:pt x="3633636" y="6332612"/>
                </a:cubicBezTo>
                <a:cubicBezTo>
                  <a:pt x="3647308" y="6327119"/>
                  <a:pt x="3657182" y="6319165"/>
                  <a:pt x="3663258" y="6308748"/>
                </a:cubicBezTo>
                <a:cubicBezTo>
                  <a:pt x="3669145" y="6298331"/>
                  <a:pt x="3672183" y="6285831"/>
                  <a:pt x="3672183" y="6271626"/>
                </a:cubicBezTo>
                <a:cubicBezTo>
                  <a:pt x="3672183" y="6262346"/>
                  <a:pt x="3670664" y="6253634"/>
                  <a:pt x="3667246" y="6245679"/>
                </a:cubicBezTo>
                <a:cubicBezTo>
                  <a:pt x="3664018" y="6237535"/>
                  <a:pt x="3659271" y="6230527"/>
                  <a:pt x="3653005" y="6224277"/>
                </a:cubicBezTo>
                <a:cubicBezTo>
                  <a:pt x="3646738" y="6218217"/>
                  <a:pt x="3639143" y="6213292"/>
                  <a:pt x="3630408" y="6209883"/>
                </a:cubicBezTo>
                <a:cubicBezTo>
                  <a:pt x="3621673" y="6206285"/>
                  <a:pt x="3611799" y="6204580"/>
                  <a:pt x="3600975" y="6204580"/>
                </a:cubicBezTo>
                <a:close/>
                <a:moveTo>
                  <a:pt x="0" y="0"/>
                </a:moveTo>
                <a:lnTo>
                  <a:pt x="4008437" y="0"/>
                </a:lnTo>
                <a:lnTo>
                  <a:pt x="4008437" y="6057901"/>
                </a:lnTo>
                <a:lnTo>
                  <a:pt x="4008436" y="6057901"/>
                </a:lnTo>
                <a:lnTo>
                  <a:pt x="4008436" y="6858001"/>
                </a:lnTo>
                <a:lnTo>
                  <a:pt x="0" y="6858001"/>
                </a:lnTo>
                <a:lnTo>
                  <a:pt x="0" y="6057901"/>
                </a:lnTo>
                <a:lnTo>
                  <a:pt x="0" y="3447511"/>
                </a:lnTo>
                <a:close/>
              </a:path>
            </a:pathLst>
          </a:custGeom>
          <a:solidFill>
            <a:schemeClr val="accent4"/>
          </a:solidFill>
        </p:spPr>
        <p:txBody>
          <a:bodyPr wrap="square" lIns="216000" tIns="144000" rIns="216000" bIns="144000" anchor="ctr">
            <a:noAutofit/>
          </a:bodyPr>
          <a:lstStyle>
            <a:lvl1pPr>
              <a:defRPr sz="1600">
                <a:solidFill>
                  <a:schemeClr val="bg1"/>
                </a:solidFill>
                <a:latin typeface="+mj-lt"/>
              </a:defRPr>
            </a:lvl1pPr>
            <a:lvl2pPr>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Rubrik 3"/>
          <p:cNvSpPr>
            <a:spLocks noGrp="1"/>
          </p:cNvSpPr>
          <p:nvPr>
            <p:ph type="title"/>
          </p:nvPr>
        </p:nvSpPr>
        <p:spPr>
          <a:xfrm>
            <a:off x="550863" y="404813"/>
            <a:ext cx="7417480"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2753432780"/>
      </p:ext>
    </p:extLst>
  </p:cSld>
  <p:clrMapOvr>
    <a:masterClrMapping/>
  </p:clrMapOvr>
  <p:extLst mod="1">
    <p:ext uri="{DCECCB84-F9BA-43D5-87BE-67443E8EF086}">
      <p15:sldGuideLst xmlns:p15="http://schemas.microsoft.com/office/powerpoint/2012/main">
        <p15:guide id="1" pos="3840">
          <p15:clr>
            <a:srgbClr val="FBAE40"/>
          </p15:clr>
        </p15:guide>
        <p15:guide id="2" pos="51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foruta oran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0863" y="1233488"/>
            <a:ext cx="7417480"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1"/>
          </p:nvPr>
        </p:nvSpPr>
        <p:spPr/>
        <p:txBody>
          <a:bodyPr/>
          <a:lstStyle/>
          <a:p>
            <a:fld id="{689F2D8B-41AF-4F0A-96D1-36B06F461775}" type="slidenum">
              <a:rPr lang="sv-SE" smtClean="0"/>
              <a:pPr/>
              <a:t>‹#›</a:t>
            </a:fld>
            <a:endParaRPr lang="sv-SE"/>
          </a:p>
        </p:txBody>
      </p:sp>
      <p:sp>
        <p:nvSpPr>
          <p:cNvPr id="8" name="Platshållare för text 7"/>
          <p:cNvSpPr>
            <a:spLocks noGrp="1"/>
          </p:cNvSpPr>
          <p:nvPr>
            <p:ph type="body" sz="quarter" idx="12"/>
          </p:nvPr>
        </p:nvSpPr>
        <p:spPr>
          <a:xfrm>
            <a:off x="8183563" y="0"/>
            <a:ext cx="4008437" cy="6858001"/>
          </a:xfrm>
          <a:custGeom>
            <a:avLst/>
            <a:gdLst>
              <a:gd name="connsiteX0" fmla="*/ 3679752 w 4008437"/>
              <a:gd name="connsiteY0" fmla="*/ 6463665 h 6858001"/>
              <a:gd name="connsiteX1" fmla="*/ 3679752 w 4008437"/>
              <a:gd name="connsiteY1" fmla="*/ 6706425 h 6858001"/>
              <a:gd name="connsiteX2" fmla="*/ 3852627 w 4008437"/>
              <a:gd name="connsiteY2" fmla="*/ 6706425 h 6858001"/>
              <a:gd name="connsiteX3" fmla="*/ 3852627 w 4008437"/>
              <a:gd name="connsiteY3" fmla="*/ 6661561 h 6858001"/>
              <a:gd name="connsiteX4" fmla="*/ 3733297 w 4008437"/>
              <a:gd name="connsiteY4" fmla="*/ 6661561 h 6858001"/>
              <a:gd name="connsiteX5" fmla="*/ 3733297 w 4008437"/>
              <a:gd name="connsiteY5" fmla="*/ 6602016 h 6858001"/>
              <a:gd name="connsiteX6" fmla="*/ 3845566 w 4008437"/>
              <a:gd name="connsiteY6" fmla="*/ 6602016 h 6858001"/>
              <a:gd name="connsiteX7" fmla="*/ 3845566 w 4008437"/>
              <a:gd name="connsiteY7" fmla="*/ 6560558 h 6858001"/>
              <a:gd name="connsiteX8" fmla="*/ 3733297 w 4008437"/>
              <a:gd name="connsiteY8" fmla="*/ 6560558 h 6858001"/>
              <a:gd name="connsiteX9" fmla="*/ 3733297 w 4008437"/>
              <a:gd name="connsiteY9" fmla="*/ 6508529 h 6858001"/>
              <a:gd name="connsiteX10" fmla="*/ 3852862 w 4008437"/>
              <a:gd name="connsiteY10" fmla="*/ 6508529 h 6858001"/>
              <a:gd name="connsiteX11" fmla="*/ 3852862 w 4008437"/>
              <a:gd name="connsiteY11" fmla="*/ 6463665 h 6858001"/>
              <a:gd name="connsiteX12" fmla="*/ 3556348 w 4008437"/>
              <a:gd name="connsiteY12" fmla="*/ 6457793 h 6858001"/>
              <a:gd name="connsiteX13" fmla="*/ 3523692 w 4008437"/>
              <a:gd name="connsiteY13" fmla="*/ 6462149 h 6858001"/>
              <a:gd name="connsiteX14" fmla="*/ 3494264 w 4008437"/>
              <a:gd name="connsiteY14" fmla="*/ 6475785 h 6858001"/>
              <a:gd name="connsiteX15" fmla="*/ 3473380 w 4008437"/>
              <a:gd name="connsiteY15" fmla="*/ 6498889 h 6858001"/>
              <a:gd name="connsiteX16" fmla="*/ 3465406 w 4008437"/>
              <a:gd name="connsiteY16" fmla="*/ 6531274 h 6858001"/>
              <a:gd name="connsiteX17" fmla="*/ 3471671 w 4008437"/>
              <a:gd name="connsiteY17" fmla="*/ 6559681 h 6858001"/>
              <a:gd name="connsiteX18" fmla="*/ 3488189 w 4008437"/>
              <a:gd name="connsiteY18" fmla="*/ 6579188 h 6858001"/>
              <a:gd name="connsiteX19" fmla="*/ 3511351 w 4008437"/>
              <a:gd name="connsiteY19" fmla="*/ 6592066 h 6858001"/>
              <a:gd name="connsiteX20" fmla="*/ 3537932 w 4008437"/>
              <a:gd name="connsiteY20" fmla="*/ 6600399 h 6858001"/>
              <a:gd name="connsiteX21" fmla="*/ 3564322 w 4008437"/>
              <a:gd name="connsiteY21" fmla="*/ 6607216 h 6858001"/>
              <a:gd name="connsiteX22" fmla="*/ 3587485 w 4008437"/>
              <a:gd name="connsiteY22" fmla="*/ 6614224 h 6858001"/>
              <a:gd name="connsiteX23" fmla="*/ 3604002 w 4008437"/>
              <a:gd name="connsiteY23" fmla="*/ 6624450 h 6858001"/>
              <a:gd name="connsiteX24" fmla="*/ 3610268 w 4008437"/>
              <a:gd name="connsiteY24" fmla="*/ 6640548 h 6858001"/>
              <a:gd name="connsiteX25" fmla="*/ 3605521 w 4008437"/>
              <a:gd name="connsiteY25" fmla="*/ 6655698 h 6858001"/>
              <a:gd name="connsiteX26" fmla="*/ 3593560 w 4008437"/>
              <a:gd name="connsiteY26" fmla="*/ 6664978 h 6858001"/>
              <a:gd name="connsiteX27" fmla="*/ 3578182 w 4008437"/>
              <a:gd name="connsiteY27" fmla="*/ 6669523 h 6858001"/>
              <a:gd name="connsiteX28" fmla="*/ 3562993 w 4008437"/>
              <a:gd name="connsiteY28" fmla="*/ 6670849 h 6858001"/>
              <a:gd name="connsiteX29" fmla="*/ 3542488 w 4008437"/>
              <a:gd name="connsiteY29" fmla="*/ 6668198 h 6858001"/>
              <a:gd name="connsiteX30" fmla="*/ 3525211 w 4008437"/>
              <a:gd name="connsiteY30" fmla="*/ 6660433 h 6858001"/>
              <a:gd name="connsiteX31" fmla="*/ 3513440 w 4008437"/>
              <a:gd name="connsiteY31" fmla="*/ 6646608 h 6858001"/>
              <a:gd name="connsiteX32" fmla="*/ 3509073 w 4008437"/>
              <a:gd name="connsiteY32" fmla="*/ 6625965 h 6858001"/>
              <a:gd name="connsiteX33" fmla="*/ 3457242 w 4008437"/>
              <a:gd name="connsiteY33" fmla="*/ 6625965 h 6858001"/>
              <a:gd name="connsiteX34" fmla="*/ 3465406 w 4008437"/>
              <a:gd name="connsiteY34" fmla="*/ 6664599 h 6858001"/>
              <a:gd name="connsiteX35" fmla="*/ 3488379 w 4008437"/>
              <a:gd name="connsiteY35" fmla="*/ 6691492 h 6858001"/>
              <a:gd name="connsiteX36" fmla="*/ 3521794 w 4008437"/>
              <a:gd name="connsiteY36" fmla="*/ 6707021 h 6858001"/>
              <a:gd name="connsiteX37" fmla="*/ 3560904 w 4008437"/>
              <a:gd name="connsiteY37" fmla="*/ 6711945 h 6858001"/>
              <a:gd name="connsiteX38" fmla="*/ 3604762 w 4008437"/>
              <a:gd name="connsiteY38" fmla="*/ 6706264 h 6858001"/>
              <a:gd name="connsiteX39" fmla="*/ 3636468 w 4008437"/>
              <a:gd name="connsiteY39" fmla="*/ 6689977 h 6858001"/>
              <a:gd name="connsiteX40" fmla="*/ 3655644 w 4008437"/>
              <a:gd name="connsiteY40" fmla="*/ 6665357 h 6858001"/>
              <a:gd name="connsiteX41" fmla="*/ 3662099 w 4008437"/>
              <a:gd name="connsiteY41" fmla="*/ 6634298 h 6858001"/>
              <a:gd name="connsiteX42" fmla="*/ 3653555 w 4008437"/>
              <a:gd name="connsiteY42" fmla="*/ 6600967 h 6858001"/>
              <a:gd name="connsiteX43" fmla="*/ 3632861 w 4008437"/>
              <a:gd name="connsiteY43" fmla="*/ 6579945 h 6858001"/>
              <a:gd name="connsiteX44" fmla="*/ 3608749 w 4008437"/>
              <a:gd name="connsiteY44" fmla="*/ 6568582 h 6858001"/>
              <a:gd name="connsiteX45" fmla="*/ 3589763 w 4008437"/>
              <a:gd name="connsiteY45" fmla="*/ 6563658 h 6858001"/>
              <a:gd name="connsiteX46" fmla="*/ 3552930 w 4008437"/>
              <a:gd name="connsiteY46" fmla="*/ 6554000 h 6858001"/>
              <a:gd name="connsiteX47" fmla="*/ 3530717 w 4008437"/>
              <a:gd name="connsiteY47" fmla="*/ 6546614 h 6858001"/>
              <a:gd name="connsiteX48" fmla="*/ 3519895 w 4008437"/>
              <a:gd name="connsiteY48" fmla="*/ 6538470 h 6858001"/>
              <a:gd name="connsiteX49" fmla="*/ 3517237 w 4008437"/>
              <a:gd name="connsiteY49" fmla="*/ 6526918 h 6858001"/>
              <a:gd name="connsiteX50" fmla="*/ 3520654 w 4008437"/>
              <a:gd name="connsiteY50" fmla="*/ 6514040 h 6858001"/>
              <a:gd name="connsiteX51" fmla="*/ 3529388 w 4008437"/>
              <a:gd name="connsiteY51" fmla="*/ 6505518 h 6858001"/>
              <a:gd name="connsiteX52" fmla="*/ 3541159 w 4008437"/>
              <a:gd name="connsiteY52" fmla="*/ 6500594 h 6858001"/>
              <a:gd name="connsiteX53" fmla="*/ 3554070 w 4008437"/>
              <a:gd name="connsiteY53" fmla="*/ 6499268 h 6858001"/>
              <a:gd name="connsiteX54" fmla="*/ 3572296 w 4008437"/>
              <a:gd name="connsiteY54" fmla="*/ 6500973 h 6858001"/>
              <a:gd name="connsiteX55" fmla="*/ 3587105 w 4008437"/>
              <a:gd name="connsiteY55" fmla="*/ 6506843 h 6858001"/>
              <a:gd name="connsiteX56" fmla="*/ 3597547 w 4008437"/>
              <a:gd name="connsiteY56" fmla="*/ 6518017 h 6858001"/>
              <a:gd name="connsiteX57" fmla="*/ 3602104 w 4008437"/>
              <a:gd name="connsiteY57" fmla="*/ 6536008 h 6858001"/>
              <a:gd name="connsiteX58" fmla="*/ 3653935 w 4008437"/>
              <a:gd name="connsiteY58" fmla="*/ 6536008 h 6858001"/>
              <a:gd name="connsiteX59" fmla="*/ 3645961 w 4008437"/>
              <a:gd name="connsiteY59" fmla="*/ 6500215 h 6858001"/>
              <a:gd name="connsiteX60" fmla="*/ 3624317 w 4008437"/>
              <a:gd name="connsiteY60" fmla="*/ 6475785 h 6858001"/>
              <a:gd name="connsiteX61" fmla="*/ 3593180 w 4008437"/>
              <a:gd name="connsiteY61" fmla="*/ 6462149 h 6858001"/>
              <a:gd name="connsiteX62" fmla="*/ 3556348 w 4008437"/>
              <a:gd name="connsiteY62" fmla="*/ 6457793 h 6858001"/>
              <a:gd name="connsiteX63" fmla="*/ 3789902 w 4008437"/>
              <a:gd name="connsiteY63" fmla="*/ 6384507 h 6858001"/>
              <a:gd name="connsiteX64" fmla="*/ 3789902 w 4008437"/>
              <a:gd name="connsiteY64" fmla="*/ 6447106 h 6858001"/>
              <a:gd name="connsiteX65" fmla="*/ 3852862 w 4008437"/>
              <a:gd name="connsiteY65" fmla="*/ 6447106 h 6858001"/>
              <a:gd name="connsiteX66" fmla="*/ 3852862 w 4008437"/>
              <a:gd name="connsiteY66" fmla="*/ 6384507 h 6858001"/>
              <a:gd name="connsiteX67" fmla="*/ 3523117 w 4008437"/>
              <a:gd name="connsiteY67" fmla="*/ 6246039 h 6858001"/>
              <a:gd name="connsiteX68" fmla="*/ 3581820 w 4008437"/>
              <a:gd name="connsiteY68" fmla="*/ 6246039 h 6858001"/>
              <a:gd name="connsiteX69" fmla="*/ 3609556 w 4008437"/>
              <a:gd name="connsiteY69" fmla="*/ 6253991 h 6858001"/>
              <a:gd name="connsiteX70" fmla="*/ 3618675 w 4008437"/>
              <a:gd name="connsiteY70" fmla="*/ 6279742 h 6858001"/>
              <a:gd name="connsiteX71" fmla="*/ 3609556 w 4008437"/>
              <a:gd name="connsiteY71" fmla="*/ 6306250 h 6858001"/>
              <a:gd name="connsiteX72" fmla="*/ 3581820 w 4008437"/>
              <a:gd name="connsiteY72" fmla="*/ 6314392 h 6858001"/>
              <a:gd name="connsiteX73" fmla="*/ 3523117 w 4008437"/>
              <a:gd name="connsiteY73" fmla="*/ 6314392 h 6858001"/>
              <a:gd name="connsiteX74" fmla="*/ 3523117 w 4008437"/>
              <a:gd name="connsiteY74" fmla="*/ 6246039 h 6858001"/>
              <a:gd name="connsiteX75" fmla="*/ 3704700 w 4008437"/>
              <a:gd name="connsiteY75" fmla="*/ 6204580 h 6858001"/>
              <a:gd name="connsiteX76" fmla="*/ 3704700 w 4008437"/>
              <a:gd name="connsiteY76" fmla="*/ 6447575 h 6858001"/>
              <a:gd name="connsiteX77" fmla="*/ 3758245 w 4008437"/>
              <a:gd name="connsiteY77" fmla="*/ 6447575 h 6858001"/>
              <a:gd name="connsiteX78" fmla="*/ 3758245 w 4008437"/>
              <a:gd name="connsiteY78" fmla="*/ 6204580 h 6858001"/>
              <a:gd name="connsiteX79" fmla="*/ 3469572 w 4008437"/>
              <a:gd name="connsiteY79" fmla="*/ 6204580 h 6858001"/>
              <a:gd name="connsiteX80" fmla="*/ 3469572 w 4008437"/>
              <a:gd name="connsiteY80" fmla="*/ 6447575 h 6858001"/>
              <a:gd name="connsiteX81" fmla="*/ 3523121 w 4008437"/>
              <a:gd name="connsiteY81" fmla="*/ 6447575 h 6858001"/>
              <a:gd name="connsiteX82" fmla="*/ 3523121 w 4008437"/>
              <a:gd name="connsiteY82" fmla="*/ 6352688 h 6858001"/>
              <a:gd name="connsiteX83" fmla="*/ 3576669 w 4008437"/>
              <a:gd name="connsiteY83" fmla="*/ 6352688 h 6858001"/>
              <a:gd name="connsiteX84" fmla="*/ 3605722 w 4008437"/>
              <a:gd name="connsiteY84" fmla="*/ 6361400 h 6858001"/>
              <a:gd name="connsiteX85" fmla="*/ 3617305 w 4008437"/>
              <a:gd name="connsiteY85" fmla="*/ 6389431 h 6858001"/>
              <a:gd name="connsiteX86" fmla="*/ 3620344 w 4008437"/>
              <a:gd name="connsiteY86" fmla="*/ 6419923 h 6858001"/>
              <a:gd name="connsiteX87" fmla="*/ 3625850 w 4008437"/>
              <a:gd name="connsiteY87" fmla="*/ 6447575 h 6858001"/>
              <a:gd name="connsiteX88" fmla="*/ 3679399 w 4008437"/>
              <a:gd name="connsiteY88" fmla="*/ 6447575 h 6858001"/>
              <a:gd name="connsiteX89" fmla="*/ 3673702 w 4008437"/>
              <a:gd name="connsiteY89" fmla="*/ 6435075 h 6858001"/>
              <a:gd name="connsiteX90" fmla="*/ 3671044 w 4008437"/>
              <a:gd name="connsiteY90" fmla="*/ 6419545 h 6858001"/>
              <a:gd name="connsiteX91" fmla="*/ 3669905 w 4008437"/>
              <a:gd name="connsiteY91" fmla="*/ 6403635 h 6858001"/>
              <a:gd name="connsiteX92" fmla="*/ 3669145 w 4008437"/>
              <a:gd name="connsiteY92" fmla="*/ 6389999 h 6858001"/>
              <a:gd name="connsiteX93" fmla="*/ 3666676 w 4008437"/>
              <a:gd name="connsiteY93" fmla="*/ 6371627 h 6858001"/>
              <a:gd name="connsiteX94" fmla="*/ 3660600 w 4008437"/>
              <a:gd name="connsiteY94" fmla="*/ 6354771 h 6858001"/>
              <a:gd name="connsiteX95" fmla="*/ 3649966 w 4008437"/>
              <a:gd name="connsiteY95" fmla="*/ 6341514 h 6858001"/>
              <a:gd name="connsiteX96" fmla="*/ 3633636 w 4008437"/>
              <a:gd name="connsiteY96" fmla="*/ 6333180 h 6858001"/>
              <a:gd name="connsiteX97" fmla="*/ 3633636 w 4008437"/>
              <a:gd name="connsiteY97" fmla="*/ 6332612 h 6858001"/>
              <a:gd name="connsiteX98" fmla="*/ 3663258 w 4008437"/>
              <a:gd name="connsiteY98" fmla="*/ 6308748 h 6858001"/>
              <a:gd name="connsiteX99" fmla="*/ 3672183 w 4008437"/>
              <a:gd name="connsiteY99" fmla="*/ 6271626 h 6858001"/>
              <a:gd name="connsiteX100" fmla="*/ 3667246 w 4008437"/>
              <a:gd name="connsiteY100" fmla="*/ 6245679 h 6858001"/>
              <a:gd name="connsiteX101" fmla="*/ 3653005 w 4008437"/>
              <a:gd name="connsiteY101" fmla="*/ 6224277 h 6858001"/>
              <a:gd name="connsiteX102" fmla="*/ 3630408 w 4008437"/>
              <a:gd name="connsiteY102" fmla="*/ 6209883 h 6858001"/>
              <a:gd name="connsiteX103" fmla="*/ 3600975 w 4008437"/>
              <a:gd name="connsiteY103" fmla="*/ 6204580 h 6858001"/>
              <a:gd name="connsiteX104" fmla="*/ 0 w 4008437"/>
              <a:gd name="connsiteY104" fmla="*/ 0 h 6858001"/>
              <a:gd name="connsiteX105" fmla="*/ 4008437 w 4008437"/>
              <a:gd name="connsiteY105" fmla="*/ 0 h 6858001"/>
              <a:gd name="connsiteX106" fmla="*/ 4008437 w 4008437"/>
              <a:gd name="connsiteY106" fmla="*/ 6057901 h 6858001"/>
              <a:gd name="connsiteX107" fmla="*/ 4008436 w 4008437"/>
              <a:gd name="connsiteY107" fmla="*/ 6057901 h 6858001"/>
              <a:gd name="connsiteX108" fmla="*/ 4008436 w 4008437"/>
              <a:gd name="connsiteY108" fmla="*/ 6858001 h 6858001"/>
              <a:gd name="connsiteX109" fmla="*/ 0 w 4008437"/>
              <a:gd name="connsiteY109" fmla="*/ 6858001 h 6858001"/>
              <a:gd name="connsiteX110" fmla="*/ 0 w 4008437"/>
              <a:gd name="connsiteY110" fmla="*/ 6057901 h 6858001"/>
              <a:gd name="connsiteX111" fmla="*/ 0 w 4008437"/>
              <a:gd name="connsiteY111" fmla="*/ 344751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008437" h="6858001">
                <a:moveTo>
                  <a:pt x="3679752" y="6463665"/>
                </a:moveTo>
                <a:lnTo>
                  <a:pt x="3679752" y="6706425"/>
                </a:lnTo>
                <a:lnTo>
                  <a:pt x="3852627" y="6706425"/>
                </a:lnTo>
                <a:lnTo>
                  <a:pt x="3852627" y="6661561"/>
                </a:lnTo>
                <a:lnTo>
                  <a:pt x="3733297" y="6661561"/>
                </a:lnTo>
                <a:lnTo>
                  <a:pt x="3733297" y="6602016"/>
                </a:lnTo>
                <a:lnTo>
                  <a:pt x="3845566" y="6602016"/>
                </a:lnTo>
                <a:lnTo>
                  <a:pt x="3845566" y="6560558"/>
                </a:lnTo>
                <a:lnTo>
                  <a:pt x="3733297" y="6560558"/>
                </a:lnTo>
                <a:lnTo>
                  <a:pt x="3733297" y="6508529"/>
                </a:lnTo>
                <a:lnTo>
                  <a:pt x="3852862" y="6508529"/>
                </a:lnTo>
                <a:lnTo>
                  <a:pt x="3852862" y="6463665"/>
                </a:lnTo>
                <a:close/>
                <a:moveTo>
                  <a:pt x="3556348" y="6457793"/>
                </a:moveTo>
                <a:cubicBezTo>
                  <a:pt x="3545526" y="6457793"/>
                  <a:pt x="3534514" y="6459308"/>
                  <a:pt x="3523692" y="6462149"/>
                </a:cubicBezTo>
                <a:cubicBezTo>
                  <a:pt x="3512680" y="6465179"/>
                  <a:pt x="3502998" y="6469724"/>
                  <a:pt x="3494264" y="6475785"/>
                </a:cubicBezTo>
                <a:cubicBezTo>
                  <a:pt x="3485720" y="6482034"/>
                  <a:pt x="3478696" y="6489610"/>
                  <a:pt x="3473380" y="6498889"/>
                </a:cubicBezTo>
                <a:cubicBezTo>
                  <a:pt x="3468064" y="6507980"/>
                  <a:pt x="3465406" y="6518775"/>
                  <a:pt x="3465406" y="6531274"/>
                </a:cubicBezTo>
                <a:cubicBezTo>
                  <a:pt x="3465406" y="6542447"/>
                  <a:pt x="3467494" y="6551917"/>
                  <a:pt x="3471671" y="6559681"/>
                </a:cubicBezTo>
                <a:cubicBezTo>
                  <a:pt x="3475848" y="6567446"/>
                  <a:pt x="3481354" y="6574074"/>
                  <a:pt x="3488189" y="6579188"/>
                </a:cubicBezTo>
                <a:cubicBezTo>
                  <a:pt x="3495024" y="6584490"/>
                  <a:pt x="3502808" y="6588657"/>
                  <a:pt x="3511351" y="6592066"/>
                </a:cubicBezTo>
                <a:cubicBezTo>
                  <a:pt x="3520085" y="6595285"/>
                  <a:pt x="3528818" y="6598126"/>
                  <a:pt x="3537932" y="6600399"/>
                </a:cubicBezTo>
                <a:cubicBezTo>
                  <a:pt x="3546855" y="6602861"/>
                  <a:pt x="3555588" y="6605133"/>
                  <a:pt x="3564322" y="6607216"/>
                </a:cubicBezTo>
                <a:cubicBezTo>
                  <a:pt x="3572866" y="6609300"/>
                  <a:pt x="3580650" y="6611572"/>
                  <a:pt x="3587485" y="6614224"/>
                </a:cubicBezTo>
                <a:cubicBezTo>
                  <a:pt x="3594320" y="6617064"/>
                  <a:pt x="3599825" y="6620473"/>
                  <a:pt x="3604002" y="6624450"/>
                </a:cubicBezTo>
                <a:cubicBezTo>
                  <a:pt x="3608179" y="6628617"/>
                  <a:pt x="3610268" y="6633919"/>
                  <a:pt x="3610268" y="6640548"/>
                </a:cubicBezTo>
                <a:cubicBezTo>
                  <a:pt x="3610268" y="6646608"/>
                  <a:pt x="3608749" y="6651721"/>
                  <a:pt x="3605521" y="6655698"/>
                </a:cubicBezTo>
                <a:cubicBezTo>
                  <a:pt x="3602294" y="6659676"/>
                  <a:pt x="3598307" y="6662706"/>
                  <a:pt x="3593560" y="6664978"/>
                </a:cubicBezTo>
                <a:cubicBezTo>
                  <a:pt x="3588814" y="6667251"/>
                  <a:pt x="3583687" y="6668766"/>
                  <a:pt x="3578182" y="6669523"/>
                </a:cubicBezTo>
                <a:cubicBezTo>
                  <a:pt x="3572866" y="6670470"/>
                  <a:pt x="3567739" y="6670849"/>
                  <a:pt x="3562993" y="6670849"/>
                </a:cubicBezTo>
                <a:cubicBezTo>
                  <a:pt x="3555778" y="6670849"/>
                  <a:pt x="3548943" y="6669902"/>
                  <a:pt x="3542488" y="6668198"/>
                </a:cubicBezTo>
                <a:cubicBezTo>
                  <a:pt x="3535843" y="6666493"/>
                  <a:pt x="3530147" y="6663842"/>
                  <a:pt x="3525211" y="6660433"/>
                </a:cubicBezTo>
                <a:cubicBezTo>
                  <a:pt x="3520275" y="6656835"/>
                  <a:pt x="3516478" y="6652290"/>
                  <a:pt x="3513440" y="6646608"/>
                </a:cubicBezTo>
                <a:cubicBezTo>
                  <a:pt x="3510402" y="6640927"/>
                  <a:pt x="3509073" y="6634109"/>
                  <a:pt x="3509073" y="6625965"/>
                </a:cubicBezTo>
                <a:cubicBezTo>
                  <a:pt x="3509073" y="6625965"/>
                  <a:pt x="3509073" y="6625965"/>
                  <a:pt x="3457242" y="6625965"/>
                </a:cubicBezTo>
                <a:cubicBezTo>
                  <a:pt x="3456862" y="6640927"/>
                  <a:pt x="3459710" y="6653805"/>
                  <a:pt x="3465406" y="6664599"/>
                </a:cubicBezTo>
                <a:cubicBezTo>
                  <a:pt x="3471101" y="6675584"/>
                  <a:pt x="3478696" y="6684485"/>
                  <a:pt x="3488379" y="6691492"/>
                </a:cubicBezTo>
                <a:cubicBezTo>
                  <a:pt x="3498061" y="6698499"/>
                  <a:pt x="3509263" y="6703802"/>
                  <a:pt x="3521794" y="6707021"/>
                </a:cubicBezTo>
                <a:cubicBezTo>
                  <a:pt x="3534514" y="6710241"/>
                  <a:pt x="3547424" y="6711945"/>
                  <a:pt x="3560904" y="6711945"/>
                </a:cubicBezTo>
                <a:cubicBezTo>
                  <a:pt x="3577422" y="6711945"/>
                  <a:pt x="3592041" y="6710051"/>
                  <a:pt x="3604762" y="6706264"/>
                </a:cubicBezTo>
                <a:cubicBezTo>
                  <a:pt x="3617292" y="6702287"/>
                  <a:pt x="3627924" y="6696984"/>
                  <a:pt x="3636468" y="6689977"/>
                </a:cubicBezTo>
                <a:cubicBezTo>
                  <a:pt x="3645012" y="6683159"/>
                  <a:pt x="3651277" y="6674826"/>
                  <a:pt x="3655644" y="6665357"/>
                </a:cubicBezTo>
                <a:cubicBezTo>
                  <a:pt x="3660011" y="6655888"/>
                  <a:pt x="3662099" y="6645472"/>
                  <a:pt x="3662099" y="6634298"/>
                </a:cubicBezTo>
                <a:cubicBezTo>
                  <a:pt x="3662099" y="6620852"/>
                  <a:pt x="3659251" y="6609678"/>
                  <a:pt x="3653555" y="6600967"/>
                </a:cubicBezTo>
                <a:cubicBezTo>
                  <a:pt x="3647670" y="6592066"/>
                  <a:pt x="3640835" y="6585248"/>
                  <a:pt x="3632861" y="6579945"/>
                </a:cubicBezTo>
                <a:cubicBezTo>
                  <a:pt x="3624887" y="6574832"/>
                  <a:pt x="3616913" y="6570855"/>
                  <a:pt x="3608749" y="6568582"/>
                </a:cubicBezTo>
                <a:cubicBezTo>
                  <a:pt x="3600775" y="6566120"/>
                  <a:pt x="3594320" y="6564605"/>
                  <a:pt x="3589763" y="6563658"/>
                </a:cubicBezTo>
                <a:cubicBezTo>
                  <a:pt x="3574574" y="6559681"/>
                  <a:pt x="3562233" y="6556651"/>
                  <a:pt x="3552930" y="6554000"/>
                </a:cubicBezTo>
                <a:cubicBezTo>
                  <a:pt x="3543437" y="6551538"/>
                  <a:pt x="3536033" y="6549076"/>
                  <a:pt x="3530717" y="6546614"/>
                </a:cubicBezTo>
                <a:cubicBezTo>
                  <a:pt x="3525401" y="6544152"/>
                  <a:pt x="3521794" y="6541311"/>
                  <a:pt x="3519895" y="6538470"/>
                </a:cubicBezTo>
                <a:cubicBezTo>
                  <a:pt x="3518186" y="6535440"/>
                  <a:pt x="3517237" y="6531653"/>
                  <a:pt x="3517237" y="6526918"/>
                </a:cubicBezTo>
                <a:cubicBezTo>
                  <a:pt x="3517237" y="6521615"/>
                  <a:pt x="3518376" y="6517260"/>
                  <a:pt x="3520654" y="6514040"/>
                </a:cubicBezTo>
                <a:cubicBezTo>
                  <a:pt x="3522933" y="6510631"/>
                  <a:pt x="3525781" y="6507790"/>
                  <a:pt x="3529388" y="6505518"/>
                </a:cubicBezTo>
                <a:cubicBezTo>
                  <a:pt x="3532805" y="6503245"/>
                  <a:pt x="3536792" y="6501541"/>
                  <a:pt x="3541159" y="6500594"/>
                </a:cubicBezTo>
                <a:cubicBezTo>
                  <a:pt x="3545336" y="6499836"/>
                  <a:pt x="3549703" y="6499268"/>
                  <a:pt x="3554070" y="6499268"/>
                </a:cubicBezTo>
                <a:cubicBezTo>
                  <a:pt x="3560715" y="6499268"/>
                  <a:pt x="3566790" y="6499836"/>
                  <a:pt x="3572296" y="6500973"/>
                </a:cubicBezTo>
                <a:cubicBezTo>
                  <a:pt x="3577802" y="6502109"/>
                  <a:pt x="3582738" y="6504003"/>
                  <a:pt x="3587105" y="6506843"/>
                </a:cubicBezTo>
                <a:cubicBezTo>
                  <a:pt x="3591472" y="6509495"/>
                  <a:pt x="3594889" y="6513282"/>
                  <a:pt x="3597547" y="6518017"/>
                </a:cubicBezTo>
                <a:cubicBezTo>
                  <a:pt x="3600205" y="6522752"/>
                  <a:pt x="3601724" y="6528812"/>
                  <a:pt x="3602104" y="6536008"/>
                </a:cubicBezTo>
                <a:cubicBezTo>
                  <a:pt x="3602104" y="6536008"/>
                  <a:pt x="3602104" y="6536008"/>
                  <a:pt x="3653935" y="6536008"/>
                </a:cubicBezTo>
                <a:cubicBezTo>
                  <a:pt x="3653935" y="6521994"/>
                  <a:pt x="3651277" y="6510063"/>
                  <a:pt x="3645961" y="6500215"/>
                </a:cubicBezTo>
                <a:cubicBezTo>
                  <a:pt x="3640645" y="6490367"/>
                  <a:pt x="3633430" y="6482224"/>
                  <a:pt x="3624317" y="6475785"/>
                </a:cubicBezTo>
                <a:cubicBezTo>
                  <a:pt x="3615204" y="6469535"/>
                  <a:pt x="3604762" y="6464990"/>
                  <a:pt x="3593180" y="6462149"/>
                </a:cubicBezTo>
                <a:cubicBezTo>
                  <a:pt x="3581409" y="6459308"/>
                  <a:pt x="3569068" y="6457793"/>
                  <a:pt x="3556348" y="6457793"/>
                </a:cubicBezTo>
                <a:close/>
                <a:moveTo>
                  <a:pt x="3789902" y="6384507"/>
                </a:moveTo>
                <a:lnTo>
                  <a:pt x="3789902" y="6447106"/>
                </a:lnTo>
                <a:lnTo>
                  <a:pt x="3852862" y="6447106"/>
                </a:lnTo>
                <a:lnTo>
                  <a:pt x="3852862" y="6384507"/>
                </a:lnTo>
                <a:close/>
                <a:moveTo>
                  <a:pt x="3523117" y="6246039"/>
                </a:moveTo>
                <a:cubicBezTo>
                  <a:pt x="3523117" y="6246039"/>
                  <a:pt x="3523117" y="6246039"/>
                  <a:pt x="3581820" y="6246039"/>
                </a:cubicBezTo>
                <a:cubicBezTo>
                  <a:pt x="3594168" y="6246039"/>
                  <a:pt x="3603287" y="6248689"/>
                  <a:pt x="3609556" y="6253991"/>
                </a:cubicBezTo>
                <a:cubicBezTo>
                  <a:pt x="3615636" y="6259482"/>
                  <a:pt x="3618675" y="6268003"/>
                  <a:pt x="3618675" y="6279742"/>
                </a:cubicBezTo>
                <a:cubicBezTo>
                  <a:pt x="3618675" y="6292049"/>
                  <a:pt x="3615636" y="6300759"/>
                  <a:pt x="3609556" y="6306250"/>
                </a:cubicBezTo>
                <a:cubicBezTo>
                  <a:pt x="3603287" y="6311741"/>
                  <a:pt x="3594168" y="6314392"/>
                  <a:pt x="3581820" y="6314392"/>
                </a:cubicBezTo>
                <a:lnTo>
                  <a:pt x="3523117" y="6314392"/>
                </a:lnTo>
                <a:cubicBezTo>
                  <a:pt x="3523117" y="6314392"/>
                  <a:pt x="3523117" y="6314392"/>
                  <a:pt x="3523117" y="6246039"/>
                </a:cubicBezTo>
                <a:close/>
                <a:moveTo>
                  <a:pt x="3704700" y="6204580"/>
                </a:moveTo>
                <a:lnTo>
                  <a:pt x="3704700" y="6447575"/>
                </a:lnTo>
                <a:lnTo>
                  <a:pt x="3758245" y="6447575"/>
                </a:lnTo>
                <a:lnTo>
                  <a:pt x="3758245" y="6204580"/>
                </a:lnTo>
                <a:close/>
                <a:moveTo>
                  <a:pt x="3469572" y="6204580"/>
                </a:moveTo>
                <a:cubicBezTo>
                  <a:pt x="3469572" y="6204580"/>
                  <a:pt x="3469572" y="6204580"/>
                  <a:pt x="3469572" y="6447575"/>
                </a:cubicBezTo>
                <a:cubicBezTo>
                  <a:pt x="3469572" y="6447575"/>
                  <a:pt x="3469572" y="6447575"/>
                  <a:pt x="3523121" y="6447575"/>
                </a:cubicBezTo>
                <a:cubicBezTo>
                  <a:pt x="3523121" y="6447575"/>
                  <a:pt x="3523121" y="6447575"/>
                  <a:pt x="3523121" y="6352688"/>
                </a:cubicBezTo>
                <a:cubicBezTo>
                  <a:pt x="3523121" y="6352688"/>
                  <a:pt x="3523121" y="6352688"/>
                  <a:pt x="3576669" y="6352688"/>
                </a:cubicBezTo>
                <a:cubicBezTo>
                  <a:pt x="3590151" y="6352688"/>
                  <a:pt x="3599836" y="6355529"/>
                  <a:pt x="3605722" y="6361400"/>
                </a:cubicBezTo>
                <a:cubicBezTo>
                  <a:pt x="3611609" y="6367271"/>
                  <a:pt x="3615407" y="6376741"/>
                  <a:pt x="3617305" y="6389431"/>
                </a:cubicBezTo>
                <a:cubicBezTo>
                  <a:pt x="3618635" y="6399090"/>
                  <a:pt x="3619774" y="6409317"/>
                  <a:pt x="3620344" y="6419923"/>
                </a:cubicBezTo>
                <a:cubicBezTo>
                  <a:pt x="3621103" y="6430719"/>
                  <a:pt x="3622812" y="6439810"/>
                  <a:pt x="3625850" y="6447575"/>
                </a:cubicBezTo>
                <a:cubicBezTo>
                  <a:pt x="3625850" y="6447575"/>
                  <a:pt x="3625850" y="6447575"/>
                  <a:pt x="3679399" y="6447575"/>
                </a:cubicBezTo>
                <a:cubicBezTo>
                  <a:pt x="3676930" y="6444166"/>
                  <a:pt x="3675032" y="6439999"/>
                  <a:pt x="3673702" y="6435075"/>
                </a:cubicBezTo>
                <a:cubicBezTo>
                  <a:pt x="3672563" y="6430340"/>
                  <a:pt x="3671614" y="6425037"/>
                  <a:pt x="3671044" y="6419545"/>
                </a:cubicBezTo>
                <a:cubicBezTo>
                  <a:pt x="3670474" y="6414242"/>
                  <a:pt x="3670094" y="6408938"/>
                  <a:pt x="3669905" y="6403635"/>
                </a:cubicBezTo>
                <a:cubicBezTo>
                  <a:pt x="3669525" y="6398522"/>
                  <a:pt x="3669335" y="6393976"/>
                  <a:pt x="3669145" y="6389999"/>
                </a:cubicBezTo>
                <a:cubicBezTo>
                  <a:pt x="3668765" y="6383938"/>
                  <a:pt x="3667816" y="6377878"/>
                  <a:pt x="3666676" y="6371627"/>
                </a:cubicBezTo>
                <a:cubicBezTo>
                  <a:pt x="3665347" y="6365567"/>
                  <a:pt x="3663258" y="6359885"/>
                  <a:pt x="3660600" y="6354771"/>
                </a:cubicBezTo>
                <a:cubicBezTo>
                  <a:pt x="3657942" y="6349658"/>
                  <a:pt x="3654334" y="6345301"/>
                  <a:pt x="3649966" y="6341514"/>
                </a:cubicBezTo>
                <a:cubicBezTo>
                  <a:pt x="3645789" y="6337726"/>
                  <a:pt x="3640282" y="6335074"/>
                  <a:pt x="3633636" y="6333180"/>
                </a:cubicBezTo>
                <a:cubicBezTo>
                  <a:pt x="3633636" y="6333180"/>
                  <a:pt x="3633636" y="6333180"/>
                  <a:pt x="3633636" y="6332612"/>
                </a:cubicBezTo>
                <a:cubicBezTo>
                  <a:pt x="3647308" y="6327119"/>
                  <a:pt x="3657182" y="6319165"/>
                  <a:pt x="3663258" y="6308748"/>
                </a:cubicBezTo>
                <a:cubicBezTo>
                  <a:pt x="3669145" y="6298331"/>
                  <a:pt x="3672183" y="6285831"/>
                  <a:pt x="3672183" y="6271626"/>
                </a:cubicBezTo>
                <a:cubicBezTo>
                  <a:pt x="3672183" y="6262346"/>
                  <a:pt x="3670664" y="6253634"/>
                  <a:pt x="3667246" y="6245679"/>
                </a:cubicBezTo>
                <a:cubicBezTo>
                  <a:pt x="3664018" y="6237535"/>
                  <a:pt x="3659271" y="6230527"/>
                  <a:pt x="3653005" y="6224277"/>
                </a:cubicBezTo>
                <a:cubicBezTo>
                  <a:pt x="3646738" y="6218217"/>
                  <a:pt x="3639143" y="6213292"/>
                  <a:pt x="3630408" y="6209883"/>
                </a:cubicBezTo>
                <a:cubicBezTo>
                  <a:pt x="3621673" y="6206285"/>
                  <a:pt x="3611799" y="6204580"/>
                  <a:pt x="3600975" y="6204580"/>
                </a:cubicBezTo>
                <a:close/>
                <a:moveTo>
                  <a:pt x="0" y="0"/>
                </a:moveTo>
                <a:lnTo>
                  <a:pt x="4008437" y="0"/>
                </a:lnTo>
                <a:lnTo>
                  <a:pt x="4008437" y="6057901"/>
                </a:lnTo>
                <a:lnTo>
                  <a:pt x="4008436" y="6057901"/>
                </a:lnTo>
                <a:lnTo>
                  <a:pt x="4008436" y="6858001"/>
                </a:lnTo>
                <a:lnTo>
                  <a:pt x="0" y="6858001"/>
                </a:lnTo>
                <a:lnTo>
                  <a:pt x="0" y="6057901"/>
                </a:lnTo>
                <a:lnTo>
                  <a:pt x="0" y="3447511"/>
                </a:lnTo>
                <a:close/>
              </a:path>
            </a:pathLst>
          </a:custGeom>
          <a:solidFill>
            <a:schemeClr val="accent5"/>
          </a:solidFill>
        </p:spPr>
        <p:txBody>
          <a:bodyPr wrap="square" lIns="216000" tIns="144000" rIns="216000" bIns="144000" anchor="ctr">
            <a:noAutofit/>
          </a:bodyPr>
          <a:lstStyle>
            <a:lvl1pPr>
              <a:buClrTx/>
              <a:defRPr sz="1600">
                <a:solidFill>
                  <a:schemeClr val="bg1"/>
                </a:solidFill>
                <a:latin typeface="+mj-lt"/>
              </a:defRPr>
            </a:lvl1pPr>
            <a:lvl2pPr>
              <a:buClrTx/>
              <a:defRPr sz="1400">
                <a:solidFill>
                  <a:schemeClr val="bg1"/>
                </a:solidFill>
                <a:latin typeface="+mj-lt"/>
              </a:defRPr>
            </a:lvl2pPr>
            <a:lvl3pPr>
              <a:buClrTx/>
              <a:defRPr sz="1200">
                <a:solidFill>
                  <a:schemeClr val="bg1"/>
                </a:solidFill>
                <a:latin typeface="+mj-lt"/>
              </a:defRPr>
            </a:lvl3pPr>
            <a:lvl4pPr>
              <a:buClrTx/>
              <a:defRPr sz="1100">
                <a:solidFill>
                  <a:schemeClr val="bg1"/>
                </a:solidFill>
                <a:latin typeface="+mj-lt"/>
              </a:defRPr>
            </a:lvl4pPr>
            <a:lvl5pPr>
              <a:buClrTx/>
              <a:defRPr sz="1100">
                <a:solidFill>
                  <a:schemeClr val="bg1"/>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ubrik 3"/>
          <p:cNvSpPr>
            <a:spLocks noGrp="1"/>
          </p:cNvSpPr>
          <p:nvPr>
            <p:ph type="title"/>
          </p:nvPr>
        </p:nvSpPr>
        <p:spPr>
          <a:xfrm>
            <a:off x="550863" y="404813"/>
            <a:ext cx="7417480"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592094856"/>
      </p:ext>
    </p:extLst>
  </p:cSld>
  <p:clrMapOvr>
    <a:masterClrMapping/>
  </p:clrMapOvr>
  <p:extLst mod="1">
    <p:ext uri="{DCECCB84-F9BA-43D5-87BE-67443E8EF086}">
      <p15:sldGuideLst xmlns:p15="http://schemas.microsoft.com/office/powerpoint/2012/main">
        <p15:guide id="1" pos="3840">
          <p15:clr>
            <a:srgbClr val="FBAE40"/>
          </p15:clr>
        </p15:guide>
        <p15:guide id="2" pos="51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oruta grå">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0863" y="1233488"/>
            <a:ext cx="7417480"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1"/>
          </p:nvPr>
        </p:nvSpPr>
        <p:spPr/>
        <p:txBody>
          <a:bodyPr/>
          <a:lstStyle/>
          <a:p>
            <a:fld id="{689F2D8B-41AF-4F0A-96D1-36B06F461775}" type="slidenum">
              <a:rPr lang="sv-SE" smtClean="0"/>
              <a:pPr/>
              <a:t>‹#›</a:t>
            </a:fld>
            <a:endParaRPr lang="sv-SE"/>
          </a:p>
        </p:txBody>
      </p:sp>
      <p:sp>
        <p:nvSpPr>
          <p:cNvPr id="8" name="Platshållare för text 7"/>
          <p:cNvSpPr>
            <a:spLocks noGrp="1"/>
          </p:cNvSpPr>
          <p:nvPr>
            <p:ph type="body" sz="quarter" idx="12"/>
          </p:nvPr>
        </p:nvSpPr>
        <p:spPr>
          <a:xfrm>
            <a:off x="8183563" y="0"/>
            <a:ext cx="4008437" cy="6858001"/>
          </a:xfrm>
          <a:custGeom>
            <a:avLst/>
            <a:gdLst>
              <a:gd name="connsiteX0" fmla="*/ 3679752 w 4008437"/>
              <a:gd name="connsiteY0" fmla="*/ 6463665 h 6858001"/>
              <a:gd name="connsiteX1" fmla="*/ 3679752 w 4008437"/>
              <a:gd name="connsiteY1" fmla="*/ 6706425 h 6858001"/>
              <a:gd name="connsiteX2" fmla="*/ 3852627 w 4008437"/>
              <a:gd name="connsiteY2" fmla="*/ 6706425 h 6858001"/>
              <a:gd name="connsiteX3" fmla="*/ 3852627 w 4008437"/>
              <a:gd name="connsiteY3" fmla="*/ 6661561 h 6858001"/>
              <a:gd name="connsiteX4" fmla="*/ 3733297 w 4008437"/>
              <a:gd name="connsiteY4" fmla="*/ 6661561 h 6858001"/>
              <a:gd name="connsiteX5" fmla="*/ 3733297 w 4008437"/>
              <a:gd name="connsiteY5" fmla="*/ 6602016 h 6858001"/>
              <a:gd name="connsiteX6" fmla="*/ 3845566 w 4008437"/>
              <a:gd name="connsiteY6" fmla="*/ 6602016 h 6858001"/>
              <a:gd name="connsiteX7" fmla="*/ 3845566 w 4008437"/>
              <a:gd name="connsiteY7" fmla="*/ 6560558 h 6858001"/>
              <a:gd name="connsiteX8" fmla="*/ 3733297 w 4008437"/>
              <a:gd name="connsiteY8" fmla="*/ 6560558 h 6858001"/>
              <a:gd name="connsiteX9" fmla="*/ 3733297 w 4008437"/>
              <a:gd name="connsiteY9" fmla="*/ 6508529 h 6858001"/>
              <a:gd name="connsiteX10" fmla="*/ 3852862 w 4008437"/>
              <a:gd name="connsiteY10" fmla="*/ 6508529 h 6858001"/>
              <a:gd name="connsiteX11" fmla="*/ 3852862 w 4008437"/>
              <a:gd name="connsiteY11" fmla="*/ 6463665 h 6858001"/>
              <a:gd name="connsiteX12" fmla="*/ 3556348 w 4008437"/>
              <a:gd name="connsiteY12" fmla="*/ 6457793 h 6858001"/>
              <a:gd name="connsiteX13" fmla="*/ 3523692 w 4008437"/>
              <a:gd name="connsiteY13" fmla="*/ 6462149 h 6858001"/>
              <a:gd name="connsiteX14" fmla="*/ 3494264 w 4008437"/>
              <a:gd name="connsiteY14" fmla="*/ 6475785 h 6858001"/>
              <a:gd name="connsiteX15" fmla="*/ 3473380 w 4008437"/>
              <a:gd name="connsiteY15" fmla="*/ 6498889 h 6858001"/>
              <a:gd name="connsiteX16" fmla="*/ 3465406 w 4008437"/>
              <a:gd name="connsiteY16" fmla="*/ 6531274 h 6858001"/>
              <a:gd name="connsiteX17" fmla="*/ 3471671 w 4008437"/>
              <a:gd name="connsiteY17" fmla="*/ 6559681 h 6858001"/>
              <a:gd name="connsiteX18" fmla="*/ 3488189 w 4008437"/>
              <a:gd name="connsiteY18" fmla="*/ 6579188 h 6858001"/>
              <a:gd name="connsiteX19" fmla="*/ 3511351 w 4008437"/>
              <a:gd name="connsiteY19" fmla="*/ 6592066 h 6858001"/>
              <a:gd name="connsiteX20" fmla="*/ 3537932 w 4008437"/>
              <a:gd name="connsiteY20" fmla="*/ 6600399 h 6858001"/>
              <a:gd name="connsiteX21" fmla="*/ 3564322 w 4008437"/>
              <a:gd name="connsiteY21" fmla="*/ 6607216 h 6858001"/>
              <a:gd name="connsiteX22" fmla="*/ 3587485 w 4008437"/>
              <a:gd name="connsiteY22" fmla="*/ 6614224 h 6858001"/>
              <a:gd name="connsiteX23" fmla="*/ 3604002 w 4008437"/>
              <a:gd name="connsiteY23" fmla="*/ 6624450 h 6858001"/>
              <a:gd name="connsiteX24" fmla="*/ 3610268 w 4008437"/>
              <a:gd name="connsiteY24" fmla="*/ 6640548 h 6858001"/>
              <a:gd name="connsiteX25" fmla="*/ 3605521 w 4008437"/>
              <a:gd name="connsiteY25" fmla="*/ 6655698 h 6858001"/>
              <a:gd name="connsiteX26" fmla="*/ 3593560 w 4008437"/>
              <a:gd name="connsiteY26" fmla="*/ 6664978 h 6858001"/>
              <a:gd name="connsiteX27" fmla="*/ 3578182 w 4008437"/>
              <a:gd name="connsiteY27" fmla="*/ 6669523 h 6858001"/>
              <a:gd name="connsiteX28" fmla="*/ 3562993 w 4008437"/>
              <a:gd name="connsiteY28" fmla="*/ 6670849 h 6858001"/>
              <a:gd name="connsiteX29" fmla="*/ 3542488 w 4008437"/>
              <a:gd name="connsiteY29" fmla="*/ 6668198 h 6858001"/>
              <a:gd name="connsiteX30" fmla="*/ 3525211 w 4008437"/>
              <a:gd name="connsiteY30" fmla="*/ 6660433 h 6858001"/>
              <a:gd name="connsiteX31" fmla="*/ 3513440 w 4008437"/>
              <a:gd name="connsiteY31" fmla="*/ 6646608 h 6858001"/>
              <a:gd name="connsiteX32" fmla="*/ 3509073 w 4008437"/>
              <a:gd name="connsiteY32" fmla="*/ 6625965 h 6858001"/>
              <a:gd name="connsiteX33" fmla="*/ 3457242 w 4008437"/>
              <a:gd name="connsiteY33" fmla="*/ 6625965 h 6858001"/>
              <a:gd name="connsiteX34" fmla="*/ 3465406 w 4008437"/>
              <a:gd name="connsiteY34" fmla="*/ 6664599 h 6858001"/>
              <a:gd name="connsiteX35" fmla="*/ 3488379 w 4008437"/>
              <a:gd name="connsiteY35" fmla="*/ 6691492 h 6858001"/>
              <a:gd name="connsiteX36" fmla="*/ 3521794 w 4008437"/>
              <a:gd name="connsiteY36" fmla="*/ 6707021 h 6858001"/>
              <a:gd name="connsiteX37" fmla="*/ 3560904 w 4008437"/>
              <a:gd name="connsiteY37" fmla="*/ 6711945 h 6858001"/>
              <a:gd name="connsiteX38" fmla="*/ 3604762 w 4008437"/>
              <a:gd name="connsiteY38" fmla="*/ 6706264 h 6858001"/>
              <a:gd name="connsiteX39" fmla="*/ 3636468 w 4008437"/>
              <a:gd name="connsiteY39" fmla="*/ 6689977 h 6858001"/>
              <a:gd name="connsiteX40" fmla="*/ 3655644 w 4008437"/>
              <a:gd name="connsiteY40" fmla="*/ 6665357 h 6858001"/>
              <a:gd name="connsiteX41" fmla="*/ 3662099 w 4008437"/>
              <a:gd name="connsiteY41" fmla="*/ 6634298 h 6858001"/>
              <a:gd name="connsiteX42" fmla="*/ 3653555 w 4008437"/>
              <a:gd name="connsiteY42" fmla="*/ 6600967 h 6858001"/>
              <a:gd name="connsiteX43" fmla="*/ 3632861 w 4008437"/>
              <a:gd name="connsiteY43" fmla="*/ 6579945 h 6858001"/>
              <a:gd name="connsiteX44" fmla="*/ 3608749 w 4008437"/>
              <a:gd name="connsiteY44" fmla="*/ 6568582 h 6858001"/>
              <a:gd name="connsiteX45" fmla="*/ 3589763 w 4008437"/>
              <a:gd name="connsiteY45" fmla="*/ 6563658 h 6858001"/>
              <a:gd name="connsiteX46" fmla="*/ 3552930 w 4008437"/>
              <a:gd name="connsiteY46" fmla="*/ 6554000 h 6858001"/>
              <a:gd name="connsiteX47" fmla="*/ 3530717 w 4008437"/>
              <a:gd name="connsiteY47" fmla="*/ 6546614 h 6858001"/>
              <a:gd name="connsiteX48" fmla="*/ 3519895 w 4008437"/>
              <a:gd name="connsiteY48" fmla="*/ 6538470 h 6858001"/>
              <a:gd name="connsiteX49" fmla="*/ 3517237 w 4008437"/>
              <a:gd name="connsiteY49" fmla="*/ 6526918 h 6858001"/>
              <a:gd name="connsiteX50" fmla="*/ 3520654 w 4008437"/>
              <a:gd name="connsiteY50" fmla="*/ 6514040 h 6858001"/>
              <a:gd name="connsiteX51" fmla="*/ 3529388 w 4008437"/>
              <a:gd name="connsiteY51" fmla="*/ 6505518 h 6858001"/>
              <a:gd name="connsiteX52" fmla="*/ 3541159 w 4008437"/>
              <a:gd name="connsiteY52" fmla="*/ 6500594 h 6858001"/>
              <a:gd name="connsiteX53" fmla="*/ 3554070 w 4008437"/>
              <a:gd name="connsiteY53" fmla="*/ 6499268 h 6858001"/>
              <a:gd name="connsiteX54" fmla="*/ 3572296 w 4008437"/>
              <a:gd name="connsiteY54" fmla="*/ 6500973 h 6858001"/>
              <a:gd name="connsiteX55" fmla="*/ 3587105 w 4008437"/>
              <a:gd name="connsiteY55" fmla="*/ 6506843 h 6858001"/>
              <a:gd name="connsiteX56" fmla="*/ 3597547 w 4008437"/>
              <a:gd name="connsiteY56" fmla="*/ 6518017 h 6858001"/>
              <a:gd name="connsiteX57" fmla="*/ 3602104 w 4008437"/>
              <a:gd name="connsiteY57" fmla="*/ 6536008 h 6858001"/>
              <a:gd name="connsiteX58" fmla="*/ 3653935 w 4008437"/>
              <a:gd name="connsiteY58" fmla="*/ 6536008 h 6858001"/>
              <a:gd name="connsiteX59" fmla="*/ 3645961 w 4008437"/>
              <a:gd name="connsiteY59" fmla="*/ 6500215 h 6858001"/>
              <a:gd name="connsiteX60" fmla="*/ 3624317 w 4008437"/>
              <a:gd name="connsiteY60" fmla="*/ 6475785 h 6858001"/>
              <a:gd name="connsiteX61" fmla="*/ 3593180 w 4008437"/>
              <a:gd name="connsiteY61" fmla="*/ 6462149 h 6858001"/>
              <a:gd name="connsiteX62" fmla="*/ 3556348 w 4008437"/>
              <a:gd name="connsiteY62" fmla="*/ 6457793 h 6858001"/>
              <a:gd name="connsiteX63" fmla="*/ 3789902 w 4008437"/>
              <a:gd name="connsiteY63" fmla="*/ 6384507 h 6858001"/>
              <a:gd name="connsiteX64" fmla="*/ 3789902 w 4008437"/>
              <a:gd name="connsiteY64" fmla="*/ 6447106 h 6858001"/>
              <a:gd name="connsiteX65" fmla="*/ 3852862 w 4008437"/>
              <a:gd name="connsiteY65" fmla="*/ 6447106 h 6858001"/>
              <a:gd name="connsiteX66" fmla="*/ 3852862 w 4008437"/>
              <a:gd name="connsiteY66" fmla="*/ 6384507 h 6858001"/>
              <a:gd name="connsiteX67" fmla="*/ 3523117 w 4008437"/>
              <a:gd name="connsiteY67" fmla="*/ 6246039 h 6858001"/>
              <a:gd name="connsiteX68" fmla="*/ 3581820 w 4008437"/>
              <a:gd name="connsiteY68" fmla="*/ 6246039 h 6858001"/>
              <a:gd name="connsiteX69" fmla="*/ 3609556 w 4008437"/>
              <a:gd name="connsiteY69" fmla="*/ 6253991 h 6858001"/>
              <a:gd name="connsiteX70" fmla="*/ 3618675 w 4008437"/>
              <a:gd name="connsiteY70" fmla="*/ 6279742 h 6858001"/>
              <a:gd name="connsiteX71" fmla="*/ 3609556 w 4008437"/>
              <a:gd name="connsiteY71" fmla="*/ 6306250 h 6858001"/>
              <a:gd name="connsiteX72" fmla="*/ 3581820 w 4008437"/>
              <a:gd name="connsiteY72" fmla="*/ 6314392 h 6858001"/>
              <a:gd name="connsiteX73" fmla="*/ 3523117 w 4008437"/>
              <a:gd name="connsiteY73" fmla="*/ 6314392 h 6858001"/>
              <a:gd name="connsiteX74" fmla="*/ 3523117 w 4008437"/>
              <a:gd name="connsiteY74" fmla="*/ 6246039 h 6858001"/>
              <a:gd name="connsiteX75" fmla="*/ 3704700 w 4008437"/>
              <a:gd name="connsiteY75" fmla="*/ 6204580 h 6858001"/>
              <a:gd name="connsiteX76" fmla="*/ 3704700 w 4008437"/>
              <a:gd name="connsiteY76" fmla="*/ 6447575 h 6858001"/>
              <a:gd name="connsiteX77" fmla="*/ 3758245 w 4008437"/>
              <a:gd name="connsiteY77" fmla="*/ 6447575 h 6858001"/>
              <a:gd name="connsiteX78" fmla="*/ 3758245 w 4008437"/>
              <a:gd name="connsiteY78" fmla="*/ 6204580 h 6858001"/>
              <a:gd name="connsiteX79" fmla="*/ 3469572 w 4008437"/>
              <a:gd name="connsiteY79" fmla="*/ 6204580 h 6858001"/>
              <a:gd name="connsiteX80" fmla="*/ 3469572 w 4008437"/>
              <a:gd name="connsiteY80" fmla="*/ 6447575 h 6858001"/>
              <a:gd name="connsiteX81" fmla="*/ 3523121 w 4008437"/>
              <a:gd name="connsiteY81" fmla="*/ 6447575 h 6858001"/>
              <a:gd name="connsiteX82" fmla="*/ 3523121 w 4008437"/>
              <a:gd name="connsiteY82" fmla="*/ 6352688 h 6858001"/>
              <a:gd name="connsiteX83" fmla="*/ 3576669 w 4008437"/>
              <a:gd name="connsiteY83" fmla="*/ 6352688 h 6858001"/>
              <a:gd name="connsiteX84" fmla="*/ 3605722 w 4008437"/>
              <a:gd name="connsiteY84" fmla="*/ 6361400 h 6858001"/>
              <a:gd name="connsiteX85" fmla="*/ 3617305 w 4008437"/>
              <a:gd name="connsiteY85" fmla="*/ 6389431 h 6858001"/>
              <a:gd name="connsiteX86" fmla="*/ 3620344 w 4008437"/>
              <a:gd name="connsiteY86" fmla="*/ 6419923 h 6858001"/>
              <a:gd name="connsiteX87" fmla="*/ 3625850 w 4008437"/>
              <a:gd name="connsiteY87" fmla="*/ 6447575 h 6858001"/>
              <a:gd name="connsiteX88" fmla="*/ 3679399 w 4008437"/>
              <a:gd name="connsiteY88" fmla="*/ 6447575 h 6858001"/>
              <a:gd name="connsiteX89" fmla="*/ 3673702 w 4008437"/>
              <a:gd name="connsiteY89" fmla="*/ 6435075 h 6858001"/>
              <a:gd name="connsiteX90" fmla="*/ 3671044 w 4008437"/>
              <a:gd name="connsiteY90" fmla="*/ 6419545 h 6858001"/>
              <a:gd name="connsiteX91" fmla="*/ 3669905 w 4008437"/>
              <a:gd name="connsiteY91" fmla="*/ 6403635 h 6858001"/>
              <a:gd name="connsiteX92" fmla="*/ 3669145 w 4008437"/>
              <a:gd name="connsiteY92" fmla="*/ 6389999 h 6858001"/>
              <a:gd name="connsiteX93" fmla="*/ 3666676 w 4008437"/>
              <a:gd name="connsiteY93" fmla="*/ 6371627 h 6858001"/>
              <a:gd name="connsiteX94" fmla="*/ 3660600 w 4008437"/>
              <a:gd name="connsiteY94" fmla="*/ 6354771 h 6858001"/>
              <a:gd name="connsiteX95" fmla="*/ 3649966 w 4008437"/>
              <a:gd name="connsiteY95" fmla="*/ 6341514 h 6858001"/>
              <a:gd name="connsiteX96" fmla="*/ 3633636 w 4008437"/>
              <a:gd name="connsiteY96" fmla="*/ 6333180 h 6858001"/>
              <a:gd name="connsiteX97" fmla="*/ 3633636 w 4008437"/>
              <a:gd name="connsiteY97" fmla="*/ 6332612 h 6858001"/>
              <a:gd name="connsiteX98" fmla="*/ 3663258 w 4008437"/>
              <a:gd name="connsiteY98" fmla="*/ 6308748 h 6858001"/>
              <a:gd name="connsiteX99" fmla="*/ 3672183 w 4008437"/>
              <a:gd name="connsiteY99" fmla="*/ 6271626 h 6858001"/>
              <a:gd name="connsiteX100" fmla="*/ 3667246 w 4008437"/>
              <a:gd name="connsiteY100" fmla="*/ 6245679 h 6858001"/>
              <a:gd name="connsiteX101" fmla="*/ 3653005 w 4008437"/>
              <a:gd name="connsiteY101" fmla="*/ 6224277 h 6858001"/>
              <a:gd name="connsiteX102" fmla="*/ 3630408 w 4008437"/>
              <a:gd name="connsiteY102" fmla="*/ 6209883 h 6858001"/>
              <a:gd name="connsiteX103" fmla="*/ 3600975 w 4008437"/>
              <a:gd name="connsiteY103" fmla="*/ 6204580 h 6858001"/>
              <a:gd name="connsiteX104" fmla="*/ 0 w 4008437"/>
              <a:gd name="connsiteY104" fmla="*/ 0 h 6858001"/>
              <a:gd name="connsiteX105" fmla="*/ 4008437 w 4008437"/>
              <a:gd name="connsiteY105" fmla="*/ 0 h 6858001"/>
              <a:gd name="connsiteX106" fmla="*/ 4008437 w 4008437"/>
              <a:gd name="connsiteY106" fmla="*/ 6057901 h 6858001"/>
              <a:gd name="connsiteX107" fmla="*/ 4008436 w 4008437"/>
              <a:gd name="connsiteY107" fmla="*/ 6057901 h 6858001"/>
              <a:gd name="connsiteX108" fmla="*/ 4008436 w 4008437"/>
              <a:gd name="connsiteY108" fmla="*/ 6858001 h 6858001"/>
              <a:gd name="connsiteX109" fmla="*/ 0 w 4008437"/>
              <a:gd name="connsiteY109" fmla="*/ 6858001 h 6858001"/>
              <a:gd name="connsiteX110" fmla="*/ 0 w 4008437"/>
              <a:gd name="connsiteY110" fmla="*/ 6057901 h 6858001"/>
              <a:gd name="connsiteX111" fmla="*/ 0 w 4008437"/>
              <a:gd name="connsiteY111" fmla="*/ 344751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008437" h="6858001">
                <a:moveTo>
                  <a:pt x="3679752" y="6463665"/>
                </a:moveTo>
                <a:lnTo>
                  <a:pt x="3679752" y="6706425"/>
                </a:lnTo>
                <a:lnTo>
                  <a:pt x="3852627" y="6706425"/>
                </a:lnTo>
                <a:lnTo>
                  <a:pt x="3852627" y="6661561"/>
                </a:lnTo>
                <a:lnTo>
                  <a:pt x="3733297" y="6661561"/>
                </a:lnTo>
                <a:lnTo>
                  <a:pt x="3733297" y="6602016"/>
                </a:lnTo>
                <a:lnTo>
                  <a:pt x="3845566" y="6602016"/>
                </a:lnTo>
                <a:lnTo>
                  <a:pt x="3845566" y="6560558"/>
                </a:lnTo>
                <a:lnTo>
                  <a:pt x="3733297" y="6560558"/>
                </a:lnTo>
                <a:lnTo>
                  <a:pt x="3733297" y="6508529"/>
                </a:lnTo>
                <a:lnTo>
                  <a:pt x="3852862" y="6508529"/>
                </a:lnTo>
                <a:lnTo>
                  <a:pt x="3852862" y="6463665"/>
                </a:lnTo>
                <a:close/>
                <a:moveTo>
                  <a:pt x="3556348" y="6457793"/>
                </a:moveTo>
                <a:cubicBezTo>
                  <a:pt x="3545526" y="6457793"/>
                  <a:pt x="3534514" y="6459308"/>
                  <a:pt x="3523692" y="6462149"/>
                </a:cubicBezTo>
                <a:cubicBezTo>
                  <a:pt x="3512680" y="6465179"/>
                  <a:pt x="3502998" y="6469724"/>
                  <a:pt x="3494264" y="6475785"/>
                </a:cubicBezTo>
                <a:cubicBezTo>
                  <a:pt x="3485720" y="6482034"/>
                  <a:pt x="3478696" y="6489610"/>
                  <a:pt x="3473380" y="6498889"/>
                </a:cubicBezTo>
                <a:cubicBezTo>
                  <a:pt x="3468064" y="6507980"/>
                  <a:pt x="3465406" y="6518775"/>
                  <a:pt x="3465406" y="6531274"/>
                </a:cubicBezTo>
                <a:cubicBezTo>
                  <a:pt x="3465406" y="6542447"/>
                  <a:pt x="3467494" y="6551917"/>
                  <a:pt x="3471671" y="6559681"/>
                </a:cubicBezTo>
                <a:cubicBezTo>
                  <a:pt x="3475848" y="6567446"/>
                  <a:pt x="3481354" y="6574074"/>
                  <a:pt x="3488189" y="6579188"/>
                </a:cubicBezTo>
                <a:cubicBezTo>
                  <a:pt x="3495024" y="6584490"/>
                  <a:pt x="3502808" y="6588657"/>
                  <a:pt x="3511351" y="6592066"/>
                </a:cubicBezTo>
                <a:cubicBezTo>
                  <a:pt x="3520085" y="6595285"/>
                  <a:pt x="3528818" y="6598126"/>
                  <a:pt x="3537932" y="6600399"/>
                </a:cubicBezTo>
                <a:cubicBezTo>
                  <a:pt x="3546855" y="6602861"/>
                  <a:pt x="3555588" y="6605133"/>
                  <a:pt x="3564322" y="6607216"/>
                </a:cubicBezTo>
                <a:cubicBezTo>
                  <a:pt x="3572866" y="6609300"/>
                  <a:pt x="3580650" y="6611572"/>
                  <a:pt x="3587485" y="6614224"/>
                </a:cubicBezTo>
                <a:cubicBezTo>
                  <a:pt x="3594320" y="6617064"/>
                  <a:pt x="3599825" y="6620473"/>
                  <a:pt x="3604002" y="6624450"/>
                </a:cubicBezTo>
                <a:cubicBezTo>
                  <a:pt x="3608179" y="6628617"/>
                  <a:pt x="3610268" y="6633919"/>
                  <a:pt x="3610268" y="6640548"/>
                </a:cubicBezTo>
                <a:cubicBezTo>
                  <a:pt x="3610268" y="6646608"/>
                  <a:pt x="3608749" y="6651721"/>
                  <a:pt x="3605521" y="6655698"/>
                </a:cubicBezTo>
                <a:cubicBezTo>
                  <a:pt x="3602294" y="6659676"/>
                  <a:pt x="3598307" y="6662706"/>
                  <a:pt x="3593560" y="6664978"/>
                </a:cubicBezTo>
                <a:cubicBezTo>
                  <a:pt x="3588814" y="6667251"/>
                  <a:pt x="3583687" y="6668766"/>
                  <a:pt x="3578182" y="6669523"/>
                </a:cubicBezTo>
                <a:cubicBezTo>
                  <a:pt x="3572866" y="6670470"/>
                  <a:pt x="3567739" y="6670849"/>
                  <a:pt x="3562993" y="6670849"/>
                </a:cubicBezTo>
                <a:cubicBezTo>
                  <a:pt x="3555778" y="6670849"/>
                  <a:pt x="3548943" y="6669902"/>
                  <a:pt x="3542488" y="6668198"/>
                </a:cubicBezTo>
                <a:cubicBezTo>
                  <a:pt x="3535843" y="6666493"/>
                  <a:pt x="3530147" y="6663842"/>
                  <a:pt x="3525211" y="6660433"/>
                </a:cubicBezTo>
                <a:cubicBezTo>
                  <a:pt x="3520275" y="6656835"/>
                  <a:pt x="3516478" y="6652290"/>
                  <a:pt x="3513440" y="6646608"/>
                </a:cubicBezTo>
                <a:cubicBezTo>
                  <a:pt x="3510402" y="6640927"/>
                  <a:pt x="3509073" y="6634109"/>
                  <a:pt x="3509073" y="6625965"/>
                </a:cubicBezTo>
                <a:cubicBezTo>
                  <a:pt x="3509073" y="6625965"/>
                  <a:pt x="3509073" y="6625965"/>
                  <a:pt x="3457242" y="6625965"/>
                </a:cubicBezTo>
                <a:cubicBezTo>
                  <a:pt x="3456862" y="6640927"/>
                  <a:pt x="3459710" y="6653805"/>
                  <a:pt x="3465406" y="6664599"/>
                </a:cubicBezTo>
                <a:cubicBezTo>
                  <a:pt x="3471101" y="6675584"/>
                  <a:pt x="3478696" y="6684485"/>
                  <a:pt x="3488379" y="6691492"/>
                </a:cubicBezTo>
                <a:cubicBezTo>
                  <a:pt x="3498061" y="6698499"/>
                  <a:pt x="3509263" y="6703802"/>
                  <a:pt x="3521794" y="6707021"/>
                </a:cubicBezTo>
                <a:cubicBezTo>
                  <a:pt x="3534514" y="6710241"/>
                  <a:pt x="3547424" y="6711945"/>
                  <a:pt x="3560904" y="6711945"/>
                </a:cubicBezTo>
                <a:cubicBezTo>
                  <a:pt x="3577422" y="6711945"/>
                  <a:pt x="3592041" y="6710051"/>
                  <a:pt x="3604762" y="6706264"/>
                </a:cubicBezTo>
                <a:cubicBezTo>
                  <a:pt x="3617292" y="6702287"/>
                  <a:pt x="3627924" y="6696984"/>
                  <a:pt x="3636468" y="6689977"/>
                </a:cubicBezTo>
                <a:cubicBezTo>
                  <a:pt x="3645012" y="6683159"/>
                  <a:pt x="3651277" y="6674826"/>
                  <a:pt x="3655644" y="6665357"/>
                </a:cubicBezTo>
                <a:cubicBezTo>
                  <a:pt x="3660011" y="6655888"/>
                  <a:pt x="3662099" y="6645472"/>
                  <a:pt x="3662099" y="6634298"/>
                </a:cubicBezTo>
                <a:cubicBezTo>
                  <a:pt x="3662099" y="6620852"/>
                  <a:pt x="3659251" y="6609678"/>
                  <a:pt x="3653555" y="6600967"/>
                </a:cubicBezTo>
                <a:cubicBezTo>
                  <a:pt x="3647670" y="6592066"/>
                  <a:pt x="3640835" y="6585248"/>
                  <a:pt x="3632861" y="6579945"/>
                </a:cubicBezTo>
                <a:cubicBezTo>
                  <a:pt x="3624887" y="6574832"/>
                  <a:pt x="3616913" y="6570855"/>
                  <a:pt x="3608749" y="6568582"/>
                </a:cubicBezTo>
                <a:cubicBezTo>
                  <a:pt x="3600775" y="6566120"/>
                  <a:pt x="3594320" y="6564605"/>
                  <a:pt x="3589763" y="6563658"/>
                </a:cubicBezTo>
                <a:cubicBezTo>
                  <a:pt x="3574574" y="6559681"/>
                  <a:pt x="3562233" y="6556651"/>
                  <a:pt x="3552930" y="6554000"/>
                </a:cubicBezTo>
                <a:cubicBezTo>
                  <a:pt x="3543437" y="6551538"/>
                  <a:pt x="3536033" y="6549076"/>
                  <a:pt x="3530717" y="6546614"/>
                </a:cubicBezTo>
                <a:cubicBezTo>
                  <a:pt x="3525401" y="6544152"/>
                  <a:pt x="3521794" y="6541311"/>
                  <a:pt x="3519895" y="6538470"/>
                </a:cubicBezTo>
                <a:cubicBezTo>
                  <a:pt x="3518186" y="6535440"/>
                  <a:pt x="3517237" y="6531653"/>
                  <a:pt x="3517237" y="6526918"/>
                </a:cubicBezTo>
                <a:cubicBezTo>
                  <a:pt x="3517237" y="6521615"/>
                  <a:pt x="3518376" y="6517260"/>
                  <a:pt x="3520654" y="6514040"/>
                </a:cubicBezTo>
                <a:cubicBezTo>
                  <a:pt x="3522933" y="6510631"/>
                  <a:pt x="3525781" y="6507790"/>
                  <a:pt x="3529388" y="6505518"/>
                </a:cubicBezTo>
                <a:cubicBezTo>
                  <a:pt x="3532805" y="6503245"/>
                  <a:pt x="3536792" y="6501541"/>
                  <a:pt x="3541159" y="6500594"/>
                </a:cubicBezTo>
                <a:cubicBezTo>
                  <a:pt x="3545336" y="6499836"/>
                  <a:pt x="3549703" y="6499268"/>
                  <a:pt x="3554070" y="6499268"/>
                </a:cubicBezTo>
                <a:cubicBezTo>
                  <a:pt x="3560715" y="6499268"/>
                  <a:pt x="3566790" y="6499836"/>
                  <a:pt x="3572296" y="6500973"/>
                </a:cubicBezTo>
                <a:cubicBezTo>
                  <a:pt x="3577802" y="6502109"/>
                  <a:pt x="3582738" y="6504003"/>
                  <a:pt x="3587105" y="6506843"/>
                </a:cubicBezTo>
                <a:cubicBezTo>
                  <a:pt x="3591472" y="6509495"/>
                  <a:pt x="3594889" y="6513282"/>
                  <a:pt x="3597547" y="6518017"/>
                </a:cubicBezTo>
                <a:cubicBezTo>
                  <a:pt x="3600205" y="6522752"/>
                  <a:pt x="3601724" y="6528812"/>
                  <a:pt x="3602104" y="6536008"/>
                </a:cubicBezTo>
                <a:cubicBezTo>
                  <a:pt x="3602104" y="6536008"/>
                  <a:pt x="3602104" y="6536008"/>
                  <a:pt x="3653935" y="6536008"/>
                </a:cubicBezTo>
                <a:cubicBezTo>
                  <a:pt x="3653935" y="6521994"/>
                  <a:pt x="3651277" y="6510063"/>
                  <a:pt x="3645961" y="6500215"/>
                </a:cubicBezTo>
                <a:cubicBezTo>
                  <a:pt x="3640645" y="6490367"/>
                  <a:pt x="3633430" y="6482224"/>
                  <a:pt x="3624317" y="6475785"/>
                </a:cubicBezTo>
                <a:cubicBezTo>
                  <a:pt x="3615204" y="6469535"/>
                  <a:pt x="3604762" y="6464990"/>
                  <a:pt x="3593180" y="6462149"/>
                </a:cubicBezTo>
                <a:cubicBezTo>
                  <a:pt x="3581409" y="6459308"/>
                  <a:pt x="3569068" y="6457793"/>
                  <a:pt x="3556348" y="6457793"/>
                </a:cubicBezTo>
                <a:close/>
                <a:moveTo>
                  <a:pt x="3789902" y="6384507"/>
                </a:moveTo>
                <a:lnTo>
                  <a:pt x="3789902" y="6447106"/>
                </a:lnTo>
                <a:lnTo>
                  <a:pt x="3852862" y="6447106"/>
                </a:lnTo>
                <a:lnTo>
                  <a:pt x="3852862" y="6384507"/>
                </a:lnTo>
                <a:close/>
                <a:moveTo>
                  <a:pt x="3523117" y="6246039"/>
                </a:moveTo>
                <a:cubicBezTo>
                  <a:pt x="3523117" y="6246039"/>
                  <a:pt x="3523117" y="6246039"/>
                  <a:pt x="3581820" y="6246039"/>
                </a:cubicBezTo>
                <a:cubicBezTo>
                  <a:pt x="3594168" y="6246039"/>
                  <a:pt x="3603287" y="6248689"/>
                  <a:pt x="3609556" y="6253991"/>
                </a:cubicBezTo>
                <a:cubicBezTo>
                  <a:pt x="3615636" y="6259482"/>
                  <a:pt x="3618675" y="6268003"/>
                  <a:pt x="3618675" y="6279742"/>
                </a:cubicBezTo>
                <a:cubicBezTo>
                  <a:pt x="3618675" y="6292049"/>
                  <a:pt x="3615636" y="6300759"/>
                  <a:pt x="3609556" y="6306250"/>
                </a:cubicBezTo>
                <a:cubicBezTo>
                  <a:pt x="3603287" y="6311741"/>
                  <a:pt x="3594168" y="6314392"/>
                  <a:pt x="3581820" y="6314392"/>
                </a:cubicBezTo>
                <a:lnTo>
                  <a:pt x="3523117" y="6314392"/>
                </a:lnTo>
                <a:cubicBezTo>
                  <a:pt x="3523117" y="6314392"/>
                  <a:pt x="3523117" y="6314392"/>
                  <a:pt x="3523117" y="6246039"/>
                </a:cubicBezTo>
                <a:close/>
                <a:moveTo>
                  <a:pt x="3704700" y="6204580"/>
                </a:moveTo>
                <a:lnTo>
                  <a:pt x="3704700" y="6447575"/>
                </a:lnTo>
                <a:lnTo>
                  <a:pt x="3758245" y="6447575"/>
                </a:lnTo>
                <a:lnTo>
                  <a:pt x="3758245" y="6204580"/>
                </a:lnTo>
                <a:close/>
                <a:moveTo>
                  <a:pt x="3469572" y="6204580"/>
                </a:moveTo>
                <a:cubicBezTo>
                  <a:pt x="3469572" y="6204580"/>
                  <a:pt x="3469572" y="6204580"/>
                  <a:pt x="3469572" y="6447575"/>
                </a:cubicBezTo>
                <a:cubicBezTo>
                  <a:pt x="3469572" y="6447575"/>
                  <a:pt x="3469572" y="6447575"/>
                  <a:pt x="3523121" y="6447575"/>
                </a:cubicBezTo>
                <a:cubicBezTo>
                  <a:pt x="3523121" y="6447575"/>
                  <a:pt x="3523121" y="6447575"/>
                  <a:pt x="3523121" y="6352688"/>
                </a:cubicBezTo>
                <a:cubicBezTo>
                  <a:pt x="3523121" y="6352688"/>
                  <a:pt x="3523121" y="6352688"/>
                  <a:pt x="3576669" y="6352688"/>
                </a:cubicBezTo>
                <a:cubicBezTo>
                  <a:pt x="3590151" y="6352688"/>
                  <a:pt x="3599836" y="6355529"/>
                  <a:pt x="3605722" y="6361400"/>
                </a:cubicBezTo>
                <a:cubicBezTo>
                  <a:pt x="3611609" y="6367271"/>
                  <a:pt x="3615407" y="6376741"/>
                  <a:pt x="3617305" y="6389431"/>
                </a:cubicBezTo>
                <a:cubicBezTo>
                  <a:pt x="3618635" y="6399090"/>
                  <a:pt x="3619774" y="6409317"/>
                  <a:pt x="3620344" y="6419923"/>
                </a:cubicBezTo>
                <a:cubicBezTo>
                  <a:pt x="3621103" y="6430719"/>
                  <a:pt x="3622812" y="6439810"/>
                  <a:pt x="3625850" y="6447575"/>
                </a:cubicBezTo>
                <a:cubicBezTo>
                  <a:pt x="3625850" y="6447575"/>
                  <a:pt x="3625850" y="6447575"/>
                  <a:pt x="3679399" y="6447575"/>
                </a:cubicBezTo>
                <a:cubicBezTo>
                  <a:pt x="3676930" y="6444166"/>
                  <a:pt x="3675032" y="6439999"/>
                  <a:pt x="3673702" y="6435075"/>
                </a:cubicBezTo>
                <a:cubicBezTo>
                  <a:pt x="3672563" y="6430340"/>
                  <a:pt x="3671614" y="6425037"/>
                  <a:pt x="3671044" y="6419545"/>
                </a:cubicBezTo>
                <a:cubicBezTo>
                  <a:pt x="3670474" y="6414242"/>
                  <a:pt x="3670094" y="6408938"/>
                  <a:pt x="3669905" y="6403635"/>
                </a:cubicBezTo>
                <a:cubicBezTo>
                  <a:pt x="3669525" y="6398522"/>
                  <a:pt x="3669335" y="6393976"/>
                  <a:pt x="3669145" y="6389999"/>
                </a:cubicBezTo>
                <a:cubicBezTo>
                  <a:pt x="3668765" y="6383938"/>
                  <a:pt x="3667816" y="6377878"/>
                  <a:pt x="3666676" y="6371627"/>
                </a:cubicBezTo>
                <a:cubicBezTo>
                  <a:pt x="3665347" y="6365567"/>
                  <a:pt x="3663258" y="6359885"/>
                  <a:pt x="3660600" y="6354771"/>
                </a:cubicBezTo>
                <a:cubicBezTo>
                  <a:pt x="3657942" y="6349658"/>
                  <a:pt x="3654334" y="6345301"/>
                  <a:pt x="3649966" y="6341514"/>
                </a:cubicBezTo>
                <a:cubicBezTo>
                  <a:pt x="3645789" y="6337726"/>
                  <a:pt x="3640282" y="6335074"/>
                  <a:pt x="3633636" y="6333180"/>
                </a:cubicBezTo>
                <a:cubicBezTo>
                  <a:pt x="3633636" y="6333180"/>
                  <a:pt x="3633636" y="6333180"/>
                  <a:pt x="3633636" y="6332612"/>
                </a:cubicBezTo>
                <a:cubicBezTo>
                  <a:pt x="3647308" y="6327119"/>
                  <a:pt x="3657182" y="6319165"/>
                  <a:pt x="3663258" y="6308748"/>
                </a:cubicBezTo>
                <a:cubicBezTo>
                  <a:pt x="3669145" y="6298331"/>
                  <a:pt x="3672183" y="6285831"/>
                  <a:pt x="3672183" y="6271626"/>
                </a:cubicBezTo>
                <a:cubicBezTo>
                  <a:pt x="3672183" y="6262346"/>
                  <a:pt x="3670664" y="6253634"/>
                  <a:pt x="3667246" y="6245679"/>
                </a:cubicBezTo>
                <a:cubicBezTo>
                  <a:pt x="3664018" y="6237535"/>
                  <a:pt x="3659271" y="6230527"/>
                  <a:pt x="3653005" y="6224277"/>
                </a:cubicBezTo>
                <a:cubicBezTo>
                  <a:pt x="3646738" y="6218217"/>
                  <a:pt x="3639143" y="6213292"/>
                  <a:pt x="3630408" y="6209883"/>
                </a:cubicBezTo>
                <a:cubicBezTo>
                  <a:pt x="3621673" y="6206285"/>
                  <a:pt x="3611799" y="6204580"/>
                  <a:pt x="3600975" y="6204580"/>
                </a:cubicBezTo>
                <a:close/>
                <a:moveTo>
                  <a:pt x="0" y="0"/>
                </a:moveTo>
                <a:lnTo>
                  <a:pt x="4008437" y="0"/>
                </a:lnTo>
                <a:lnTo>
                  <a:pt x="4008437" y="6057901"/>
                </a:lnTo>
                <a:lnTo>
                  <a:pt x="4008436" y="6057901"/>
                </a:lnTo>
                <a:lnTo>
                  <a:pt x="4008436" y="6858001"/>
                </a:lnTo>
                <a:lnTo>
                  <a:pt x="0" y="6858001"/>
                </a:lnTo>
                <a:lnTo>
                  <a:pt x="0" y="6057901"/>
                </a:lnTo>
                <a:lnTo>
                  <a:pt x="0" y="3447511"/>
                </a:lnTo>
                <a:close/>
              </a:path>
            </a:pathLst>
          </a:custGeom>
          <a:solidFill>
            <a:schemeClr val="tx2"/>
          </a:solidFill>
        </p:spPr>
        <p:txBody>
          <a:bodyPr wrap="square" lIns="216000" tIns="144000" rIns="216000" bIns="144000" anchor="ctr">
            <a:noAutofit/>
          </a:bodyPr>
          <a:lstStyle>
            <a:lvl1pPr>
              <a:defRPr sz="1600">
                <a:solidFill>
                  <a:schemeClr val="bg1"/>
                </a:solidFill>
                <a:latin typeface="+mj-lt"/>
              </a:defRPr>
            </a:lvl1pPr>
            <a:lvl2pPr>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Rubrik 3"/>
          <p:cNvSpPr>
            <a:spLocks noGrp="1"/>
          </p:cNvSpPr>
          <p:nvPr>
            <p:ph type="title"/>
          </p:nvPr>
        </p:nvSpPr>
        <p:spPr>
          <a:xfrm>
            <a:off x="550863" y="404813"/>
            <a:ext cx="7417480"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1821558052"/>
      </p:ext>
    </p:extLst>
  </p:cSld>
  <p:clrMapOvr>
    <a:masterClrMapping/>
  </p:clrMapOvr>
  <p:extLst mod="1">
    <p:ext uri="{DCECCB84-F9BA-43D5-87BE-67443E8EF086}">
      <p15:sldGuideLst xmlns:p15="http://schemas.microsoft.com/office/powerpoint/2012/main">
        <p15:guide id="1" pos="3840">
          <p15:clr>
            <a:srgbClr val="FBAE40"/>
          </p15:clr>
        </p15:guide>
        <p15:guide id="2" pos="515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bild till höger">
    <p:spTree>
      <p:nvGrpSpPr>
        <p:cNvPr id="1" name=""/>
        <p:cNvGrpSpPr/>
        <p:nvPr/>
      </p:nvGrpSpPr>
      <p:grpSpPr>
        <a:xfrm>
          <a:off x="0" y="0"/>
          <a:ext cx="0" cy="0"/>
          <a:chOff x="0" y="0"/>
          <a:chExt cx="0" cy="0"/>
        </a:xfrm>
      </p:grpSpPr>
      <p:sp>
        <p:nvSpPr>
          <p:cNvPr id="31" name="Rektangel 30"/>
          <p:cNvSpPr/>
          <p:nvPr userDrawn="1"/>
        </p:nvSpPr>
        <p:spPr>
          <a:xfrm>
            <a:off x="11496674" y="6162675"/>
            <a:ext cx="695325" cy="695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 name="Platshållare för innehåll 2"/>
          <p:cNvSpPr>
            <a:spLocks noGrp="1"/>
          </p:cNvSpPr>
          <p:nvPr>
            <p:ph idx="1"/>
          </p:nvPr>
        </p:nvSpPr>
        <p:spPr>
          <a:xfrm>
            <a:off x="550863" y="1233488"/>
            <a:ext cx="5545137"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0"/>
          </p:nvPr>
        </p:nvSpPr>
        <p:spPr>
          <a:xfrm>
            <a:off x="6311899" y="0"/>
            <a:ext cx="5880100" cy="6858001"/>
          </a:xfrm>
          <a:custGeom>
            <a:avLst/>
            <a:gdLst>
              <a:gd name="connsiteX0" fmla="*/ 5551415 w 5880100"/>
              <a:gd name="connsiteY0" fmla="*/ 6463665 h 6858001"/>
              <a:gd name="connsiteX1" fmla="*/ 5551415 w 5880100"/>
              <a:gd name="connsiteY1" fmla="*/ 6706425 h 6858001"/>
              <a:gd name="connsiteX2" fmla="*/ 5724290 w 5880100"/>
              <a:gd name="connsiteY2" fmla="*/ 6706425 h 6858001"/>
              <a:gd name="connsiteX3" fmla="*/ 5724290 w 5880100"/>
              <a:gd name="connsiteY3" fmla="*/ 6661561 h 6858001"/>
              <a:gd name="connsiteX4" fmla="*/ 5604960 w 5880100"/>
              <a:gd name="connsiteY4" fmla="*/ 6661561 h 6858001"/>
              <a:gd name="connsiteX5" fmla="*/ 5604960 w 5880100"/>
              <a:gd name="connsiteY5" fmla="*/ 6602016 h 6858001"/>
              <a:gd name="connsiteX6" fmla="*/ 5717229 w 5880100"/>
              <a:gd name="connsiteY6" fmla="*/ 6602016 h 6858001"/>
              <a:gd name="connsiteX7" fmla="*/ 5717229 w 5880100"/>
              <a:gd name="connsiteY7" fmla="*/ 6560558 h 6858001"/>
              <a:gd name="connsiteX8" fmla="*/ 5604960 w 5880100"/>
              <a:gd name="connsiteY8" fmla="*/ 6560558 h 6858001"/>
              <a:gd name="connsiteX9" fmla="*/ 5604960 w 5880100"/>
              <a:gd name="connsiteY9" fmla="*/ 6508529 h 6858001"/>
              <a:gd name="connsiteX10" fmla="*/ 5724525 w 5880100"/>
              <a:gd name="connsiteY10" fmla="*/ 6508529 h 6858001"/>
              <a:gd name="connsiteX11" fmla="*/ 5724525 w 5880100"/>
              <a:gd name="connsiteY11" fmla="*/ 6463665 h 6858001"/>
              <a:gd name="connsiteX12" fmla="*/ 5428011 w 5880100"/>
              <a:gd name="connsiteY12" fmla="*/ 6457793 h 6858001"/>
              <a:gd name="connsiteX13" fmla="*/ 5395355 w 5880100"/>
              <a:gd name="connsiteY13" fmla="*/ 6462149 h 6858001"/>
              <a:gd name="connsiteX14" fmla="*/ 5365927 w 5880100"/>
              <a:gd name="connsiteY14" fmla="*/ 6475785 h 6858001"/>
              <a:gd name="connsiteX15" fmla="*/ 5345043 w 5880100"/>
              <a:gd name="connsiteY15" fmla="*/ 6498889 h 6858001"/>
              <a:gd name="connsiteX16" fmla="*/ 5337069 w 5880100"/>
              <a:gd name="connsiteY16" fmla="*/ 6531274 h 6858001"/>
              <a:gd name="connsiteX17" fmla="*/ 5343334 w 5880100"/>
              <a:gd name="connsiteY17" fmla="*/ 6559681 h 6858001"/>
              <a:gd name="connsiteX18" fmla="*/ 5359852 w 5880100"/>
              <a:gd name="connsiteY18" fmla="*/ 6579188 h 6858001"/>
              <a:gd name="connsiteX19" fmla="*/ 5383014 w 5880100"/>
              <a:gd name="connsiteY19" fmla="*/ 6592066 h 6858001"/>
              <a:gd name="connsiteX20" fmla="*/ 5409595 w 5880100"/>
              <a:gd name="connsiteY20" fmla="*/ 6600399 h 6858001"/>
              <a:gd name="connsiteX21" fmla="*/ 5435985 w 5880100"/>
              <a:gd name="connsiteY21" fmla="*/ 6607216 h 6858001"/>
              <a:gd name="connsiteX22" fmla="*/ 5459148 w 5880100"/>
              <a:gd name="connsiteY22" fmla="*/ 6614224 h 6858001"/>
              <a:gd name="connsiteX23" fmla="*/ 5475665 w 5880100"/>
              <a:gd name="connsiteY23" fmla="*/ 6624450 h 6858001"/>
              <a:gd name="connsiteX24" fmla="*/ 5481931 w 5880100"/>
              <a:gd name="connsiteY24" fmla="*/ 6640548 h 6858001"/>
              <a:gd name="connsiteX25" fmla="*/ 5477184 w 5880100"/>
              <a:gd name="connsiteY25" fmla="*/ 6655698 h 6858001"/>
              <a:gd name="connsiteX26" fmla="*/ 5465223 w 5880100"/>
              <a:gd name="connsiteY26" fmla="*/ 6664978 h 6858001"/>
              <a:gd name="connsiteX27" fmla="*/ 5449845 w 5880100"/>
              <a:gd name="connsiteY27" fmla="*/ 6669523 h 6858001"/>
              <a:gd name="connsiteX28" fmla="*/ 5434656 w 5880100"/>
              <a:gd name="connsiteY28" fmla="*/ 6670849 h 6858001"/>
              <a:gd name="connsiteX29" fmla="*/ 5414151 w 5880100"/>
              <a:gd name="connsiteY29" fmla="*/ 6668198 h 6858001"/>
              <a:gd name="connsiteX30" fmla="*/ 5396874 w 5880100"/>
              <a:gd name="connsiteY30" fmla="*/ 6660433 h 6858001"/>
              <a:gd name="connsiteX31" fmla="*/ 5385103 w 5880100"/>
              <a:gd name="connsiteY31" fmla="*/ 6646608 h 6858001"/>
              <a:gd name="connsiteX32" fmla="*/ 5380736 w 5880100"/>
              <a:gd name="connsiteY32" fmla="*/ 6625965 h 6858001"/>
              <a:gd name="connsiteX33" fmla="*/ 5328905 w 5880100"/>
              <a:gd name="connsiteY33" fmla="*/ 6625965 h 6858001"/>
              <a:gd name="connsiteX34" fmla="*/ 5337069 w 5880100"/>
              <a:gd name="connsiteY34" fmla="*/ 6664599 h 6858001"/>
              <a:gd name="connsiteX35" fmla="*/ 5360042 w 5880100"/>
              <a:gd name="connsiteY35" fmla="*/ 6691492 h 6858001"/>
              <a:gd name="connsiteX36" fmla="*/ 5393457 w 5880100"/>
              <a:gd name="connsiteY36" fmla="*/ 6707021 h 6858001"/>
              <a:gd name="connsiteX37" fmla="*/ 5432567 w 5880100"/>
              <a:gd name="connsiteY37" fmla="*/ 6711945 h 6858001"/>
              <a:gd name="connsiteX38" fmla="*/ 5476425 w 5880100"/>
              <a:gd name="connsiteY38" fmla="*/ 6706264 h 6858001"/>
              <a:gd name="connsiteX39" fmla="*/ 5508131 w 5880100"/>
              <a:gd name="connsiteY39" fmla="*/ 6689977 h 6858001"/>
              <a:gd name="connsiteX40" fmla="*/ 5527307 w 5880100"/>
              <a:gd name="connsiteY40" fmla="*/ 6665357 h 6858001"/>
              <a:gd name="connsiteX41" fmla="*/ 5533762 w 5880100"/>
              <a:gd name="connsiteY41" fmla="*/ 6634298 h 6858001"/>
              <a:gd name="connsiteX42" fmla="*/ 5525218 w 5880100"/>
              <a:gd name="connsiteY42" fmla="*/ 6600967 h 6858001"/>
              <a:gd name="connsiteX43" fmla="*/ 5504524 w 5880100"/>
              <a:gd name="connsiteY43" fmla="*/ 6579945 h 6858001"/>
              <a:gd name="connsiteX44" fmla="*/ 5480412 w 5880100"/>
              <a:gd name="connsiteY44" fmla="*/ 6568582 h 6858001"/>
              <a:gd name="connsiteX45" fmla="*/ 5461426 w 5880100"/>
              <a:gd name="connsiteY45" fmla="*/ 6563658 h 6858001"/>
              <a:gd name="connsiteX46" fmla="*/ 5424593 w 5880100"/>
              <a:gd name="connsiteY46" fmla="*/ 6554000 h 6858001"/>
              <a:gd name="connsiteX47" fmla="*/ 5402380 w 5880100"/>
              <a:gd name="connsiteY47" fmla="*/ 6546614 h 6858001"/>
              <a:gd name="connsiteX48" fmla="*/ 5391558 w 5880100"/>
              <a:gd name="connsiteY48" fmla="*/ 6538470 h 6858001"/>
              <a:gd name="connsiteX49" fmla="*/ 5388900 w 5880100"/>
              <a:gd name="connsiteY49" fmla="*/ 6526918 h 6858001"/>
              <a:gd name="connsiteX50" fmla="*/ 5392317 w 5880100"/>
              <a:gd name="connsiteY50" fmla="*/ 6514040 h 6858001"/>
              <a:gd name="connsiteX51" fmla="*/ 5401051 w 5880100"/>
              <a:gd name="connsiteY51" fmla="*/ 6505518 h 6858001"/>
              <a:gd name="connsiteX52" fmla="*/ 5412822 w 5880100"/>
              <a:gd name="connsiteY52" fmla="*/ 6500594 h 6858001"/>
              <a:gd name="connsiteX53" fmla="*/ 5425733 w 5880100"/>
              <a:gd name="connsiteY53" fmla="*/ 6499268 h 6858001"/>
              <a:gd name="connsiteX54" fmla="*/ 5443959 w 5880100"/>
              <a:gd name="connsiteY54" fmla="*/ 6500973 h 6858001"/>
              <a:gd name="connsiteX55" fmla="*/ 5458768 w 5880100"/>
              <a:gd name="connsiteY55" fmla="*/ 6506843 h 6858001"/>
              <a:gd name="connsiteX56" fmla="*/ 5469210 w 5880100"/>
              <a:gd name="connsiteY56" fmla="*/ 6518017 h 6858001"/>
              <a:gd name="connsiteX57" fmla="*/ 5473767 w 5880100"/>
              <a:gd name="connsiteY57" fmla="*/ 6536008 h 6858001"/>
              <a:gd name="connsiteX58" fmla="*/ 5525598 w 5880100"/>
              <a:gd name="connsiteY58" fmla="*/ 6536008 h 6858001"/>
              <a:gd name="connsiteX59" fmla="*/ 5517624 w 5880100"/>
              <a:gd name="connsiteY59" fmla="*/ 6500215 h 6858001"/>
              <a:gd name="connsiteX60" fmla="*/ 5495980 w 5880100"/>
              <a:gd name="connsiteY60" fmla="*/ 6475785 h 6858001"/>
              <a:gd name="connsiteX61" fmla="*/ 5464843 w 5880100"/>
              <a:gd name="connsiteY61" fmla="*/ 6462149 h 6858001"/>
              <a:gd name="connsiteX62" fmla="*/ 5428011 w 5880100"/>
              <a:gd name="connsiteY62" fmla="*/ 6457793 h 6858001"/>
              <a:gd name="connsiteX63" fmla="*/ 5661565 w 5880100"/>
              <a:gd name="connsiteY63" fmla="*/ 6384507 h 6858001"/>
              <a:gd name="connsiteX64" fmla="*/ 5661565 w 5880100"/>
              <a:gd name="connsiteY64" fmla="*/ 6447106 h 6858001"/>
              <a:gd name="connsiteX65" fmla="*/ 5724525 w 5880100"/>
              <a:gd name="connsiteY65" fmla="*/ 6447106 h 6858001"/>
              <a:gd name="connsiteX66" fmla="*/ 5724525 w 5880100"/>
              <a:gd name="connsiteY66" fmla="*/ 6384507 h 6858001"/>
              <a:gd name="connsiteX67" fmla="*/ 5394780 w 5880100"/>
              <a:gd name="connsiteY67" fmla="*/ 6246039 h 6858001"/>
              <a:gd name="connsiteX68" fmla="*/ 5453483 w 5880100"/>
              <a:gd name="connsiteY68" fmla="*/ 6246039 h 6858001"/>
              <a:gd name="connsiteX69" fmla="*/ 5481219 w 5880100"/>
              <a:gd name="connsiteY69" fmla="*/ 6253991 h 6858001"/>
              <a:gd name="connsiteX70" fmla="*/ 5490338 w 5880100"/>
              <a:gd name="connsiteY70" fmla="*/ 6279742 h 6858001"/>
              <a:gd name="connsiteX71" fmla="*/ 5481219 w 5880100"/>
              <a:gd name="connsiteY71" fmla="*/ 6306250 h 6858001"/>
              <a:gd name="connsiteX72" fmla="*/ 5453483 w 5880100"/>
              <a:gd name="connsiteY72" fmla="*/ 6314392 h 6858001"/>
              <a:gd name="connsiteX73" fmla="*/ 5394780 w 5880100"/>
              <a:gd name="connsiteY73" fmla="*/ 6314392 h 6858001"/>
              <a:gd name="connsiteX74" fmla="*/ 5394780 w 5880100"/>
              <a:gd name="connsiteY74" fmla="*/ 6246039 h 6858001"/>
              <a:gd name="connsiteX75" fmla="*/ 5576363 w 5880100"/>
              <a:gd name="connsiteY75" fmla="*/ 6204580 h 6858001"/>
              <a:gd name="connsiteX76" fmla="*/ 5576363 w 5880100"/>
              <a:gd name="connsiteY76" fmla="*/ 6447575 h 6858001"/>
              <a:gd name="connsiteX77" fmla="*/ 5629908 w 5880100"/>
              <a:gd name="connsiteY77" fmla="*/ 6447575 h 6858001"/>
              <a:gd name="connsiteX78" fmla="*/ 5629908 w 5880100"/>
              <a:gd name="connsiteY78" fmla="*/ 6204580 h 6858001"/>
              <a:gd name="connsiteX79" fmla="*/ 5341235 w 5880100"/>
              <a:gd name="connsiteY79" fmla="*/ 6204580 h 6858001"/>
              <a:gd name="connsiteX80" fmla="*/ 5341235 w 5880100"/>
              <a:gd name="connsiteY80" fmla="*/ 6447575 h 6858001"/>
              <a:gd name="connsiteX81" fmla="*/ 5394784 w 5880100"/>
              <a:gd name="connsiteY81" fmla="*/ 6447575 h 6858001"/>
              <a:gd name="connsiteX82" fmla="*/ 5394784 w 5880100"/>
              <a:gd name="connsiteY82" fmla="*/ 6352688 h 6858001"/>
              <a:gd name="connsiteX83" fmla="*/ 5448332 w 5880100"/>
              <a:gd name="connsiteY83" fmla="*/ 6352688 h 6858001"/>
              <a:gd name="connsiteX84" fmla="*/ 5477385 w 5880100"/>
              <a:gd name="connsiteY84" fmla="*/ 6361400 h 6858001"/>
              <a:gd name="connsiteX85" fmla="*/ 5488968 w 5880100"/>
              <a:gd name="connsiteY85" fmla="*/ 6389431 h 6858001"/>
              <a:gd name="connsiteX86" fmla="*/ 5492007 w 5880100"/>
              <a:gd name="connsiteY86" fmla="*/ 6419923 h 6858001"/>
              <a:gd name="connsiteX87" fmla="*/ 5497513 w 5880100"/>
              <a:gd name="connsiteY87" fmla="*/ 6447575 h 6858001"/>
              <a:gd name="connsiteX88" fmla="*/ 5551062 w 5880100"/>
              <a:gd name="connsiteY88" fmla="*/ 6447575 h 6858001"/>
              <a:gd name="connsiteX89" fmla="*/ 5545365 w 5880100"/>
              <a:gd name="connsiteY89" fmla="*/ 6435075 h 6858001"/>
              <a:gd name="connsiteX90" fmla="*/ 5542707 w 5880100"/>
              <a:gd name="connsiteY90" fmla="*/ 6419545 h 6858001"/>
              <a:gd name="connsiteX91" fmla="*/ 5541568 w 5880100"/>
              <a:gd name="connsiteY91" fmla="*/ 6403635 h 6858001"/>
              <a:gd name="connsiteX92" fmla="*/ 5540808 w 5880100"/>
              <a:gd name="connsiteY92" fmla="*/ 6389999 h 6858001"/>
              <a:gd name="connsiteX93" fmla="*/ 5538339 w 5880100"/>
              <a:gd name="connsiteY93" fmla="*/ 6371627 h 6858001"/>
              <a:gd name="connsiteX94" fmla="*/ 5532263 w 5880100"/>
              <a:gd name="connsiteY94" fmla="*/ 6354771 h 6858001"/>
              <a:gd name="connsiteX95" fmla="*/ 5521629 w 5880100"/>
              <a:gd name="connsiteY95" fmla="*/ 6341514 h 6858001"/>
              <a:gd name="connsiteX96" fmla="*/ 5505299 w 5880100"/>
              <a:gd name="connsiteY96" fmla="*/ 6333180 h 6858001"/>
              <a:gd name="connsiteX97" fmla="*/ 5505299 w 5880100"/>
              <a:gd name="connsiteY97" fmla="*/ 6332612 h 6858001"/>
              <a:gd name="connsiteX98" fmla="*/ 5534921 w 5880100"/>
              <a:gd name="connsiteY98" fmla="*/ 6308748 h 6858001"/>
              <a:gd name="connsiteX99" fmla="*/ 5543846 w 5880100"/>
              <a:gd name="connsiteY99" fmla="*/ 6271626 h 6858001"/>
              <a:gd name="connsiteX100" fmla="*/ 5538909 w 5880100"/>
              <a:gd name="connsiteY100" fmla="*/ 6245679 h 6858001"/>
              <a:gd name="connsiteX101" fmla="*/ 5524668 w 5880100"/>
              <a:gd name="connsiteY101" fmla="*/ 6224277 h 6858001"/>
              <a:gd name="connsiteX102" fmla="*/ 5502071 w 5880100"/>
              <a:gd name="connsiteY102" fmla="*/ 6209883 h 6858001"/>
              <a:gd name="connsiteX103" fmla="*/ 5472638 w 5880100"/>
              <a:gd name="connsiteY103" fmla="*/ 6204580 h 6858001"/>
              <a:gd name="connsiteX104" fmla="*/ 1300 w 5880100"/>
              <a:gd name="connsiteY104" fmla="*/ 0 h 6858001"/>
              <a:gd name="connsiteX105" fmla="*/ 5880100 w 5880100"/>
              <a:gd name="connsiteY105" fmla="*/ 0 h 6858001"/>
              <a:gd name="connsiteX106" fmla="*/ 5880100 w 5880100"/>
              <a:gd name="connsiteY106" fmla="*/ 779489 h 6858001"/>
              <a:gd name="connsiteX107" fmla="*/ 5880099 w 5880100"/>
              <a:gd name="connsiteY107" fmla="*/ 779489 h 6858001"/>
              <a:gd name="connsiteX108" fmla="*/ 5880099 w 5880100"/>
              <a:gd name="connsiteY108" fmla="*/ 6858001 h 6858001"/>
              <a:gd name="connsiteX109" fmla="*/ 0 w 5880100"/>
              <a:gd name="connsiteY109" fmla="*/ 6858001 h 6858001"/>
              <a:gd name="connsiteX110" fmla="*/ 0 w 5880100"/>
              <a:gd name="connsiteY110" fmla="*/ 2 h 6858001"/>
              <a:gd name="connsiteX111" fmla="*/ 1300 w 5880100"/>
              <a:gd name="connsiteY111"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880100" h="6858001">
                <a:moveTo>
                  <a:pt x="5551415" y="6463665"/>
                </a:moveTo>
                <a:lnTo>
                  <a:pt x="5551415" y="6706425"/>
                </a:lnTo>
                <a:lnTo>
                  <a:pt x="5724290" y="6706425"/>
                </a:lnTo>
                <a:lnTo>
                  <a:pt x="5724290" y="6661561"/>
                </a:lnTo>
                <a:lnTo>
                  <a:pt x="5604960" y="6661561"/>
                </a:lnTo>
                <a:lnTo>
                  <a:pt x="5604960" y="6602016"/>
                </a:lnTo>
                <a:lnTo>
                  <a:pt x="5717229" y="6602016"/>
                </a:lnTo>
                <a:lnTo>
                  <a:pt x="5717229" y="6560558"/>
                </a:lnTo>
                <a:lnTo>
                  <a:pt x="5604960" y="6560558"/>
                </a:lnTo>
                <a:lnTo>
                  <a:pt x="5604960" y="6508529"/>
                </a:lnTo>
                <a:lnTo>
                  <a:pt x="5724525" y="6508529"/>
                </a:lnTo>
                <a:lnTo>
                  <a:pt x="5724525" y="6463665"/>
                </a:lnTo>
                <a:close/>
                <a:moveTo>
                  <a:pt x="5428011" y="6457793"/>
                </a:moveTo>
                <a:cubicBezTo>
                  <a:pt x="5417189" y="6457793"/>
                  <a:pt x="5406177" y="6459308"/>
                  <a:pt x="5395355" y="6462149"/>
                </a:cubicBezTo>
                <a:cubicBezTo>
                  <a:pt x="5384343" y="6465179"/>
                  <a:pt x="5374661" y="6469724"/>
                  <a:pt x="5365927" y="6475785"/>
                </a:cubicBezTo>
                <a:cubicBezTo>
                  <a:pt x="5357383" y="6482034"/>
                  <a:pt x="5350359" y="6489610"/>
                  <a:pt x="5345043" y="6498889"/>
                </a:cubicBezTo>
                <a:cubicBezTo>
                  <a:pt x="5339727" y="6507980"/>
                  <a:pt x="5337069" y="6518775"/>
                  <a:pt x="5337069" y="6531274"/>
                </a:cubicBezTo>
                <a:cubicBezTo>
                  <a:pt x="5337069" y="6542447"/>
                  <a:pt x="5339157" y="6551917"/>
                  <a:pt x="5343334" y="6559681"/>
                </a:cubicBezTo>
                <a:cubicBezTo>
                  <a:pt x="5347511" y="6567446"/>
                  <a:pt x="5353017" y="6574074"/>
                  <a:pt x="5359852" y="6579188"/>
                </a:cubicBezTo>
                <a:cubicBezTo>
                  <a:pt x="5366687" y="6584490"/>
                  <a:pt x="5374471" y="6588657"/>
                  <a:pt x="5383014" y="6592066"/>
                </a:cubicBezTo>
                <a:cubicBezTo>
                  <a:pt x="5391748" y="6595285"/>
                  <a:pt x="5400481" y="6598126"/>
                  <a:pt x="5409595" y="6600399"/>
                </a:cubicBezTo>
                <a:cubicBezTo>
                  <a:pt x="5418518" y="6602861"/>
                  <a:pt x="5427251" y="6605133"/>
                  <a:pt x="5435985" y="6607216"/>
                </a:cubicBezTo>
                <a:cubicBezTo>
                  <a:pt x="5444529" y="6609300"/>
                  <a:pt x="5452313" y="6611572"/>
                  <a:pt x="5459148" y="6614224"/>
                </a:cubicBezTo>
                <a:cubicBezTo>
                  <a:pt x="5465983" y="6617064"/>
                  <a:pt x="5471488" y="6620473"/>
                  <a:pt x="5475665" y="6624450"/>
                </a:cubicBezTo>
                <a:cubicBezTo>
                  <a:pt x="5479842" y="6628617"/>
                  <a:pt x="5481931" y="6633919"/>
                  <a:pt x="5481931" y="6640548"/>
                </a:cubicBezTo>
                <a:cubicBezTo>
                  <a:pt x="5481931" y="6646608"/>
                  <a:pt x="5480412" y="6651721"/>
                  <a:pt x="5477184" y="6655698"/>
                </a:cubicBezTo>
                <a:cubicBezTo>
                  <a:pt x="5473957" y="6659676"/>
                  <a:pt x="5469970" y="6662706"/>
                  <a:pt x="5465223" y="6664978"/>
                </a:cubicBezTo>
                <a:cubicBezTo>
                  <a:pt x="5460477" y="6667251"/>
                  <a:pt x="5455350" y="6668766"/>
                  <a:pt x="5449845" y="6669523"/>
                </a:cubicBezTo>
                <a:cubicBezTo>
                  <a:pt x="5444529" y="6670470"/>
                  <a:pt x="5439402" y="6670849"/>
                  <a:pt x="5434656" y="6670849"/>
                </a:cubicBezTo>
                <a:cubicBezTo>
                  <a:pt x="5427441" y="6670849"/>
                  <a:pt x="5420606" y="6669902"/>
                  <a:pt x="5414151" y="6668198"/>
                </a:cubicBezTo>
                <a:cubicBezTo>
                  <a:pt x="5407506" y="6666493"/>
                  <a:pt x="5401810" y="6663842"/>
                  <a:pt x="5396874" y="6660433"/>
                </a:cubicBezTo>
                <a:cubicBezTo>
                  <a:pt x="5391938" y="6656835"/>
                  <a:pt x="5388141" y="6652290"/>
                  <a:pt x="5385103" y="6646608"/>
                </a:cubicBezTo>
                <a:cubicBezTo>
                  <a:pt x="5382065" y="6640927"/>
                  <a:pt x="5380736" y="6634109"/>
                  <a:pt x="5380736" y="6625965"/>
                </a:cubicBezTo>
                <a:cubicBezTo>
                  <a:pt x="5380736" y="6625965"/>
                  <a:pt x="5380736" y="6625965"/>
                  <a:pt x="5328905" y="6625965"/>
                </a:cubicBezTo>
                <a:cubicBezTo>
                  <a:pt x="5328525" y="6640927"/>
                  <a:pt x="5331373" y="6653805"/>
                  <a:pt x="5337069" y="6664599"/>
                </a:cubicBezTo>
                <a:cubicBezTo>
                  <a:pt x="5342764" y="6675584"/>
                  <a:pt x="5350359" y="6684485"/>
                  <a:pt x="5360042" y="6691492"/>
                </a:cubicBezTo>
                <a:cubicBezTo>
                  <a:pt x="5369724" y="6698499"/>
                  <a:pt x="5380926" y="6703802"/>
                  <a:pt x="5393457" y="6707021"/>
                </a:cubicBezTo>
                <a:cubicBezTo>
                  <a:pt x="5406177" y="6710241"/>
                  <a:pt x="5419087" y="6711945"/>
                  <a:pt x="5432567" y="6711945"/>
                </a:cubicBezTo>
                <a:cubicBezTo>
                  <a:pt x="5449085" y="6711945"/>
                  <a:pt x="5463704" y="6710051"/>
                  <a:pt x="5476425" y="6706264"/>
                </a:cubicBezTo>
                <a:cubicBezTo>
                  <a:pt x="5488955" y="6702287"/>
                  <a:pt x="5499587" y="6696984"/>
                  <a:pt x="5508131" y="6689977"/>
                </a:cubicBezTo>
                <a:cubicBezTo>
                  <a:pt x="5516675" y="6683159"/>
                  <a:pt x="5522940" y="6674826"/>
                  <a:pt x="5527307" y="6665357"/>
                </a:cubicBezTo>
                <a:cubicBezTo>
                  <a:pt x="5531674" y="6655888"/>
                  <a:pt x="5533762" y="6645472"/>
                  <a:pt x="5533762" y="6634298"/>
                </a:cubicBezTo>
                <a:cubicBezTo>
                  <a:pt x="5533762" y="6620852"/>
                  <a:pt x="5530914" y="6609678"/>
                  <a:pt x="5525218" y="6600967"/>
                </a:cubicBezTo>
                <a:cubicBezTo>
                  <a:pt x="5519333" y="6592066"/>
                  <a:pt x="5512498" y="6585248"/>
                  <a:pt x="5504524" y="6579945"/>
                </a:cubicBezTo>
                <a:cubicBezTo>
                  <a:pt x="5496550" y="6574832"/>
                  <a:pt x="5488576" y="6570855"/>
                  <a:pt x="5480412" y="6568582"/>
                </a:cubicBezTo>
                <a:cubicBezTo>
                  <a:pt x="5472438" y="6566120"/>
                  <a:pt x="5465983" y="6564605"/>
                  <a:pt x="5461426" y="6563658"/>
                </a:cubicBezTo>
                <a:cubicBezTo>
                  <a:pt x="5446237" y="6559681"/>
                  <a:pt x="5433896" y="6556651"/>
                  <a:pt x="5424593" y="6554000"/>
                </a:cubicBezTo>
                <a:cubicBezTo>
                  <a:pt x="5415100" y="6551538"/>
                  <a:pt x="5407696" y="6549076"/>
                  <a:pt x="5402380" y="6546614"/>
                </a:cubicBezTo>
                <a:cubicBezTo>
                  <a:pt x="5397064" y="6544152"/>
                  <a:pt x="5393457" y="6541311"/>
                  <a:pt x="5391558" y="6538470"/>
                </a:cubicBezTo>
                <a:cubicBezTo>
                  <a:pt x="5389849" y="6535440"/>
                  <a:pt x="5388900" y="6531653"/>
                  <a:pt x="5388900" y="6526918"/>
                </a:cubicBezTo>
                <a:cubicBezTo>
                  <a:pt x="5388900" y="6521615"/>
                  <a:pt x="5390039" y="6517260"/>
                  <a:pt x="5392317" y="6514040"/>
                </a:cubicBezTo>
                <a:cubicBezTo>
                  <a:pt x="5394596" y="6510631"/>
                  <a:pt x="5397444" y="6507790"/>
                  <a:pt x="5401051" y="6505518"/>
                </a:cubicBezTo>
                <a:cubicBezTo>
                  <a:pt x="5404468" y="6503245"/>
                  <a:pt x="5408455" y="6501541"/>
                  <a:pt x="5412822" y="6500594"/>
                </a:cubicBezTo>
                <a:cubicBezTo>
                  <a:pt x="5416999" y="6499836"/>
                  <a:pt x="5421366" y="6499268"/>
                  <a:pt x="5425733" y="6499268"/>
                </a:cubicBezTo>
                <a:cubicBezTo>
                  <a:pt x="5432378" y="6499268"/>
                  <a:pt x="5438453" y="6499836"/>
                  <a:pt x="5443959" y="6500973"/>
                </a:cubicBezTo>
                <a:cubicBezTo>
                  <a:pt x="5449465" y="6502109"/>
                  <a:pt x="5454401" y="6504003"/>
                  <a:pt x="5458768" y="6506843"/>
                </a:cubicBezTo>
                <a:cubicBezTo>
                  <a:pt x="5463135" y="6509495"/>
                  <a:pt x="5466552" y="6513282"/>
                  <a:pt x="5469210" y="6518017"/>
                </a:cubicBezTo>
                <a:cubicBezTo>
                  <a:pt x="5471868" y="6522752"/>
                  <a:pt x="5473387" y="6528812"/>
                  <a:pt x="5473767" y="6536008"/>
                </a:cubicBezTo>
                <a:cubicBezTo>
                  <a:pt x="5473767" y="6536008"/>
                  <a:pt x="5473767" y="6536008"/>
                  <a:pt x="5525598" y="6536008"/>
                </a:cubicBezTo>
                <a:cubicBezTo>
                  <a:pt x="5525598" y="6521994"/>
                  <a:pt x="5522940" y="6510063"/>
                  <a:pt x="5517624" y="6500215"/>
                </a:cubicBezTo>
                <a:cubicBezTo>
                  <a:pt x="5512308" y="6490367"/>
                  <a:pt x="5505093" y="6482224"/>
                  <a:pt x="5495980" y="6475785"/>
                </a:cubicBezTo>
                <a:cubicBezTo>
                  <a:pt x="5486867" y="6469535"/>
                  <a:pt x="5476425" y="6464990"/>
                  <a:pt x="5464843" y="6462149"/>
                </a:cubicBezTo>
                <a:cubicBezTo>
                  <a:pt x="5453072" y="6459308"/>
                  <a:pt x="5440731" y="6457793"/>
                  <a:pt x="5428011" y="6457793"/>
                </a:cubicBezTo>
                <a:close/>
                <a:moveTo>
                  <a:pt x="5661565" y="6384507"/>
                </a:moveTo>
                <a:lnTo>
                  <a:pt x="5661565" y="6447106"/>
                </a:lnTo>
                <a:lnTo>
                  <a:pt x="5724525" y="6447106"/>
                </a:lnTo>
                <a:lnTo>
                  <a:pt x="5724525" y="6384507"/>
                </a:lnTo>
                <a:close/>
                <a:moveTo>
                  <a:pt x="5394780" y="6246039"/>
                </a:moveTo>
                <a:cubicBezTo>
                  <a:pt x="5394780" y="6246039"/>
                  <a:pt x="5394780" y="6246039"/>
                  <a:pt x="5453483" y="6246039"/>
                </a:cubicBezTo>
                <a:cubicBezTo>
                  <a:pt x="5465831" y="6246039"/>
                  <a:pt x="5474950" y="6248689"/>
                  <a:pt x="5481219" y="6253991"/>
                </a:cubicBezTo>
                <a:cubicBezTo>
                  <a:pt x="5487299" y="6259482"/>
                  <a:pt x="5490338" y="6268003"/>
                  <a:pt x="5490338" y="6279742"/>
                </a:cubicBezTo>
                <a:cubicBezTo>
                  <a:pt x="5490338" y="6292049"/>
                  <a:pt x="5487299" y="6300759"/>
                  <a:pt x="5481219" y="6306250"/>
                </a:cubicBezTo>
                <a:cubicBezTo>
                  <a:pt x="5474950" y="6311741"/>
                  <a:pt x="5465831" y="6314392"/>
                  <a:pt x="5453483" y="6314392"/>
                </a:cubicBezTo>
                <a:lnTo>
                  <a:pt x="5394780" y="6314392"/>
                </a:lnTo>
                <a:cubicBezTo>
                  <a:pt x="5394780" y="6314392"/>
                  <a:pt x="5394780" y="6314392"/>
                  <a:pt x="5394780" y="6246039"/>
                </a:cubicBezTo>
                <a:close/>
                <a:moveTo>
                  <a:pt x="5576363" y="6204580"/>
                </a:moveTo>
                <a:lnTo>
                  <a:pt x="5576363" y="6447575"/>
                </a:lnTo>
                <a:lnTo>
                  <a:pt x="5629908" y="6447575"/>
                </a:lnTo>
                <a:lnTo>
                  <a:pt x="5629908" y="6204580"/>
                </a:lnTo>
                <a:close/>
                <a:moveTo>
                  <a:pt x="5341235" y="6204580"/>
                </a:moveTo>
                <a:cubicBezTo>
                  <a:pt x="5341235" y="6204580"/>
                  <a:pt x="5341235" y="6204580"/>
                  <a:pt x="5341235" y="6447575"/>
                </a:cubicBezTo>
                <a:cubicBezTo>
                  <a:pt x="5341235" y="6447575"/>
                  <a:pt x="5341235" y="6447575"/>
                  <a:pt x="5394784" y="6447575"/>
                </a:cubicBezTo>
                <a:cubicBezTo>
                  <a:pt x="5394784" y="6447575"/>
                  <a:pt x="5394784" y="6447575"/>
                  <a:pt x="5394784" y="6352688"/>
                </a:cubicBezTo>
                <a:cubicBezTo>
                  <a:pt x="5394784" y="6352688"/>
                  <a:pt x="5394784" y="6352688"/>
                  <a:pt x="5448332" y="6352688"/>
                </a:cubicBezTo>
                <a:cubicBezTo>
                  <a:pt x="5461814" y="6352688"/>
                  <a:pt x="5471499" y="6355529"/>
                  <a:pt x="5477385" y="6361400"/>
                </a:cubicBezTo>
                <a:cubicBezTo>
                  <a:pt x="5483272" y="6367271"/>
                  <a:pt x="5487070" y="6376741"/>
                  <a:pt x="5488968" y="6389431"/>
                </a:cubicBezTo>
                <a:cubicBezTo>
                  <a:pt x="5490298" y="6399090"/>
                  <a:pt x="5491437" y="6409317"/>
                  <a:pt x="5492007" y="6419923"/>
                </a:cubicBezTo>
                <a:cubicBezTo>
                  <a:pt x="5492766" y="6430719"/>
                  <a:pt x="5494475" y="6439810"/>
                  <a:pt x="5497513" y="6447575"/>
                </a:cubicBezTo>
                <a:cubicBezTo>
                  <a:pt x="5497513" y="6447575"/>
                  <a:pt x="5497513" y="6447575"/>
                  <a:pt x="5551062" y="6447575"/>
                </a:cubicBezTo>
                <a:cubicBezTo>
                  <a:pt x="5548593" y="6444166"/>
                  <a:pt x="5546695" y="6439999"/>
                  <a:pt x="5545365" y="6435075"/>
                </a:cubicBezTo>
                <a:cubicBezTo>
                  <a:pt x="5544226" y="6430340"/>
                  <a:pt x="5543277" y="6425037"/>
                  <a:pt x="5542707" y="6419545"/>
                </a:cubicBezTo>
                <a:cubicBezTo>
                  <a:pt x="5542137" y="6414242"/>
                  <a:pt x="5541757" y="6408938"/>
                  <a:pt x="5541568" y="6403635"/>
                </a:cubicBezTo>
                <a:cubicBezTo>
                  <a:pt x="5541188" y="6398522"/>
                  <a:pt x="5540998" y="6393976"/>
                  <a:pt x="5540808" y="6389999"/>
                </a:cubicBezTo>
                <a:cubicBezTo>
                  <a:pt x="5540428" y="6383938"/>
                  <a:pt x="5539479" y="6377878"/>
                  <a:pt x="5538339" y="6371627"/>
                </a:cubicBezTo>
                <a:cubicBezTo>
                  <a:pt x="5537010" y="6365567"/>
                  <a:pt x="5534921" y="6359885"/>
                  <a:pt x="5532263" y="6354771"/>
                </a:cubicBezTo>
                <a:cubicBezTo>
                  <a:pt x="5529605" y="6349658"/>
                  <a:pt x="5525997" y="6345301"/>
                  <a:pt x="5521629" y="6341514"/>
                </a:cubicBezTo>
                <a:cubicBezTo>
                  <a:pt x="5517452" y="6337726"/>
                  <a:pt x="5511945" y="6335074"/>
                  <a:pt x="5505299" y="6333180"/>
                </a:cubicBezTo>
                <a:cubicBezTo>
                  <a:pt x="5505299" y="6333180"/>
                  <a:pt x="5505299" y="6333180"/>
                  <a:pt x="5505299" y="6332612"/>
                </a:cubicBezTo>
                <a:cubicBezTo>
                  <a:pt x="5518971" y="6327119"/>
                  <a:pt x="5528845" y="6319165"/>
                  <a:pt x="5534921" y="6308748"/>
                </a:cubicBezTo>
                <a:cubicBezTo>
                  <a:pt x="5540808" y="6298331"/>
                  <a:pt x="5543846" y="6285831"/>
                  <a:pt x="5543846" y="6271626"/>
                </a:cubicBezTo>
                <a:cubicBezTo>
                  <a:pt x="5543846" y="6262346"/>
                  <a:pt x="5542327" y="6253634"/>
                  <a:pt x="5538909" y="6245679"/>
                </a:cubicBezTo>
                <a:cubicBezTo>
                  <a:pt x="5535681" y="6237535"/>
                  <a:pt x="5530934" y="6230527"/>
                  <a:pt x="5524668" y="6224277"/>
                </a:cubicBezTo>
                <a:cubicBezTo>
                  <a:pt x="5518401" y="6218217"/>
                  <a:pt x="5510806" y="6213292"/>
                  <a:pt x="5502071" y="6209883"/>
                </a:cubicBezTo>
                <a:cubicBezTo>
                  <a:pt x="5493336" y="6206285"/>
                  <a:pt x="5483462" y="6204580"/>
                  <a:pt x="5472638" y="6204580"/>
                </a:cubicBezTo>
                <a:close/>
                <a:moveTo>
                  <a:pt x="1300" y="0"/>
                </a:moveTo>
                <a:lnTo>
                  <a:pt x="5880100" y="0"/>
                </a:lnTo>
                <a:lnTo>
                  <a:pt x="5880100" y="779489"/>
                </a:lnTo>
                <a:lnTo>
                  <a:pt x="5880099" y="779489"/>
                </a:lnTo>
                <a:lnTo>
                  <a:pt x="5880099" y="6858001"/>
                </a:lnTo>
                <a:lnTo>
                  <a:pt x="0" y="6858001"/>
                </a:lnTo>
                <a:lnTo>
                  <a:pt x="0" y="2"/>
                </a:lnTo>
                <a:lnTo>
                  <a:pt x="1300" y="2"/>
                </a:lnTo>
                <a:close/>
              </a:path>
            </a:pathLst>
          </a:custGeom>
          <a:noFill/>
          <a:ln>
            <a:noFill/>
          </a:ln>
        </p:spPr>
        <p:txBody>
          <a:bodyPr wrap="square">
            <a:noAutofit/>
          </a:bodyPr>
          <a:lstStyle/>
          <a:p>
            <a:r>
              <a:rPr lang="sv-SE"/>
              <a:t>Klicka på ikonen för att lägga till en bild</a:t>
            </a:r>
          </a:p>
        </p:txBody>
      </p:sp>
      <p:sp>
        <p:nvSpPr>
          <p:cNvPr id="4" name="Platshållare för bildnummer 3"/>
          <p:cNvSpPr>
            <a:spLocks noGrp="1"/>
          </p:cNvSpPr>
          <p:nvPr>
            <p:ph type="sldNum" sz="quarter" idx="11"/>
          </p:nvPr>
        </p:nvSpPr>
        <p:spPr/>
        <p:txBody>
          <a:bodyPr/>
          <a:lstStyle/>
          <a:p>
            <a:fld id="{689F2D8B-41AF-4F0A-96D1-36B06F461775}" type="slidenum">
              <a:rPr lang="sv-SE" smtClean="0"/>
              <a:pPr/>
              <a:t>‹#›</a:t>
            </a:fld>
            <a:endParaRPr lang="sv-SE"/>
          </a:p>
        </p:txBody>
      </p:sp>
      <p:sp>
        <p:nvSpPr>
          <p:cNvPr id="2" name="Rubrik 1"/>
          <p:cNvSpPr>
            <a:spLocks noGrp="1"/>
          </p:cNvSpPr>
          <p:nvPr>
            <p:ph type="title"/>
          </p:nvPr>
        </p:nvSpPr>
        <p:spPr>
          <a:xfrm>
            <a:off x="550863" y="404813"/>
            <a:ext cx="5545137" cy="492443"/>
          </a:xfrm>
        </p:spPr>
        <p:txBody>
          <a:bodyPr/>
          <a:lstStyle/>
          <a:p>
            <a:r>
              <a:rPr lang="sv-SE"/>
              <a:t>Klicka här för att ändra format</a:t>
            </a:r>
            <a:endParaRPr lang="sv-SE" dirty="0"/>
          </a:p>
        </p:txBody>
      </p:sp>
    </p:spTree>
    <p:extLst>
      <p:ext uri="{BB962C8B-B14F-4D97-AF65-F5344CB8AC3E}">
        <p14:creationId xmlns:p14="http://schemas.microsoft.com/office/powerpoint/2010/main" val="2735998861"/>
      </p:ext>
    </p:extLst>
  </p:cSld>
  <p:clrMapOvr>
    <a:masterClrMapping/>
  </p:clrMapOvr>
  <p:extLst mod="1">
    <p:ext uri="{DCECCB84-F9BA-43D5-87BE-67443E8EF086}">
      <p15:sldGuideLst xmlns:p15="http://schemas.microsoft.com/office/powerpoint/2012/main">
        <p15:guide id="1" pos="3976" userDrawn="1">
          <p15:clr>
            <a:srgbClr val="FBAE40"/>
          </p15:clr>
        </p15:guide>
        <p15:guide id="2" pos="37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två bilder till höger">
    <p:spTree>
      <p:nvGrpSpPr>
        <p:cNvPr id="1" name=""/>
        <p:cNvGrpSpPr/>
        <p:nvPr/>
      </p:nvGrpSpPr>
      <p:grpSpPr>
        <a:xfrm>
          <a:off x="0" y="0"/>
          <a:ext cx="0" cy="0"/>
          <a:chOff x="0" y="0"/>
          <a:chExt cx="0" cy="0"/>
        </a:xfrm>
      </p:grpSpPr>
      <p:sp>
        <p:nvSpPr>
          <p:cNvPr id="31" name="Rektangel 30"/>
          <p:cNvSpPr/>
          <p:nvPr userDrawn="1"/>
        </p:nvSpPr>
        <p:spPr>
          <a:xfrm>
            <a:off x="11496674" y="6162675"/>
            <a:ext cx="695325" cy="695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5"/>
          <p:cNvSpPr>
            <a:spLocks noChangeArrowheads="1"/>
          </p:cNvSpPr>
          <p:nvPr userDrawn="1"/>
        </p:nvSpPr>
        <p:spPr bwMode="auto">
          <a:xfrm>
            <a:off x="11963146" y="6374247"/>
            <a:ext cx="83598" cy="83118"/>
          </a:xfrm>
          <a:prstGeom prst="rect">
            <a:avLst/>
          </a:prstGeom>
          <a:solidFill>
            <a:srgbClr val="BEB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 name="Platshållare för innehåll 2"/>
          <p:cNvSpPr>
            <a:spLocks noGrp="1"/>
          </p:cNvSpPr>
          <p:nvPr>
            <p:ph idx="1"/>
          </p:nvPr>
        </p:nvSpPr>
        <p:spPr>
          <a:xfrm>
            <a:off x="550863" y="1233488"/>
            <a:ext cx="5545137"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p:cNvSpPr>
            <a:spLocks noGrp="1"/>
          </p:cNvSpPr>
          <p:nvPr>
            <p:ph type="pic" sz="quarter" idx="10"/>
          </p:nvPr>
        </p:nvSpPr>
        <p:spPr>
          <a:xfrm>
            <a:off x="6311900" y="3447511"/>
            <a:ext cx="5880099" cy="3410490"/>
          </a:xfrm>
          <a:custGeom>
            <a:avLst/>
            <a:gdLst>
              <a:gd name="connsiteX0" fmla="*/ 5551415 w 5880099"/>
              <a:gd name="connsiteY0" fmla="*/ 3016154 h 3410490"/>
              <a:gd name="connsiteX1" fmla="*/ 5551415 w 5880099"/>
              <a:gd name="connsiteY1" fmla="*/ 3258914 h 3410490"/>
              <a:gd name="connsiteX2" fmla="*/ 5724290 w 5880099"/>
              <a:gd name="connsiteY2" fmla="*/ 3258914 h 3410490"/>
              <a:gd name="connsiteX3" fmla="*/ 5724290 w 5880099"/>
              <a:gd name="connsiteY3" fmla="*/ 3214050 h 3410490"/>
              <a:gd name="connsiteX4" fmla="*/ 5604960 w 5880099"/>
              <a:gd name="connsiteY4" fmla="*/ 3214050 h 3410490"/>
              <a:gd name="connsiteX5" fmla="*/ 5604960 w 5880099"/>
              <a:gd name="connsiteY5" fmla="*/ 3154505 h 3410490"/>
              <a:gd name="connsiteX6" fmla="*/ 5717229 w 5880099"/>
              <a:gd name="connsiteY6" fmla="*/ 3154505 h 3410490"/>
              <a:gd name="connsiteX7" fmla="*/ 5717229 w 5880099"/>
              <a:gd name="connsiteY7" fmla="*/ 3113047 h 3410490"/>
              <a:gd name="connsiteX8" fmla="*/ 5604960 w 5880099"/>
              <a:gd name="connsiteY8" fmla="*/ 3113047 h 3410490"/>
              <a:gd name="connsiteX9" fmla="*/ 5604960 w 5880099"/>
              <a:gd name="connsiteY9" fmla="*/ 3061018 h 3410490"/>
              <a:gd name="connsiteX10" fmla="*/ 5724525 w 5880099"/>
              <a:gd name="connsiteY10" fmla="*/ 3061018 h 3410490"/>
              <a:gd name="connsiteX11" fmla="*/ 5724525 w 5880099"/>
              <a:gd name="connsiteY11" fmla="*/ 3016154 h 3410490"/>
              <a:gd name="connsiteX12" fmla="*/ 5428011 w 5880099"/>
              <a:gd name="connsiteY12" fmla="*/ 3010282 h 3410490"/>
              <a:gd name="connsiteX13" fmla="*/ 5395355 w 5880099"/>
              <a:gd name="connsiteY13" fmla="*/ 3014638 h 3410490"/>
              <a:gd name="connsiteX14" fmla="*/ 5365927 w 5880099"/>
              <a:gd name="connsiteY14" fmla="*/ 3028274 h 3410490"/>
              <a:gd name="connsiteX15" fmla="*/ 5345043 w 5880099"/>
              <a:gd name="connsiteY15" fmla="*/ 3051378 h 3410490"/>
              <a:gd name="connsiteX16" fmla="*/ 5337069 w 5880099"/>
              <a:gd name="connsiteY16" fmla="*/ 3083763 h 3410490"/>
              <a:gd name="connsiteX17" fmla="*/ 5343334 w 5880099"/>
              <a:gd name="connsiteY17" fmla="*/ 3112170 h 3410490"/>
              <a:gd name="connsiteX18" fmla="*/ 5359852 w 5880099"/>
              <a:gd name="connsiteY18" fmla="*/ 3131677 h 3410490"/>
              <a:gd name="connsiteX19" fmla="*/ 5383014 w 5880099"/>
              <a:gd name="connsiteY19" fmla="*/ 3144555 h 3410490"/>
              <a:gd name="connsiteX20" fmla="*/ 5409595 w 5880099"/>
              <a:gd name="connsiteY20" fmla="*/ 3152888 h 3410490"/>
              <a:gd name="connsiteX21" fmla="*/ 5435985 w 5880099"/>
              <a:gd name="connsiteY21" fmla="*/ 3159705 h 3410490"/>
              <a:gd name="connsiteX22" fmla="*/ 5459148 w 5880099"/>
              <a:gd name="connsiteY22" fmla="*/ 3166713 h 3410490"/>
              <a:gd name="connsiteX23" fmla="*/ 5475665 w 5880099"/>
              <a:gd name="connsiteY23" fmla="*/ 3176939 h 3410490"/>
              <a:gd name="connsiteX24" fmla="*/ 5481931 w 5880099"/>
              <a:gd name="connsiteY24" fmla="*/ 3193037 h 3410490"/>
              <a:gd name="connsiteX25" fmla="*/ 5477184 w 5880099"/>
              <a:gd name="connsiteY25" fmla="*/ 3208187 h 3410490"/>
              <a:gd name="connsiteX26" fmla="*/ 5465223 w 5880099"/>
              <a:gd name="connsiteY26" fmla="*/ 3217467 h 3410490"/>
              <a:gd name="connsiteX27" fmla="*/ 5449845 w 5880099"/>
              <a:gd name="connsiteY27" fmla="*/ 3222012 h 3410490"/>
              <a:gd name="connsiteX28" fmla="*/ 5434656 w 5880099"/>
              <a:gd name="connsiteY28" fmla="*/ 3223338 h 3410490"/>
              <a:gd name="connsiteX29" fmla="*/ 5414151 w 5880099"/>
              <a:gd name="connsiteY29" fmla="*/ 3220687 h 3410490"/>
              <a:gd name="connsiteX30" fmla="*/ 5396874 w 5880099"/>
              <a:gd name="connsiteY30" fmla="*/ 3212922 h 3410490"/>
              <a:gd name="connsiteX31" fmla="*/ 5385103 w 5880099"/>
              <a:gd name="connsiteY31" fmla="*/ 3199097 h 3410490"/>
              <a:gd name="connsiteX32" fmla="*/ 5380736 w 5880099"/>
              <a:gd name="connsiteY32" fmla="*/ 3178454 h 3410490"/>
              <a:gd name="connsiteX33" fmla="*/ 5328905 w 5880099"/>
              <a:gd name="connsiteY33" fmla="*/ 3178454 h 3410490"/>
              <a:gd name="connsiteX34" fmla="*/ 5337069 w 5880099"/>
              <a:gd name="connsiteY34" fmla="*/ 3217088 h 3410490"/>
              <a:gd name="connsiteX35" fmla="*/ 5360042 w 5880099"/>
              <a:gd name="connsiteY35" fmla="*/ 3243981 h 3410490"/>
              <a:gd name="connsiteX36" fmla="*/ 5393457 w 5880099"/>
              <a:gd name="connsiteY36" fmla="*/ 3259510 h 3410490"/>
              <a:gd name="connsiteX37" fmla="*/ 5432567 w 5880099"/>
              <a:gd name="connsiteY37" fmla="*/ 3264434 h 3410490"/>
              <a:gd name="connsiteX38" fmla="*/ 5476425 w 5880099"/>
              <a:gd name="connsiteY38" fmla="*/ 3258753 h 3410490"/>
              <a:gd name="connsiteX39" fmla="*/ 5508131 w 5880099"/>
              <a:gd name="connsiteY39" fmla="*/ 3242466 h 3410490"/>
              <a:gd name="connsiteX40" fmla="*/ 5527307 w 5880099"/>
              <a:gd name="connsiteY40" fmla="*/ 3217846 h 3410490"/>
              <a:gd name="connsiteX41" fmla="*/ 5533762 w 5880099"/>
              <a:gd name="connsiteY41" fmla="*/ 3186787 h 3410490"/>
              <a:gd name="connsiteX42" fmla="*/ 5525218 w 5880099"/>
              <a:gd name="connsiteY42" fmla="*/ 3153456 h 3410490"/>
              <a:gd name="connsiteX43" fmla="*/ 5504524 w 5880099"/>
              <a:gd name="connsiteY43" fmla="*/ 3132434 h 3410490"/>
              <a:gd name="connsiteX44" fmla="*/ 5480412 w 5880099"/>
              <a:gd name="connsiteY44" fmla="*/ 3121071 h 3410490"/>
              <a:gd name="connsiteX45" fmla="*/ 5461426 w 5880099"/>
              <a:gd name="connsiteY45" fmla="*/ 3116147 h 3410490"/>
              <a:gd name="connsiteX46" fmla="*/ 5424593 w 5880099"/>
              <a:gd name="connsiteY46" fmla="*/ 3106489 h 3410490"/>
              <a:gd name="connsiteX47" fmla="*/ 5402380 w 5880099"/>
              <a:gd name="connsiteY47" fmla="*/ 3099103 h 3410490"/>
              <a:gd name="connsiteX48" fmla="*/ 5391558 w 5880099"/>
              <a:gd name="connsiteY48" fmla="*/ 3090959 h 3410490"/>
              <a:gd name="connsiteX49" fmla="*/ 5388900 w 5880099"/>
              <a:gd name="connsiteY49" fmla="*/ 3079407 h 3410490"/>
              <a:gd name="connsiteX50" fmla="*/ 5392317 w 5880099"/>
              <a:gd name="connsiteY50" fmla="*/ 3066529 h 3410490"/>
              <a:gd name="connsiteX51" fmla="*/ 5401051 w 5880099"/>
              <a:gd name="connsiteY51" fmla="*/ 3058007 h 3410490"/>
              <a:gd name="connsiteX52" fmla="*/ 5412822 w 5880099"/>
              <a:gd name="connsiteY52" fmla="*/ 3053083 h 3410490"/>
              <a:gd name="connsiteX53" fmla="*/ 5425733 w 5880099"/>
              <a:gd name="connsiteY53" fmla="*/ 3051757 h 3410490"/>
              <a:gd name="connsiteX54" fmla="*/ 5443959 w 5880099"/>
              <a:gd name="connsiteY54" fmla="*/ 3053462 h 3410490"/>
              <a:gd name="connsiteX55" fmla="*/ 5458768 w 5880099"/>
              <a:gd name="connsiteY55" fmla="*/ 3059332 h 3410490"/>
              <a:gd name="connsiteX56" fmla="*/ 5469210 w 5880099"/>
              <a:gd name="connsiteY56" fmla="*/ 3070506 h 3410490"/>
              <a:gd name="connsiteX57" fmla="*/ 5473767 w 5880099"/>
              <a:gd name="connsiteY57" fmla="*/ 3088497 h 3410490"/>
              <a:gd name="connsiteX58" fmla="*/ 5525598 w 5880099"/>
              <a:gd name="connsiteY58" fmla="*/ 3088497 h 3410490"/>
              <a:gd name="connsiteX59" fmla="*/ 5517624 w 5880099"/>
              <a:gd name="connsiteY59" fmla="*/ 3052704 h 3410490"/>
              <a:gd name="connsiteX60" fmla="*/ 5495980 w 5880099"/>
              <a:gd name="connsiteY60" fmla="*/ 3028274 h 3410490"/>
              <a:gd name="connsiteX61" fmla="*/ 5464843 w 5880099"/>
              <a:gd name="connsiteY61" fmla="*/ 3014638 h 3410490"/>
              <a:gd name="connsiteX62" fmla="*/ 5428011 w 5880099"/>
              <a:gd name="connsiteY62" fmla="*/ 3010282 h 3410490"/>
              <a:gd name="connsiteX63" fmla="*/ 5661565 w 5880099"/>
              <a:gd name="connsiteY63" fmla="*/ 2936996 h 3410490"/>
              <a:gd name="connsiteX64" fmla="*/ 5661565 w 5880099"/>
              <a:gd name="connsiteY64" fmla="*/ 2999595 h 3410490"/>
              <a:gd name="connsiteX65" fmla="*/ 5724525 w 5880099"/>
              <a:gd name="connsiteY65" fmla="*/ 2999595 h 3410490"/>
              <a:gd name="connsiteX66" fmla="*/ 5724525 w 5880099"/>
              <a:gd name="connsiteY66" fmla="*/ 2936996 h 3410490"/>
              <a:gd name="connsiteX67" fmla="*/ 5394780 w 5880099"/>
              <a:gd name="connsiteY67" fmla="*/ 2798528 h 3410490"/>
              <a:gd name="connsiteX68" fmla="*/ 5453483 w 5880099"/>
              <a:gd name="connsiteY68" fmla="*/ 2798528 h 3410490"/>
              <a:gd name="connsiteX69" fmla="*/ 5481219 w 5880099"/>
              <a:gd name="connsiteY69" fmla="*/ 2806480 h 3410490"/>
              <a:gd name="connsiteX70" fmla="*/ 5490338 w 5880099"/>
              <a:gd name="connsiteY70" fmla="*/ 2832231 h 3410490"/>
              <a:gd name="connsiteX71" fmla="*/ 5481219 w 5880099"/>
              <a:gd name="connsiteY71" fmla="*/ 2858739 h 3410490"/>
              <a:gd name="connsiteX72" fmla="*/ 5453483 w 5880099"/>
              <a:gd name="connsiteY72" fmla="*/ 2866881 h 3410490"/>
              <a:gd name="connsiteX73" fmla="*/ 5394780 w 5880099"/>
              <a:gd name="connsiteY73" fmla="*/ 2866881 h 3410490"/>
              <a:gd name="connsiteX74" fmla="*/ 5394780 w 5880099"/>
              <a:gd name="connsiteY74" fmla="*/ 2798528 h 3410490"/>
              <a:gd name="connsiteX75" fmla="*/ 5576363 w 5880099"/>
              <a:gd name="connsiteY75" fmla="*/ 2757069 h 3410490"/>
              <a:gd name="connsiteX76" fmla="*/ 5576363 w 5880099"/>
              <a:gd name="connsiteY76" fmla="*/ 3000064 h 3410490"/>
              <a:gd name="connsiteX77" fmla="*/ 5629908 w 5880099"/>
              <a:gd name="connsiteY77" fmla="*/ 3000064 h 3410490"/>
              <a:gd name="connsiteX78" fmla="*/ 5629908 w 5880099"/>
              <a:gd name="connsiteY78" fmla="*/ 2757069 h 3410490"/>
              <a:gd name="connsiteX79" fmla="*/ 5341235 w 5880099"/>
              <a:gd name="connsiteY79" fmla="*/ 2757069 h 3410490"/>
              <a:gd name="connsiteX80" fmla="*/ 5341235 w 5880099"/>
              <a:gd name="connsiteY80" fmla="*/ 3000064 h 3410490"/>
              <a:gd name="connsiteX81" fmla="*/ 5394784 w 5880099"/>
              <a:gd name="connsiteY81" fmla="*/ 3000064 h 3410490"/>
              <a:gd name="connsiteX82" fmla="*/ 5394784 w 5880099"/>
              <a:gd name="connsiteY82" fmla="*/ 2905177 h 3410490"/>
              <a:gd name="connsiteX83" fmla="*/ 5448332 w 5880099"/>
              <a:gd name="connsiteY83" fmla="*/ 2905177 h 3410490"/>
              <a:gd name="connsiteX84" fmla="*/ 5477385 w 5880099"/>
              <a:gd name="connsiteY84" fmla="*/ 2913889 h 3410490"/>
              <a:gd name="connsiteX85" fmla="*/ 5488968 w 5880099"/>
              <a:gd name="connsiteY85" fmla="*/ 2941920 h 3410490"/>
              <a:gd name="connsiteX86" fmla="*/ 5492007 w 5880099"/>
              <a:gd name="connsiteY86" fmla="*/ 2972412 h 3410490"/>
              <a:gd name="connsiteX87" fmla="*/ 5497513 w 5880099"/>
              <a:gd name="connsiteY87" fmla="*/ 3000064 h 3410490"/>
              <a:gd name="connsiteX88" fmla="*/ 5551062 w 5880099"/>
              <a:gd name="connsiteY88" fmla="*/ 3000064 h 3410490"/>
              <a:gd name="connsiteX89" fmla="*/ 5545365 w 5880099"/>
              <a:gd name="connsiteY89" fmla="*/ 2987564 h 3410490"/>
              <a:gd name="connsiteX90" fmla="*/ 5542707 w 5880099"/>
              <a:gd name="connsiteY90" fmla="*/ 2972034 h 3410490"/>
              <a:gd name="connsiteX91" fmla="*/ 5541568 w 5880099"/>
              <a:gd name="connsiteY91" fmla="*/ 2956124 h 3410490"/>
              <a:gd name="connsiteX92" fmla="*/ 5540808 w 5880099"/>
              <a:gd name="connsiteY92" fmla="*/ 2942488 h 3410490"/>
              <a:gd name="connsiteX93" fmla="*/ 5538339 w 5880099"/>
              <a:gd name="connsiteY93" fmla="*/ 2924116 h 3410490"/>
              <a:gd name="connsiteX94" fmla="*/ 5532263 w 5880099"/>
              <a:gd name="connsiteY94" fmla="*/ 2907260 h 3410490"/>
              <a:gd name="connsiteX95" fmla="*/ 5521629 w 5880099"/>
              <a:gd name="connsiteY95" fmla="*/ 2894003 h 3410490"/>
              <a:gd name="connsiteX96" fmla="*/ 5505299 w 5880099"/>
              <a:gd name="connsiteY96" fmla="*/ 2885669 h 3410490"/>
              <a:gd name="connsiteX97" fmla="*/ 5505299 w 5880099"/>
              <a:gd name="connsiteY97" fmla="*/ 2885101 h 3410490"/>
              <a:gd name="connsiteX98" fmla="*/ 5534921 w 5880099"/>
              <a:gd name="connsiteY98" fmla="*/ 2861237 h 3410490"/>
              <a:gd name="connsiteX99" fmla="*/ 5543846 w 5880099"/>
              <a:gd name="connsiteY99" fmla="*/ 2824115 h 3410490"/>
              <a:gd name="connsiteX100" fmla="*/ 5538909 w 5880099"/>
              <a:gd name="connsiteY100" fmla="*/ 2798168 h 3410490"/>
              <a:gd name="connsiteX101" fmla="*/ 5524668 w 5880099"/>
              <a:gd name="connsiteY101" fmla="*/ 2776766 h 3410490"/>
              <a:gd name="connsiteX102" fmla="*/ 5502071 w 5880099"/>
              <a:gd name="connsiteY102" fmla="*/ 2762372 h 3410490"/>
              <a:gd name="connsiteX103" fmla="*/ 5472638 w 5880099"/>
              <a:gd name="connsiteY103" fmla="*/ 2757069 h 3410490"/>
              <a:gd name="connsiteX104" fmla="*/ 0 w 5880099"/>
              <a:gd name="connsiteY104" fmla="*/ 0 h 3410490"/>
              <a:gd name="connsiteX105" fmla="*/ 5880099 w 5880099"/>
              <a:gd name="connsiteY105" fmla="*/ 0 h 3410490"/>
              <a:gd name="connsiteX106" fmla="*/ 5880099 w 5880099"/>
              <a:gd name="connsiteY106" fmla="*/ 3410490 h 3410490"/>
              <a:gd name="connsiteX107" fmla="*/ 0 w 5880099"/>
              <a:gd name="connsiteY107" fmla="*/ 3410490 h 34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880099" h="3410490">
                <a:moveTo>
                  <a:pt x="5551415" y="3016154"/>
                </a:moveTo>
                <a:lnTo>
                  <a:pt x="5551415" y="3258914"/>
                </a:lnTo>
                <a:lnTo>
                  <a:pt x="5724290" y="3258914"/>
                </a:lnTo>
                <a:lnTo>
                  <a:pt x="5724290" y="3214050"/>
                </a:lnTo>
                <a:lnTo>
                  <a:pt x="5604960" y="3214050"/>
                </a:lnTo>
                <a:lnTo>
                  <a:pt x="5604960" y="3154505"/>
                </a:lnTo>
                <a:lnTo>
                  <a:pt x="5717229" y="3154505"/>
                </a:lnTo>
                <a:lnTo>
                  <a:pt x="5717229" y="3113047"/>
                </a:lnTo>
                <a:lnTo>
                  <a:pt x="5604960" y="3113047"/>
                </a:lnTo>
                <a:lnTo>
                  <a:pt x="5604960" y="3061018"/>
                </a:lnTo>
                <a:lnTo>
                  <a:pt x="5724525" y="3061018"/>
                </a:lnTo>
                <a:lnTo>
                  <a:pt x="5724525" y="3016154"/>
                </a:lnTo>
                <a:close/>
                <a:moveTo>
                  <a:pt x="5428011" y="3010282"/>
                </a:moveTo>
                <a:cubicBezTo>
                  <a:pt x="5417189" y="3010282"/>
                  <a:pt x="5406177" y="3011797"/>
                  <a:pt x="5395355" y="3014638"/>
                </a:cubicBezTo>
                <a:cubicBezTo>
                  <a:pt x="5384343" y="3017668"/>
                  <a:pt x="5374661" y="3022213"/>
                  <a:pt x="5365927" y="3028274"/>
                </a:cubicBezTo>
                <a:cubicBezTo>
                  <a:pt x="5357383" y="3034523"/>
                  <a:pt x="5350359" y="3042099"/>
                  <a:pt x="5345043" y="3051378"/>
                </a:cubicBezTo>
                <a:cubicBezTo>
                  <a:pt x="5339727" y="3060469"/>
                  <a:pt x="5337069" y="3071264"/>
                  <a:pt x="5337069" y="3083763"/>
                </a:cubicBezTo>
                <a:cubicBezTo>
                  <a:pt x="5337069" y="3094936"/>
                  <a:pt x="5339157" y="3104406"/>
                  <a:pt x="5343334" y="3112170"/>
                </a:cubicBezTo>
                <a:cubicBezTo>
                  <a:pt x="5347511" y="3119935"/>
                  <a:pt x="5353017" y="3126563"/>
                  <a:pt x="5359852" y="3131677"/>
                </a:cubicBezTo>
                <a:cubicBezTo>
                  <a:pt x="5366687" y="3136979"/>
                  <a:pt x="5374471" y="3141146"/>
                  <a:pt x="5383014" y="3144555"/>
                </a:cubicBezTo>
                <a:cubicBezTo>
                  <a:pt x="5391748" y="3147774"/>
                  <a:pt x="5400481" y="3150615"/>
                  <a:pt x="5409595" y="3152888"/>
                </a:cubicBezTo>
                <a:cubicBezTo>
                  <a:pt x="5418518" y="3155350"/>
                  <a:pt x="5427251" y="3157622"/>
                  <a:pt x="5435985" y="3159705"/>
                </a:cubicBezTo>
                <a:cubicBezTo>
                  <a:pt x="5444529" y="3161789"/>
                  <a:pt x="5452313" y="3164061"/>
                  <a:pt x="5459148" y="3166713"/>
                </a:cubicBezTo>
                <a:cubicBezTo>
                  <a:pt x="5465983" y="3169553"/>
                  <a:pt x="5471488" y="3172962"/>
                  <a:pt x="5475665" y="3176939"/>
                </a:cubicBezTo>
                <a:cubicBezTo>
                  <a:pt x="5479842" y="3181106"/>
                  <a:pt x="5481931" y="3186408"/>
                  <a:pt x="5481931" y="3193037"/>
                </a:cubicBezTo>
                <a:cubicBezTo>
                  <a:pt x="5481931" y="3199097"/>
                  <a:pt x="5480412" y="3204210"/>
                  <a:pt x="5477184" y="3208187"/>
                </a:cubicBezTo>
                <a:cubicBezTo>
                  <a:pt x="5473957" y="3212165"/>
                  <a:pt x="5469970" y="3215195"/>
                  <a:pt x="5465223" y="3217467"/>
                </a:cubicBezTo>
                <a:cubicBezTo>
                  <a:pt x="5460477" y="3219740"/>
                  <a:pt x="5455350" y="3221255"/>
                  <a:pt x="5449845" y="3222012"/>
                </a:cubicBezTo>
                <a:cubicBezTo>
                  <a:pt x="5444529" y="3222959"/>
                  <a:pt x="5439402" y="3223338"/>
                  <a:pt x="5434656" y="3223338"/>
                </a:cubicBezTo>
                <a:cubicBezTo>
                  <a:pt x="5427441" y="3223338"/>
                  <a:pt x="5420606" y="3222391"/>
                  <a:pt x="5414151" y="3220687"/>
                </a:cubicBezTo>
                <a:cubicBezTo>
                  <a:pt x="5407506" y="3218982"/>
                  <a:pt x="5401810" y="3216331"/>
                  <a:pt x="5396874" y="3212922"/>
                </a:cubicBezTo>
                <a:cubicBezTo>
                  <a:pt x="5391938" y="3209324"/>
                  <a:pt x="5388141" y="3204779"/>
                  <a:pt x="5385103" y="3199097"/>
                </a:cubicBezTo>
                <a:cubicBezTo>
                  <a:pt x="5382065" y="3193416"/>
                  <a:pt x="5380736" y="3186598"/>
                  <a:pt x="5380736" y="3178454"/>
                </a:cubicBezTo>
                <a:cubicBezTo>
                  <a:pt x="5380736" y="3178454"/>
                  <a:pt x="5380736" y="3178454"/>
                  <a:pt x="5328905" y="3178454"/>
                </a:cubicBezTo>
                <a:cubicBezTo>
                  <a:pt x="5328525" y="3193416"/>
                  <a:pt x="5331373" y="3206294"/>
                  <a:pt x="5337069" y="3217088"/>
                </a:cubicBezTo>
                <a:cubicBezTo>
                  <a:pt x="5342764" y="3228073"/>
                  <a:pt x="5350359" y="3236974"/>
                  <a:pt x="5360042" y="3243981"/>
                </a:cubicBezTo>
                <a:cubicBezTo>
                  <a:pt x="5369724" y="3250988"/>
                  <a:pt x="5380926" y="3256291"/>
                  <a:pt x="5393457" y="3259510"/>
                </a:cubicBezTo>
                <a:cubicBezTo>
                  <a:pt x="5406177" y="3262730"/>
                  <a:pt x="5419087" y="3264434"/>
                  <a:pt x="5432567" y="3264434"/>
                </a:cubicBezTo>
                <a:cubicBezTo>
                  <a:pt x="5449085" y="3264434"/>
                  <a:pt x="5463704" y="3262540"/>
                  <a:pt x="5476425" y="3258753"/>
                </a:cubicBezTo>
                <a:cubicBezTo>
                  <a:pt x="5488955" y="3254776"/>
                  <a:pt x="5499587" y="3249473"/>
                  <a:pt x="5508131" y="3242466"/>
                </a:cubicBezTo>
                <a:cubicBezTo>
                  <a:pt x="5516675" y="3235648"/>
                  <a:pt x="5522940" y="3227315"/>
                  <a:pt x="5527307" y="3217846"/>
                </a:cubicBezTo>
                <a:cubicBezTo>
                  <a:pt x="5531674" y="3208377"/>
                  <a:pt x="5533762" y="3197961"/>
                  <a:pt x="5533762" y="3186787"/>
                </a:cubicBezTo>
                <a:cubicBezTo>
                  <a:pt x="5533762" y="3173341"/>
                  <a:pt x="5530914" y="3162167"/>
                  <a:pt x="5525218" y="3153456"/>
                </a:cubicBezTo>
                <a:cubicBezTo>
                  <a:pt x="5519333" y="3144555"/>
                  <a:pt x="5512498" y="3137737"/>
                  <a:pt x="5504524" y="3132434"/>
                </a:cubicBezTo>
                <a:cubicBezTo>
                  <a:pt x="5496550" y="3127321"/>
                  <a:pt x="5488576" y="3123344"/>
                  <a:pt x="5480412" y="3121071"/>
                </a:cubicBezTo>
                <a:cubicBezTo>
                  <a:pt x="5472438" y="3118609"/>
                  <a:pt x="5465983" y="3117094"/>
                  <a:pt x="5461426" y="3116147"/>
                </a:cubicBezTo>
                <a:cubicBezTo>
                  <a:pt x="5446237" y="3112170"/>
                  <a:pt x="5433896" y="3109140"/>
                  <a:pt x="5424593" y="3106489"/>
                </a:cubicBezTo>
                <a:cubicBezTo>
                  <a:pt x="5415100" y="3104027"/>
                  <a:pt x="5407696" y="3101565"/>
                  <a:pt x="5402380" y="3099103"/>
                </a:cubicBezTo>
                <a:cubicBezTo>
                  <a:pt x="5397064" y="3096641"/>
                  <a:pt x="5393457" y="3093800"/>
                  <a:pt x="5391558" y="3090959"/>
                </a:cubicBezTo>
                <a:cubicBezTo>
                  <a:pt x="5389849" y="3087929"/>
                  <a:pt x="5388900" y="3084142"/>
                  <a:pt x="5388900" y="3079407"/>
                </a:cubicBezTo>
                <a:cubicBezTo>
                  <a:pt x="5388900" y="3074104"/>
                  <a:pt x="5390039" y="3069749"/>
                  <a:pt x="5392317" y="3066529"/>
                </a:cubicBezTo>
                <a:cubicBezTo>
                  <a:pt x="5394596" y="3063120"/>
                  <a:pt x="5397444" y="3060279"/>
                  <a:pt x="5401051" y="3058007"/>
                </a:cubicBezTo>
                <a:cubicBezTo>
                  <a:pt x="5404468" y="3055734"/>
                  <a:pt x="5408455" y="3054030"/>
                  <a:pt x="5412822" y="3053083"/>
                </a:cubicBezTo>
                <a:cubicBezTo>
                  <a:pt x="5416999" y="3052325"/>
                  <a:pt x="5421366" y="3051757"/>
                  <a:pt x="5425733" y="3051757"/>
                </a:cubicBezTo>
                <a:cubicBezTo>
                  <a:pt x="5432378" y="3051757"/>
                  <a:pt x="5438453" y="3052325"/>
                  <a:pt x="5443959" y="3053462"/>
                </a:cubicBezTo>
                <a:cubicBezTo>
                  <a:pt x="5449465" y="3054598"/>
                  <a:pt x="5454401" y="3056492"/>
                  <a:pt x="5458768" y="3059332"/>
                </a:cubicBezTo>
                <a:cubicBezTo>
                  <a:pt x="5463135" y="3061984"/>
                  <a:pt x="5466552" y="3065771"/>
                  <a:pt x="5469210" y="3070506"/>
                </a:cubicBezTo>
                <a:cubicBezTo>
                  <a:pt x="5471868" y="3075241"/>
                  <a:pt x="5473387" y="3081301"/>
                  <a:pt x="5473767" y="3088497"/>
                </a:cubicBezTo>
                <a:cubicBezTo>
                  <a:pt x="5473767" y="3088497"/>
                  <a:pt x="5473767" y="3088497"/>
                  <a:pt x="5525598" y="3088497"/>
                </a:cubicBezTo>
                <a:cubicBezTo>
                  <a:pt x="5525598" y="3074483"/>
                  <a:pt x="5522940" y="3062552"/>
                  <a:pt x="5517624" y="3052704"/>
                </a:cubicBezTo>
                <a:cubicBezTo>
                  <a:pt x="5512308" y="3042856"/>
                  <a:pt x="5505093" y="3034713"/>
                  <a:pt x="5495980" y="3028274"/>
                </a:cubicBezTo>
                <a:cubicBezTo>
                  <a:pt x="5486867" y="3022024"/>
                  <a:pt x="5476425" y="3017479"/>
                  <a:pt x="5464843" y="3014638"/>
                </a:cubicBezTo>
                <a:cubicBezTo>
                  <a:pt x="5453072" y="3011797"/>
                  <a:pt x="5440731" y="3010282"/>
                  <a:pt x="5428011" y="3010282"/>
                </a:cubicBezTo>
                <a:close/>
                <a:moveTo>
                  <a:pt x="5661565" y="2936996"/>
                </a:moveTo>
                <a:lnTo>
                  <a:pt x="5661565" y="2999595"/>
                </a:lnTo>
                <a:lnTo>
                  <a:pt x="5724525" y="2999595"/>
                </a:lnTo>
                <a:lnTo>
                  <a:pt x="5724525" y="2936996"/>
                </a:lnTo>
                <a:close/>
                <a:moveTo>
                  <a:pt x="5394780" y="2798528"/>
                </a:moveTo>
                <a:cubicBezTo>
                  <a:pt x="5394780" y="2798528"/>
                  <a:pt x="5394780" y="2798528"/>
                  <a:pt x="5453483" y="2798528"/>
                </a:cubicBezTo>
                <a:cubicBezTo>
                  <a:pt x="5465831" y="2798528"/>
                  <a:pt x="5474950" y="2801178"/>
                  <a:pt x="5481219" y="2806480"/>
                </a:cubicBezTo>
                <a:cubicBezTo>
                  <a:pt x="5487299" y="2811971"/>
                  <a:pt x="5490338" y="2820492"/>
                  <a:pt x="5490338" y="2832231"/>
                </a:cubicBezTo>
                <a:cubicBezTo>
                  <a:pt x="5490338" y="2844538"/>
                  <a:pt x="5487299" y="2853248"/>
                  <a:pt x="5481219" y="2858739"/>
                </a:cubicBezTo>
                <a:cubicBezTo>
                  <a:pt x="5474950" y="2864230"/>
                  <a:pt x="5465831" y="2866881"/>
                  <a:pt x="5453483" y="2866881"/>
                </a:cubicBezTo>
                <a:lnTo>
                  <a:pt x="5394780" y="2866881"/>
                </a:lnTo>
                <a:cubicBezTo>
                  <a:pt x="5394780" y="2866881"/>
                  <a:pt x="5394780" y="2866881"/>
                  <a:pt x="5394780" y="2798528"/>
                </a:cubicBezTo>
                <a:close/>
                <a:moveTo>
                  <a:pt x="5576363" y="2757069"/>
                </a:moveTo>
                <a:lnTo>
                  <a:pt x="5576363" y="3000064"/>
                </a:lnTo>
                <a:lnTo>
                  <a:pt x="5629908" y="3000064"/>
                </a:lnTo>
                <a:lnTo>
                  <a:pt x="5629908" y="2757069"/>
                </a:lnTo>
                <a:close/>
                <a:moveTo>
                  <a:pt x="5341235" y="2757069"/>
                </a:moveTo>
                <a:cubicBezTo>
                  <a:pt x="5341235" y="2757069"/>
                  <a:pt x="5341235" y="2757069"/>
                  <a:pt x="5341235" y="3000064"/>
                </a:cubicBezTo>
                <a:cubicBezTo>
                  <a:pt x="5341235" y="3000064"/>
                  <a:pt x="5341235" y="3000064"/>
                  <a:pt x="5394784" y="3000064"/>
                </a:cubicBezTo>
                <a:cubicBezTo>
                  <a:pt x="5394784" y="3000064"/>
                  <a:pt x="5394784" y="3000064"/>
                  <a:pt x="5394784" y="2905177"/>
                </a:cubicBezTo>
                <a:cubicBezTo>
                  <a:pt x="5394784" y="2905177"/>
                  <a:pt x="5394784" y="2905177"/>
                  <a:pt x="5448332" y="2905177"/>
                </a:cubicBezTo>
                <a:cubicBezTo>
                  <a:pt x="5461814" y="2905177"/>
                  <a:pt x="5471499" y="2908018"/>
                  <a:pt x="5477385" y="2913889"/>
                </a:cubicBezTo>
                <a:cubicBezTo>
                  <a:pt x="5483272" y="2919760"/>
                  <a:pt x="5487070" y="2929230"/>
                  <a:pt x="5488968" y="2941920"/>
                </a:cubicBezTo>
                <a:cubicBezTo>
                  <a:pt x="5490298" y="2951579"/>
                  <a:pt x="5491437" y="2961806"/>
                  <a:pt x="5492007" y="2972412"/>
                </a:cubicBezTo>
                <a:cubicBezTo>
                  <a:pt x="5492766" y="2983208"/>
                  <a:pt x="5494475" y="2992299"/>
                  <a:pt x="5497513" y="3000064"/>
                </a:cubicBezTo>
                <a:cubicBezTo>
                  <a:pt x="5497513" y="3000064"/>
                  <a:pt x="5497513" y="3000064"/>
                  <a:pt x="5551062" y="3000064"/>
                </a:cubicBezTo>
                <a:cubicBezTo>
                  <a:pt x="5548593" y="2996655"/>
                  <a:pt x="5546695" y="2992488"/>
                  <a:pt x="5545365" y="2987564"/>
                </a:cubicBezTo>
                <a:cubicBezTo>
                  <a:pt x="5544226" y="2982829"/>
                  <a:pt x="5543277" y="2977526"/>
                  <a:pt x="5542707" y="2972034"/>
                </a:cubicBezTo>
                <a:cubicBezTo>
                  <a:pt x="5542137" y="2966731"/>
                  <a:pt x="5541757" y="2961427"/>
                  <a:pt x="5541568" y="2956124"/>
                </a:cubicBezTo>
                <a:cubicBezTo>
                  <a:pt x="5541188" y="2951011"/>
                  <a:pt x="5540998" y="2946465"/>
                  <a:pt x="5540808" y="2942488"/>
                </a:cubicBezTo>
                <a:cubicBezTo>
                  <a:pt x="5540428" y="2936427"/>
                  <a:pt x="5539479" y="2930367"/>
                  <a:pt x="5538339" y="2924116"/>
                </a:cubicBezTo>
                <a:cubicBezTo>
                  <a:pt x="5537010" y="2918056"/>
                  <a:pt x="5534921" y="2912374"/>
                  <a:pt x="5532263" y="2907260"/>
                </a:cubicBezTo>
                <a:cubicBezTo>
                  <a:pt x="5529605" y="2902147"/>
                  <a:pt x="5525997" y="2897790"/>
                  <a:pt x="5521629" y="2894003"/>
                </a:cubicBezTo>
                <a:cubicBezTo>
                  <a:pt x="5517452" y="2890215"/>
                  <a:pt x="5511945" y="2887563"/>
                  <a:pt x="5505299" y="2885669"/>
                </a:cubicBezTo>
                <a:cubicBezTo>
                  <a:pt x="5505299" y="2885669"/>
                  <a:pt x="5505299" y="2885669"/>
                  <a:pt x="5505299" y="2885101"/>
                </a:cubicBezTo>
                <a:cubicBezTo>
                  <a:pt x="5518971" y="2879608"/>
                  <a:pt x="5528845" y="2871654"/>
                  <a:pt x="5534921" y="2861237"/>
                </a:cubicBezTo>
                <a:cubicBezTo>
                  <a:pt x="5540808" y="2850820"/>
                  <a:pt x="5543846" y="2838320"/>
                  <a:pt x="5543846" y="2824115"/>
                </a:cubicBezTo>
                <a:cubicBezTo>
                  <a:pt x="5543846" y="2814835"/>
                  <a:pt x="5542327" y="2806123"/>
                  <a:pt x="5538909" y="2798168"/>
                </a:cubicBezTo>
                <a:cubicBezTo>
                  <a:pt x="5535681" y="2790024"/>
                  <a:pt x="5530934" y="2783016"/>
                  <a:pt x="5524668" y="2776766"/>
                </a:cubicBezTo>
                <a:cubicBezTo>
                  <a:pt x="5518401" y="2770706"/>
                  <a:pt x="5510806" y="2765781"/>
                  <a:pt x="5502071" y="2762372"/>
                </a:cubicBezTo>
                <a:cubicBezTo>
                  <a:pt x="5493336" y="2758774"/>
                  <a:pt x="5483462" y="2757069"/>
                  <a:pt x="5472638" y="2757069"/>
                </a:cubicBezTo>
                <a:close/>
                <a:moveTo>
                  <a:pt x="0" y="0"/>
                </a:moveTo>
                <a:lnTo>
                  <a:pt x="5880099" y="0"/>
                </a:lnTo>
                <a:lnTo>
                  <a:pt x="5880099" y="3410490"/>
                </a:lnTo>
                <a:lnTo>
                  <a:pt x="0" y="3410490"/>
                </a:lnTo>
                <a:close/>
              </a:path>
            </a:pathLst>
          </a:custGeom>
          <a:noFill/>
          <a:ln>
            <a:noFill/>
          </a:ln>
        </p:spPr>
        <p:txBody>
          <a:bodyPr wrap="square">
            <a:noAutofit/>
          </a:bodyPr>
          <a:lstStyle/>
          <a:p>
            <a:r>
              <a:rPr lang="sv-SE"/>
              <a:t>Klicka på ikonen för att lägga till en bild</a:t>
            </a:r>
          </a:p>
        </p:txBody>
      </p:sp>
      <p:sp>
        <p:nvSpPr>
          <p:cNvPr id="4" name="Platshållare för bildnummer 3"/>
          <p:cNvSpPr>
            <a:spLocks noGrp="1"/>
          </p:cNvSpPr>
          <p:nvPr>
            <p:ph type="sldNum" sz="quarter" idx="11"/>
          </p:nvPr>
        </p:nvSpPr>
        <p:spPr/>
        <p:txBody>
          <a:bodyPr/>
          <a:lstStyle/>
          <a:p>
            <a:fld id="{689F2D8B-41AF-4F0A-96D1-36B06F461775}" type="slidenum">
              <a:rPr lang="sv-SE" smtClean="0"/>
              <a:pPr/>
              <a:t>‹#›</a:t>
            </a:fld>
            <a:endParaRPr lang="sv-SE"/>
          </a:p>
        </p:txBody>
      </p:sp>
      <p:sp>
        <p:nvSpPr>
          <p:cNvPr id="8" name="Platshållare för bild 49"/>
          <p:cNvSpPr>
            <a:spLocks noGrp="1"/>
          </p:cNvSpPr>
          <p:nvPr>
            <p:ph type="pic" sz="quarter" idx="14"/>
          </p:nvPr>
        </p:nvSpPr>
        <p:spPr>
          <a:xfrm>
            <a:off x="6311900" y="0"/>
            <a:ext cx="5880100" cy="3407911"/>
          </a:xfrm>
          <a:prstGeom prst="rect">
            <a:avLst/>
          </a:prstGeom>
          <a:noFill/>
        </p:spPr>
        <p:txBody>
          <a:bodyPr wrap="square">
            <a:noAutofit/>
          </a:bodyPr>
          <a:lstStyle/>
          <a:p>
            <a:r>
              <a:rPr lang="sv-SE"/>
              <a:t>Klicka på ikonen för att lägga till en bild</a:t>
            </a:r>
          </a:p>
        </p:txBody>
      </p:sp>
      <p:sp>
        <p:nvSpPr>
          <p:cNvPr id="2" name="Rubrik 1"/>
          <p:cNvSpPr>
            <a:spLocks noGrp="1"/>
          </p:cNvSpPr>
          <p:nvPr>
            <p:ph type="title"/>
          </p:nvPr>
        </p:nvSpPr>
        <p:spPr>
          <a:xfrm>
            <a:off x="550863" y="404813"/>
            <a:ext cx="5545137" cy="492443"/>
          </a:xfrm>
        </p:spPr>
        <p:txBody>
          <a:bodyPr/>
          <a:lstStyle/>
          <a:p>
            <a:r>
              <a:rPr lang="sv-SE"/>
              <a:t>Klicka här för att ändra format</a:t>
            </a:r>
          </a:p>
        </p:txBody>
      </p:sp>
    </p:spTree>
    <p:extLst>
      <p:ext uri="{BB962C8B-B14F-4D97-AF65-F5344CB8AC3E}">
        <p14:creationId xmlns:p14="http://schemas.microsoft.com/office/powerpoint/2010/main" val="1968331840"/>
      </p:ext>
    </p:extLst>
  </p:cSld>
  <p:clrMapOvr>
    <a:masterClrMapping/>
  </p:clrMapOvr>
  <p:extLst mod="1">
    <p:ext uri="{DCECCB84-F9BA-43D5-87BE-67443E8EF086}">
      <p15:sldGuideLst xmlns:p15="http://schemas.microsoft.com/office/powerpoint/2012/main">
        <p15:guide id="1" pos="3976">
          <p15:clr>
            <a:srgbClr val="FBAE40"/>
          </p15:clr>
        </p15:guide>
        <p15:guide id="2" pos="37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50863" y="404813"/>
            <a:ext cx="11090274" cy="492443"/>
          </a:xfrm>
          <a:prstGeom prst="rect">
            <a:avLst/>
          </a:prstGeom>
        </p:spPr>
        <p:txBody>
          <a:bodyPr vert="horz"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550863" y="1233488"/>
            <a:ext cx="11090274" cy="4967287"/>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latshållare för innehåll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641137" y="6204579"/>
            <a:ext cx="395288" cy="508164"/>
          </a:xfrm>
          <a:prstGeom prst="rect">
            <a:avLst/>
          </a:prstGeom>
        </p:spPr>
      </p:pic>
      <p:sp>
        <p:nvSpPr>
          <p:cNvPr id="4" name="Platshållare för bildnummer 3"/>
          <p:cNvSpPr>
            <a:spLocks noGrp="1"/>
          </p:cNvSpPr>
          <p:nvPr>
            <p:ph type="sldNum" sz="quarter" idx="4"/>
          </p:nvPr>
        </p:nvSpPr>
        <p:spPr>
          <a:xfrm>
            <a:off x="550863" y="6499680"/>
            <a:ext cx="157094" cy="246221"/>
          </a:xfrm>
          <a:prstGeom prst="rect">
            <a:avLst/>
          </a:prstGeom>
        </p:spPr>
        <p:txBody>
          <a:bodyPr vert="horz" wrap="none" lIns="0" tIns="45720" rIns="0" bIns="45720" rtlCol="0" anchor="ctr">
            <a:spAutoFit/>
          </a:bodyPr>
          <a:lstStyle>
            <a:lvl1pPr algn="l">
              <a:defRPr sz="1000" b="1">
                <a:solidFill>
                  <a:schemeClr val="tx1">
                    <a:tint val="75000"/>
                  </a:schemeClr>
                </a:solidFill>
              </a:defRPr>
            </a:lvl1pPr>
          </a:lstStyle>
          <a:p>
            <a:fld id="{689F2D8B-41AF-4F0A-96D1-36B06F461775}" type="slidenum">
              <a:rPr lang="sv-SE" smtClean="0"/>
              <a:pPr/>
              <a:t>‹#›</a:t>
            </a:fld>
            <a:endParaRPr lang="sv-SE"/>
          </a:p>
        </p:txBody>
      </p:sp>
    </p:spTree>
    <p:extLst>
      <p:ext uri="{BB962C8B-B14F-4D97-AF65-F5344CB8AC3E}">
        <p14:creationId xmlns:p14="http://schemas.microsoft.com/office/powerpoint/2010/main" val="20139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704" r:id="rId4"/>
    <p:sldLayoutId id="2147483705" r:id="rId5"/>
    <p:sldLayoutId id="2147483706" r:id="rId6"/>
    <p:sldLayoutId id="2147483707" r:id="rId7"/>
    <p:sldLayoutId id="2147483659" r:id="rId8"/>
    <p:sldLayoutId id="2147483701" r:id="rId9"/>
    <p:sldLayoutId id="2147483702" r:id="rId10"/>
    <p:sldLayoutId id="2147483703" r:id="rId11"/>
    <p:sldLayoutId id="2147483652" r:id="rId12"/>
    <p:sldLayoutId id="2147483662" r:id="rId13"/>
    <p:sldLayoutId id="2147483663" r:id="rId14"/>
    <p:sldLayoutId id="2147483664" r:id="rId15"/>
    <p:sldLayoutId id="2147483666" r:id="rId16"/>
    <p:sldLayoutId id="2147483700" r:id="rId17"/>
    <p:sldLayoutId id="2147483668" r:id="rId18"/>
    <p:sldLayoutId id="2147483699" r:id="rId19"/>
    <p:sldLayoutId id="2147483654" r:id="rId20"/>
    <p:sldLayoutId id="2147483655" r:id="rId21"/>
  </p:sldLayoutIdLst>
  <p:hf hdr="0" ftr="0" dt="0"/>
  <p:txStyles>
    <p:titleStyle>
      <a:lvl1pPr algn="l" defTabSz="914400" rtl="0" eaLnBrk="1" latinLnBrk="0" hangingPunct="1">
        <a:lnSpc>
          <a:spcPct val="100000"/>
        </a:lnSpc>
        <a:spcBef>
          <a:spcPct val="0"/>
        </a:spcBef>
        <a:buNone/>
        <a:defRPr sz="3200" b="0" kern="1200" cap="none" baseline="0">
          <a:solidFill>
            <a:srgbClr val="7F7F7F"/>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197" userDrawn="1">
          <p15:clr>
            <a:srgbClr val="F26B43"/>
          </p15:clr>
        </p15:guide>
        <p15:guide id="5" orient="horz" pos="210" userDrawn="1">
          <p15:clr>
            <a:srgbClr val="F26B43"/>
          </p15:clr>
        </p15:guide>
        <p15:guide id="7" pos="98" userDrawn="1">
          <p15:clr>
            <a:srgbClr val="F26B43"/>
          </p15:clr>
        </p15:guide>
        <p15:guide id="8" orient="horz" pos="96" userDrawn="1">
          <p15:clr>
            <a:srgbClr val="F26B43"/>
          </p15:clr>
        </p15:guide>
        <p15:guide id="9" orient="horz" pos="913" userDrawn="1">
          <p15:clr>
            <a:srgbClr val="F26B43"/>
          </p15:clr>
        </p15:guide>
        <p15:guide id="10" pos="7582" userDrawn="1">
          <p15:clr>
            <a:srgbClr val="F26B43"/>
          </p15:clr>
        </p15:guide>
        <p15:guide id="11" pos="347" userDrawn="1">
          <p15:clr>
            <a:srgbClr val="F26B43"/>
          </p15:clr>
        </p15:guide>
        <p15:guide id="12" pos="7333" userDrawn="1">
          <p15:clr>
            <a:srgbClr val="F26B43"/>
          </p15:clr>
        </p15:guide>
        <p15:guide id="13" orient="horz" pos="1026" userDrawn="1">
          <p15:clr>
            <a:srgbClr val="F26B43"/>
          </p15:clr>
        </p15:guide>
        <p15:guide id="14" orient="horz" pos="3906" userDrawn="1">
          <p15:clr>
            <a:srgbClr val="F26B43"/>
          </p15:clr>
        </p15:guide>
        <p15:guide id="15" orient="horz" pos="4020" userDrawn="1">
          <p15:clr>
            <a:srgbClr val="F26B43"/>
          </p15:clr>
        </p15:guide>
        <p15:guide id="16" orient="horz" pos="4110" userDrawn="1">
          <p15:clr>
            <a:srgbClr val="F26B43"/>
          </p15:clr>
        </p15:guide>
        <p15:guide id="17" orient="horz" pos="4224" userDrawn="1">
          <p15:clr>
            <a:srgbClr val="F26B43"/>
          </p15:clr>
        </p15:guide>
        <p15:guide id="18" pos="438" userDrawn="1">
          <p15:clr>
            <a:srgbClr val="F26B43"/>
          </p15:clr>
        </p15:guide>
        <p15:guide id="19" pos="7242" userDrawn="1">
          <p15:clr>
            <a:srgbClr val="F26B43"/>
          </p15:clr>
        </p15:guide>
        <p15:guide id="20" pos="3931" userDrawn="1">
          <p15:clr>
            <a:srgbClr val="F26B43"/>
          </p15:clr>
        </p15:guide>
        <p15:guide id="21" pos="3749" userDrawn="1">
          <p15:clr>
            <a:srgbClr val="F26B43"/>
          </p15:clr>
        </p15:guide>
        <p15:guide id="22" orient="horz" pos="3816" userDrawn="1">
          <p15:clr>
            <a:srgbClr val="F26B43"/>
          </p15:clr>
        </p15:guide>
        <p15:guide id="23" orient="horz" pos="255" userDrawn="1">
          <p15:clr>
            <a:srgbClr val="F26B43"/>
          </p15:clr>
        </p15:guide>
        <p15:guide id="24" orient="horz" pos="7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50863" y="404813"/>
            <a:ext cx="11090274" cy="492443"/>
          </a:xfrm>
          <a:prstGeom prst="rect">
            <a:avLst/>
          </a:prstGeom>
        </p:spPr>
        <p:txBody>
          <a:bodyPr vert="horz" wrap="square"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550863" y="1233488"/>
            <a:ext cx="11090274" cy="4967287"/>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latshållare för innehåll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641137" y="6204579"/>
            <a:ext cx="395288" cy="508164"/>
          </a:xfrm>
          <a:prstGeom prst="rect">
            <a:avLst/>
          </a:prstGeom>
        </p:spPr>
      </p:pic>
      <p:sp>
        <p:nvSpPr>
          <p:cNvPr id="4" name="Platshållare för bildnummer 3"/>
          <p:cNvSpPr>
            <a:spLocks noGrp="1"/>
          </p:cNvSpPr>
          <p:nvPr>
            <p:ph type="sldNum" sz="quarter" idx="4"/>
          </p:nvPr>
        </p:nvSpPr>
        <p:spPr>
          <a:xfrm>
            <a:off x="550863" y="6499680"/>
            <a:ext cx="157094" cy="246221"/>
          </a:xfrm>
          <a:prstGeom prst="rect">
            <a:avLst/>
          </a:prstGeom>
        </p:spPr>
        <p:txBody>
          <a:bodyPr vert="horz" wrap="none" lIns="0" tIns="45720" rIns="0" bIns="45720" rtlCol="0" anchor="ctr">
            <a:spAutoFit/>
          </a:bodyPr>
          <a:lstStyle>
            <a:lvl1pPr algn="l">
              <a:defRPr sz="1000" b="1">
                <a:solidFill>
                  <a:schemeClr val="tx1">
                    <a:tint val="75000"/>
                  </a:schemeClr>
                </a:solidFill>
              </a:defRPr>
            </a:lvl1pPr>
          </a:lstStyle>
          <a:p>
            <a:fld id="{689F2D8B-41AF-4F0A-96D1-36B06F461775}" type="slidenum">
              <a:rPr lang="sv-SE" smtClean="0"/>
              <a:pPr/>
              <a:t>‹#›</a:t>
            </a:fld>
            <a:endParaRPr lang="sv-SE"/>
          </a:p>
        </p:txBody>
      </p:sp>
    </p:spTree>
    <p:extLst>
      <p:ext uri="{BB962C8B-B14F-4D97-AF65-F5344CB8AC3E}">
        <p14:creationId xmlns:p14="http://schemas.microsoft.com/office/powerpoint/2010/main" val="2778194808"/>
      </p:ext>
    </p:extLst>
  </p:cSld>
  <p:clrMap bg1="lt1" tx1="dk1" bg2="lt2" tx2="dk2" accent1="accent1" accent2="accent2" accent3="accent3" accent4="accent4" accent5="accent5" accent6="accent6" hlink="hlink" folHlink="folHlink"/>
  <p:sldLayoutIdLst>
    <p:sldLayoutId id="2147483686" r:id="rId1"/>
    <p:sldLayoutId id="2147483713" r:id="rId2"/>
    <p:sldLayoutId id="2147483682" r:id="rId3"/>
    <p:sldLayoutId id="2147483709" r:id="rId4"/>
    <p:sldLayoutId id="2147483681" r:id="rId5"/>
    <p:sldLayoutId id="2147483708" r:id="rId6"/>
    <p:sldLayoutId id="2147483683" r:id="rId7"/>
    <p:sldLayoutId id="2147483710" r:id="rId8"/>
    <p:sldLayoutId id="2147483684" r:id="rId9"/>
    <p:sldLayoutId id="2147483711" r:id="rId10"/>
    <p:sldLayoutId id="2147483698" r:id="rId11"/>
    <p:sldLayoutId id="2147483712" r:id="rId12"/>
    <p:sldLayoutId id="2147483685" r:id="rId13"/>
  </p:sldLayoutIdLst>
  <p:hf hdr="0" ftr="0" dt="0"/>
  <p:txStyles>
    <p:titleStyle>
      <a:lvl1pPr algn="l" defTabSz="914400" rtl="0" eaLnBrk="1" latinLnBrk="0" hangingPunct="1">
        <a:lnSpc>
          <a:spcPct val="100000"/>
        </a:lnSpc>
        <a:spcBef>
          <a:spcPct val="0"/>
        </a:spcBef>
        <a:buNone/>
        <a:defRPr sz="3200" b="0" kern="1200" cap="none" baseline="0">
          <a:solidFill>
            <a:srgbClr val="7F7F7F"/>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210">
          <p15:clr>
            <a:srgbClr val="F26B43"/>
          </p15:clr>
        </p15:guide>
        <p15:guide id="7" pos="98">
          <p15:clr>
            <a:srgbClr val="F26B43"/>
          </p15:clr>
        </p15:guide>
        <p15:guide id="8" orient="horz" pos="96">
          <p15:clr>
            <a:srgbClr val="F26B43"/>
          </p15:clr>
        </p15:guide>
        <p15:guide id="9" orient="horz" pos="913">
          <p15:clr>
            <a:srgbClr val="F26B43"/>
          </p15:clr>
        </p15:guide>
        <p15:guide id="10" pos="7582">
          <p15:clr>
            <a:srgbClr val="F26B43"/>
          </p15:clr>
        </p15:guide>
        <p15:guide id="11" pos="347">
          <p15:clr>
            <a:srgbClr val="F26B43"/>
          </p15:clr>
        </p15:guide>
        <p15:guide id="12" pos="7333">
          <p15:clr>
            <a:srgbClr val="F26B43"/>
          </p15:clr>
        </p15:guide>
        <p15:guide id="13" orient="horz" pos="1026">
          <p15:clr>
            <a:srgbClr val="F26B43"/>
          </p15:clr>
        </p15:guide>
        <p15:guide id="14" orient="horz" pos="3906">
          <p15:clr>
            <a:srgbClr val="F26B43"/>
          </p15:clr>
        </p15:guide>
        <p15:guide id="15" orient="horz" pos="4020">
          <p15:clr>
            <a:srgbClr val="F26B43"/>
          </p15:clr>
        </p15:guide>
        <p15:guide id="16" orient="horz" pos="4110">
          <p15:clr>
            <a:srgbClr val="F26B43"/>
          </p15:clr>
        </p15:guide>
        <p15:guide id="17" orient="horz" pos="4224">
          <p15:clr>
            <a:srgbClr val="F26B43"/>
          </p15:clr>
        </p15:guide>
        <p15:guide id="18" pos="438">
          <p15:clr>
            <a:srgbClr val="F26B43"/>
          </p15:clr>
        </p15:guide>
        <p15:guide id="19" pos="7242">
          <p15:clr>
            <a:srgbClr val="F26B43"/>
          </p15:clr>
        </p15:guide>
        <p15:guide id="20" pos="3931">
          <p15:clr>
            <a:srgbClr val="F26B43"/>
          </p15:clr>
        </p15:guide>
        <p15:guide id="21" pos="3749">
          <p15:clr>
            <a:srgbClr val="F26B43"/>
          </p15:clr>
        </p15:guide>
        <p15:guide id="22" orient="horz" pos="3816">
          <p15:clr>
            <a:srgbClr val="F26B43"/>
          </p15:clr>
        </p15:guide>
        <p15:guide id="23" orient="horz" pos="255" userDrawn="1">
          <p15:clr>
            <a:srgbClr val="F26B43"/>
          </p15:clr>
        </p15:guide>
        <p15:guide id="24" orient="horz" pos="7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gYz84LLsNrM" TargetMode="Externa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latshållare för bild 36" descr="shutterstock_404823748.jpg"/>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4083" r="4083"/>
          <a:stretch/>
        </p:blipFill>
        <p:spPr/>
      </p:pic>
      <p:pic>
        <p:nvPicPr>
          <p:cNvPr id="40" name="Platshållare för bild 39" descr="shutterstock_246422590.jpg"/>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l="3959" r="3959"/>
          <a:stretch/>
        </p:blipFill>
        <p:spPr/>
      </p:pic>
      <p:pic>
        <p:nvPicPr>
          <p:cNvPr id="41" name="Platshållare för bild 4"/>
          <p:cNvPicPr>
            <a:picLocks noGrp="1" noChangeAspect="1"/>
          </p:cNvPicPr>
          <p:nvPr>
            <p:ph type="pic" sz="quarter" idx="16"/>
          </p:nvPr>
        </p:nvPicPr>
        <p:blipFill rotWithShape="1">
          <a:blip r:embed="rId5" cstate="print">
            <a:extLst>
              <a:ext uri="{28A0092B-C50C-407E-A947-70E740481C1C}">
                <a14:useLocalDpi xmlns:a14="http://schemas.microsoft.com/office/drawing/2010/main"/>
              </a:ext>
            </a:extLst>
          </a:blip>
          <a:srcRect l="4702" r="4702"/>
          <a:stretch/>
        </p:blipFill>
        <p:spPr/>
      </p:pic>
      <p:pic>
        <p:nvPicPr>
          <p:cNvPr id="12" name="Platshållare för bild 10" descr="Acreo_par_i_kok_troja_gallande.jpg"/>
          <p:cNvPicPr>
            <a:picLocks noGrp="1" noChangeAspect="1"/>
          </p:cNvPicPr>
          <p:nvPr>
            <p:ph type="pic" sz="quarter" idx="17"/>
          </p:nvPr>
        </p:nvPicPr>
        <p:blipFill rotWithShape="1">
          <a:blip r:embed="rId6" cstate="print">
            <a:extLst>
              <a:ext uri="{28A0092B-C50C-407E-A947-70E740481C1C}">
                <a14:useLocalDpi xmlns:a14="http://schemas.microsoft.com/office/drawing/2010/main"/>
              </a:ext>
            </a:extLst>
          </a:blip>
          <a:srcRect l="4406" r="4406"/>
          <a:stretch/>
        </p:blipFill>
        <p:spPr/>
      </p:pic>
      <p:sp>
        <p:nvSpPr>
          <p:cNvPr id="27" name="Rubrik 26"/>
          <p:cNvSpPr>
            <a:spLocks noGrp="1"/>
          </p:cNvSpPr>
          <p:nvPr>
            <p:ph type="ctrTitle"/>
          </p:nvPr>
        </p:nvSpPr>
        <p:spPr>
          <a:xfrm>
            <a:off x="695325" y="2053694"/>
            <a:ext cx="10904796" cy="1354217"/>
          </a:xfrm>
          <a:solidFill>
            <a:schemeClr val="bg1"/>
          </a:solidFill>
        </p:spPr>
        <p:txBody>
          <a:bodyPr/>
          <a:lstStyle/>
          <a:p>
            <a:r>
              <a:rPr lang="en-US" sz="4400" cap="none" dirty="0"/>
              <a:t>Quality of Experience of visual-haptic interaction in a virtual reality simulator </a:t>
            </a:r>
            <a:endParaRPr lang="sv-SE" sz="4400" b="0" cap="none" dirty="0"/>
          </a:p>
        </p:txBody>
      </p:sp>
      <p:sp>
        <p:nvSpPr>
          <p:cNvPr id="48" name="Underrubrik 47"/>
          <p:cNvSpPr>
            <a:spLocks noGrp="1"/>
          </p:cNvSpPr>
          <p:nvPr>
            <p:ph type="subTitle" idx="1"/>
          </p:nvPr>
        </p:nvSpPr>
        <p:spPr>
          <a:xfrm>
            <a:off x="695325" y="3442000"/>
            <a:ext cx="10904796" cy="513612"/>
          </a:xfrm>
          <a:solidFill>
            <a:schemeClr val="bg1"/>
          </a:solidFill>
        </p:spPr>
        <p:txBody>
          <a:bodyPr>
            <a:normAutofit/>
          </a:bodyPr>
          <a:lstStyle/>
          <a:p>
            <a:r>
              <a:rPr lang="en-US" i="1" dirty="0"/>
              <a:t>Kjell Brunnström, Elijs Dima, Mattias Andersson, Mårten Sjöström, Tahir Qureshi, Mathias Johanson</a:t>
            </a:r>
            <a:endParaRPr lang="sv-SE" dirty="0"/>
          </a:p>
        </p:txBody>
      </p:sp>
      <p:sp>
        <p:nvSpPr>
          <p:cNvPr id="11" name="Platshållare för text 10"/>
          <p:cNvSpPr>
            <a:spLocks noGrp="1"/>
          </p:cNvSpPr>
          <p:nvPr>
            <p:ph type="body" sz="quarter" idx="18"/>
          </p:nvPr>
        </p:nvSpPr>
        <p:spPr/>
        <p:txBody>
          <a:bodyPr/>
          <a:lstStyle/>
          <a:p>
            <a:r>
              <a:rPr lang="sv-SE" dirty="0"/>
              <a:t>RISE ICT</a:t>
            </a:r>
            <a:br>
              <a:rPr lang="sv-SE" dirty="0"/>
            </a:br>
            <a:r>
              <a:rPr lang="sv-SE" dirty="0"/>
              <a:t>Acreo</a:t>
            </a:r>
          </a:p>
        </p:txBody>
      </p:sp>
      <p:pic>
        <p:nvPicPr>
          <p:cNvPr id="9" name="Content Placeholder 35">
            <a:extLst>
              <a:ext uri="{FF2B5EF4-FFF2-40B4-BE49-F238E27FC236}">
                <a16:creationId xmlns:a16="http://schemas.microsoft.com/office/drawing/2014/main" id="{413A1FCB-6DC6-4D3B-9553-2A59EB92801C}"/>
              </a:ext>
            </a:extLst>
          </p:cNvPr>
          <p:cNvPicPr>
            <a:picLocks noChangeAspect="1"/>
          </p:cNvPicPr>
          <p:nvPr/>
        </p:nvPicPr>
        <p:blipFill>
          <a:blip r:embed="rId7"/>
          <a:stretch>
            <a:fillRect/>
          </a:stretch>
        </p:blipFill>
        <p:spPr>
          <a:xfrm>
            <a:off x="5453192" y="334894"/>
            <a:ext cx="2466975" cy="1123950"/>
          </a:xfrm>
          <a:prstGeom prst="rect">
            <a:avLst/>
          </a:prstGeom>
        </p:spPr>
      </p:pic>
      <p:pic>
        <p:nvPicPr>
          <p:cNvPr id="10" name="Content Placeholder 32">
            <a:extLst>
              <a:ext uri="{FF2B5EF4-FFF2-40B4-BE49-F238E27FC236}">
                <a16:creationId xmlns:a16="http://schemas.microsoft.com/office/drawing/2014/main" id="{1875F79F-CB4D-44D8-9AA2-6BEF22B63298}"/>
              </a:ext>
            </a:extLst>
          </p:cNvPr>
          <p:cNvPicPr>
            <a:picLocks noChangeAspect="1"/>
          </p:cNvPicPr>
          <p:nvPr/>
        </p:nvPicPr>
        <p:blipFill>
          <a:blip r:embed="rId8"/>
          <a:stretch>
            <a:fillRect/>
          </a:stretch>
        </p:blipFill>
        <p:spPr>
          <a:xfrm>
            <a:off x="8984124" y="307366"/>
            <a:ext cx="2977515" cy="1125855"/>
          </a:xfrm>
          <a:prstGeom prst="rect">
            <a:avLst/>
          </a:prstGeom>
        </p:spPr>
      </p:pic>
      <p:pic>
        <p:nvPicPr>
          <p:cNvPr id="13" name="Picture 12" descr="https://upload.wikimedia.org/wikipedia/en/a/a8/Mittuniversitetet.jpg">
            <a:extLst>
              <a:ext uri="{FF2B5EF4-FFF2-40B4-BE49-F238E27FC236}">
                <a16:creationId xmlns:a16="http://schemas.microsoft.com/office/drawing/2014/main" id="{33A8A958-6FCF-4320-922E-DC3C1300C5B7}"/>
              </a:ext>
            </a:extLst>
          </p:cNvPr>
          <p:cNvPicPr>
            <a:picLocks noChangeAspect="1" noChangeArrowheads="1"/>
          </p:cNvPicPr>
          <p:nvPr/>
        </p:nvPicPr>
        <p:blipFill>
          <a:blip r:embed="rId9"/>
          <a:srcRect/>
          <a:stretch>
            <a:fillRect/>
          </a:stretch>
        </p:blipFill>
        <p:spPr bwMode="auto">
          <a:xfrm>
            <a:off x="2363311" y="309271"/>
            <a:ext cx="1920240" cy="914400"/>
          </a:xfrm>
          <a:prstGeom prst="rect">
            <a:avLst/>
          </a:prstGeom>
          <a:noFill/>
        </p:spPr>
      </p:pic>
    </p:spTree>
    <p:extLst>
      <p:ext uri="{BB962C8B-B14F-4D97-AF65-F5344CB8AC3E}">
        <p14:creationId xmlns:p14="http://schemas.microsoft.com/office/powerpoint/2010/main" val="50082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en-GB" sz="2800" dirty="0"/>
              <a:t>Six delay conditions (5 delay and one no-delay)</a:t>
            </a:r>
          </a:p>
          <a:p>
            <a:pPr lvl="1"/>
            <a:r>
              <a:rPr lang="sv-SE" sz="2400" dirty="0" err="1"/>
              <a:t>Reference</a:t>
            </a:r>
            <a:r>
              <a:rPr lang="sv-SE" sz="2400" dirty="0"/>
              <a:t> </a:t>
            </a:r>
            <a:r>
              <a:rPr lang="sv-SE" sz="2400" dirty="0" err="1"/>
              <a:t>condition</a:t>
            </a:r>
            <a:r>
              <a:rPr lang="sv-SE" sz="2400" dirty="0"/>
              <a:t>: no-</a:t>
            </a:r>
            <a:r>
              <a:rPr lang="sv-SE" sz="2400" dirty="0" err="1"/>
              <a:t>delay</a:t>
            </a:r>
            <a:endParaRPr lang="en-GB" sz="2400" dirty="0"/>
          </a:p>
          <a:p>
            <a:pPr lvl="1"/>
            <a:r>
              <a:rPr lang="en-GB" sz="2400" dirty="0"/>
              <a:t>Joystick delay (</a:t>
            </a:r>
            <a:r>
              <a:rPr lang="en-GB" sz="2400" dirty="0" err="1"/>
              <a:t>ms</a:t>
            </a:r>
            <a:r>
              <a:rPr lang="en-GB" sz="2400" dirty="0"/>
              <a:t>): 0, 50, 100, 200, 400, 800</a:t>
            </a:r>
          </a:p>
          <a:p>
            <a:pPr lvl="1"/>
            <a:r>
              <a:rPr lang="sv-SE" sz="2400" dirty="0"/>
              <a:t>Order </a:t>
            </a:r>
            <a:r>
              <a:rPr lang="sv-SE" sz="2400" dirty="0" err="1"/>
              <a:t>randomized</a:t>
            </a:r>
            <a:r>
              <a:rPr lang="sv-SE" sz="2400" dirty="0"/>
              <a:t> per test </a:t>
            </a:r>
            <a:r>
              <a:rPr lang="sv-SE" sz="2400" dirty="0" err="1"/>
              <a:t>subject</a:t>
            </a:r>
            <a:endParaRPr lang="sv-SE" sz="2400" dirty="0"/>
          </a:p>
          <a:p>
            <a:pPr marL="0" indent="0">
              <a:buNone/>
            </a:pPr>
            <a:endParaRPr lang="en-US" sz="22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10</a:t>
            </a:fld>
            <a:endParaRPr lang="sv-SE"/>
          </a:p>
        </p:txBody>
      </p:sp>
      <p:sp>
        <p:nvSpPr>
          <p:cNvPr id="4" name="Rubrik 3"/>
          <p:cNvSpPr>
            <a:spLocks noGrp="1"/>
          </p:cNvSpPr>
          <p:nvPr>
            <p:ph type="title"/>
          </p:nvPr>
        </p:nvSpPr>
        <p:spPr/>
        <p:txBody>
          <a:bodyPr/>
          <a:lstStyle/>
          <a:p>
            <a:r>
              <a:rPr lang="en-GB" dirty="0"/>
              <a:t>Delay study II – delay values</a:t>
            </a:r>
          </a:p>
        </p:txBody>
      </p:sp>
    </p:spTree>
    <p:extLst>
      <p:ext uri="{BB962C8B-B14F-4D97-AF65-F5344CB8AC3E}">
        <p14:creationId xmlns:p14="http://schemas.microsoft.com/office/powerpoint/2010/main" val="15687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9698606" cy="4967287"/>
          </a:xfrm>
        </p:spPr>
        <p:txBody>
          <a:bodyPr>
            <a:normAutofit/>
          </a:bodyPr>
          <a:lstStyle/>
          <a:p>
            <a:r>
              <a:rPr lang="en-US" sz="2800" dirty="0"/>
              <a:t>Based on 31 test subjects (22 males and 9 females) recruited at RISE in </a:t>
            </a:r>
            <a:r>
              <a:rPr lang="en-US" sz="2800" dirty="0" err="1"/>
              <a:t>Kista</a:t>
            </a:r>
            <a:r>
              <a:rPr lang="en-US" sz="2800" dirty="0"/>
              <a:t>, Sweden (staff, visiting researchers and students)</a:t>
            </a:r>
          </a:p>
          <a:p>
            <a:r>
              <a:rPr lang="en-US" sz="2800" dirty="0"/>
              <a:t>Age: 39 (mean), 22-64.</a:t>
            </a:r>
          </a:p>
          <a:p>
            <a:r>
              <a:rPr lang="en-US" sz="2800" dirty="0"/>
              <a:t>No-one had experience in operating truck cranes</a:t>
            </a:r>
          </a:p>
          <a:p>
            <a:r>
              <a:rPr lang="en-US" sz="2800" dirty="0"/>
              <a:t>2 test persons did not complete their test due to nausea and discomfort</a:t>
            </a:r>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11</a:t>
            </a:fld>
            <a:endParaRPr lang="sv-SE"/>
          </a:p>
        </p:txBody>
      </p:sp>
      <p:sp>
        <p:nvSpPr>
          <p:cNvPr id="4" name="Rubrik 3"/>
          <p:cNvSpPr>
            <a:spLocks noGrp="1"/>
          </p:cNvSpPr>
          <p:nvPr>
            <p:ph type="title"/>
          </p:nvPr>
        </p:nvSpPr>
        <p:spPr/>
        <p:txBody>
          <a:bodyPr/>
          <a:lstStyle/>
          <a:p>
            <a:r>
              <a:rPr lang="en-GB" dirty="0"/>
              <a:t>Delay study – Results</a:t>
            </a:r>
          </a:p>
        </p:txBody>
      </p:sp>
    </p:spTree>
    <p:extLst>
      <p:ext uri="{BB962C8B-B14F-4D97-AF65-F5344CB8AC3E}">
        <p14:creationId xmlns:p14="http://schemas.microsoft.com/office/powerpoint/2010/main" val="4884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12</a:t>
            </a:fld>
            <a:endParaRPr lang="sv-SE"/>
          </a:p>
        </p:txBody>
      </p:sp>
      <p:sp>
        <p:nvSpPr>
          <p:cNvPr id="4" name="Rubrik 3"/>
          <p:cNvSpPr>
            <a:spLocks noGrp="1"/>
          </p:cNvSpPr>
          <p:nvPr>
            <p:ph type="title"/>
          </p:nvPr>
        </p:nvSpPr>
        <p:spPr/>
        <p:txBody>
          <a:bodyPr/>
          <a:lstStyle/>
          <a:p>
            <a:r>
              <a:rPr lang="en-GB" dirty="0"/>
              <a:t>Results – Number of logs</a:t>
            </a:r>
          </a:p>
        </p:txBody>
      </p:sp>
      <p:pic>
        <p:nvPicPr>
          <p:cNvPr id="7" name="Bildobjekt 6">
            <a:extLst>
              <a:ext uri="{FF2B5EF4-FFF2-40B4-BE49-F238E27FC236}">
                <a16:creationId xmlns:a16="http://schemas.microsoft.com/office/drawing/2014/main" id="{9069F10C-E7BF-41B3-B6C7-C3333C738D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642" y="1233488"/>
            <a:ext cx="7660715" cy="4680000"/>
          </a:xfrm>
          <a:prstGeom prst="rect">
            <a:avLst/>
          </a:prstGeom>
          <a:noFill/>
        </p:spPr>
      </p:pic>
    </p:spTree>
    <p:extLst>
      <p:ext uri="{BB962C8B-B14F-4D97-AF65-F5344CB8AC3E}">
        <p14:creationId xmlns:p14="http://schemas.microsoft.com/office/powerpoint/2010/main" val="68659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13</a:t>
            </a:fld>
            <a:endParaRPr lang="sv-SE"/>
          </a:p>
        </p:txBody>
      </p:sp>
      <p:sp>
        <p:nvSpPr>
          <p:cNvPr id="4" name="Rubrik 3"/>
          <p:cNvSpPr>
            <a:spLocks noGrp="1"/>
          </p:cNvSpPr>
          <p:nvPr>
            <p:ph type="title"/>
          </p:nvPr>
        </p:nvSpPr>
        <p:spPr/>
        <p:txBody>
          <a:bodyPr/>
          <a:lstStyle/>
          <a:p>
            <a:r>
              <a:rPr lang="en-GB" dirty="0"/>
              <a:t>Results – </a:t>
            </a:r>
            <a:r>
              <a:rPr lang="en-US" dirty="0"/>
              <a:t>Responsiveness Quality</a:t>
            </a:r>
            <a:endParaRPr lang="en-GB" dirty="0"/>
          </a:p>
        </p:txBody>
      </p:sp>
      <p:pic>
        <p:nvPicPr>
          <p:cNvPr id="8" name="Bildobjekt 7">
            <a:extLst>
              <a:ext uri="{FF2B5EF4-FFF2-40B4-BE49-F238E27FC236}">
                <a16:creationId xmlns:a16="http://schemas.microsoft.com/office/drawing/2014/main" id="{42EE9B41-F430-428F-A099-E9915994A7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4648" y="1377131"/>
            <a:ext cx="7662704" cy="4680000"/>
          </a:xfrm>
          <a:prstGeom prst="rect">
            <a:avLst/>
          </a:prstGeom>
          <a:noFill/>
        </p:spPr>
      </p:pic>
    </p:spTree>
    <p:extLst>
      <p:ext uri="{BB962C8B-B14F-4D97-AF65-F5344CB8AC3E}">
        <p14:creationId xmlns:p14="http://schemas.microsoft.com/office/powerpoint/2010/main" val="4880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14</a:t>
            </a:fld>
            <a:endParaRPr lang="sv-SE"/>
          </a:p>
        </p:txBody>
      </p:sp>
      <p:sp>
        <p:nvSpPr>
          <p:cNvPr id="4" name="Rubrik 3"/>
          <p:cNvSpPr>
            <a:spLocks noGrp="1"/>
          </p:cNvSpPr>
          <p:nvPr>
            <p:ph type="title"/>
          </p:nvPr>
        </p:nvSpPr>
        <p:spPr/>
        <p:txBody>
          <a:bodyPr/>
          <a:lstStyle/>
          <a:p>
            <a:r>
              <a:rPr lang="en-GB" dirty="0"/>
              <a:t>Results – </a:t>
            </a:r>
            <a:r>
              <a:rPr lang="en-US" dirty="0"/>
              <a:t>Task accomplishment Quality</a:t>
            </a:r>
            <a:endParaRPr lang="en-GB" dirty="0"/>
          </a:p>
        </p:txBody>
      </p:sp>
      <p:pic>
        <p:nvPicPr>
          <p:cNvPr id="6" name="Bildobjekt 5">
            <a:extLst>
              <a:ext uri="{FF2B5EF4-FFF2-40B4-BE49-F238E27FC236}">
                <a16:creationId xmlns:a16="http://schemas.microsoft.com/office/drawing/2014/main" id="{76CD6C29-3A5B-4448-BB56-1FE8FBD9F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244" y="1377131"/>
            <a:ext cx="7677512" cy="4680000"/>
          </a:xfrm>
          <a:prstGeom prst="rect">
            <a:avLst/>
          </a:prstGeom>
          <a:noFill/>
        </p:spPr>
      </p:pic>
    </p:spTree>
    <p:extLst>
      <p:ext uri="{BB962C8B-B14F-4D97-AF65-F5344CB8AC3E}">
        <p14:creationId xmlns:p14="http://schemas.microsoft.com/office/powerpoint/2010/main" val="39844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15</a:t>
            </a:fld>
            <a:endParaRPr lang="sv-SE"/>
          </a:p>
        </p:txBody>
      </p:sp>
      <p:sp>
        <p:nvSpPr>
          <p:cNvPr id="4" name="Rubrik 3"/>
          <p:cNvSpPr>
            <a:spLocks noGrp="1"/>
          </p:cNvSpPr>
          <p:nvPr>
            <p:ph type="title"/>
          </p:nvPr>
        </p:nvSpPr>
        <p:spPr/>
        <p:txBody>
          <a:bodyPr/>
          <a:lstStyle/>
          <a:p>
            <a:r>
              <a:rPr lang="en-GB" dirty="0"/>
              <a:t>Results – </a:t>
            </a:r>
            <a:r>
              <a:rPr lang="en-US" dirty="0"/>
              <a:t>Comfort Quality</a:t>
            </a:r>
            <a:endParaRPr lang="en-GB" dirty="0"/>
          </a:p>
        </p:txBody>
      </p:sp>
      <p:pic>
        <p:nvPicPr>
          <p:cNvPr id="7" name="Bildobjekt 6">
            <a:extLst>
              <a:ext uri="{FF2B5EF4-FFF2-40B4-BE49-F238E27FC236}">
                <a16:creationId xmlns:a16="http://schemas.microsoft.com/office/drawing/2014/main" id="{E2C35FCD-9609-4AC0-910D-B49E774B31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244" y="1377131"/>
            <a:ext cx="7677512" cy="4680000"/>
          </a:xfrm>
          <a:prstGeom prst="rect">
            <a:avLst/>
          </a:prstGeom>
          <a:noFill/>
        </p:spPr>
      </p:pic>
    </p:spTree>
    <p:extLst>
      <p:ext uri="{BB962C8B-B14F-4D97-AF65-F5344CB8AC3E}">
        <p14:creationId xmlns:p14="http://schemas.microsoft.com/office/powerpoint/2010/main" val="380227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16</a:t>
            </a:fld>
            <a:endParaRPr lang="sv-SE"/>
          </a:p>
        </p:txBody>
      </p:sp>
      <p:sp>
        <p:nvSpPr>
          <p:cNvPr id="4" name="Rubrik 3"/>
          <p:cNvSpPr>
            <a:spLocks noGrp="1"/>
          </p:cNvSpPr>
          <p:nvPr>
            <p:ph type="title"/>
          </p:nvPr>
        </p:nvSpPr>
        <p:spPr/>
        <p:txBody>
          <a:bodyPr/>
          <a:lstStyle/>
          <a:p>
            <a:r>
              <a:rPr lang="en-GB" dirty="0"/>
              <a:t>Results – </a:t>
            </a:r>
            <a:r>
              <a:rPr lang="en-US" dirty="0"/>
              <a:t>Immersion Quality </a:t>
            </a:r>
            <a:endParaRPr lang="en-GB" dirty="0"/>
          </a:p>
        </p:txBody>
      </p:sp>
      <p:pic>
        <p:nvPicPr>
          <p:cNvPr id="8" name="Bildobjekt 7">
            <a:extLst>
              <a:ext uri="{FF2B5EF4-FFF2-40B4-BE49-F238E27FC236}">
                <a16:creationId xmlns:a16="http://schemas.microsoft.com/office/drawing/2014/main" id="{DC284F4C-EB2C-4630-96EB-325125DDDF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244" y="1377131"/>
            <a:ext cx="7677512" cy="4680000"/>
          </a:xfrm>
          <a:prstGeom prst="rect">
            <a:avLst/>
          </a:prstGeom>
          <a:noFill/>
        </p:spPr>
      </p:pic>
    </p:spTree>
    <p:extLst>
      <p:ext uri="{BB962C8B-B14F-4D97-AF65-F5344CB8AC3E}">
        <p14:creationId xmlns:p14="http://schemas.microsoft.com/office/powerpoint/2010/main" val="23541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17</a:t>
            </a:fld>
            <a:endParaRPr lang="sv-SE"/>
          </a:p>
        </p:txBody>
      </p:sp>
      <p:sp>
        <p:nvSpPr>
          <p:cNvPr id="4" name="Rubrik 3"/>
          <p:cNvSpPr>
            <a:spLocks noGrp="1"/>
          </p:cNvSpPr>
          <p:nvPr>
            <p:ph type="title"/>
          </p:nvPr>
        </p:nvSpPr>
        <p:spPr/>
        <p:txBody>
          <a:bodyPr/>
          <a:lstStyle/>
          <a:p>
            <a:r>
              <a:rPr lang="en-GB" dirty="0"/>
              <a:t>Results – </a:t>
            </a:r>
            <a:r>
              <a:rPr lang="en-US" dirty="0"/>
              <a:t>Overall Quality</a:t>
            </a:r>
            <a:endParaRPr lang="en-GB" dirty="0"/>
          </a:p>
        </p:txBody>
      </p:sp>
      <p:pic>
        <p:nvPicPr>
          <p:cNvPr id="6" name="Bildobjekt 5">
            <a:extLst>
              <a:ext uri="{FF2B5EF4-FFF2-40B4-BE49-F238E27FC236}">
                <a16:creationId xmlns:a16="http://schemas.microsoft.com/office/drawing/2014/main" id="{1C6D5511-4F5F-4B60-919C-5BF74D9676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244" y="1089000"/>
            <a:ext cx="7677512" cy="4680000"/>
          </a:xfrm>
          <a:prstGeom prst="rect">
            <a:avLst/>
          </a:prstGeom>
          <a:noFill/>
        </p:spPr>
      </p:pic>
    </p:spTree>
    <p:extLst>
      <p:ext uri="{BB962C8B-B14F-4D97-AF65-F5344CB8AC3E}">
        <p14:creationId xmlns:p14="http://schemas.microsoft.com/office/powerpoint/2010/main" val="20605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1626" y="1214824"/>
            <a:ext cx="11208747" cy="4985951"/>
          </a:xfrm>
        </p:spPr>
        <p:txBody>
          <a:bodyPr>
            <a:normAutofit/>
          </a:bodyPr>
          <a:lstStyle/>
          <a:p>
            <a:r>
              <a:rPr lang="en-US" sz="2800" dirty="0"/>
              <a:t>Symptoms clustered according to Kennedy et al (1993)</a:t>
            </a:r>
          </a:p>
          <a:p>
            <a:pPr lvl="1"/>
            <a:r>
              <a:rPr lang="en-US" sz="2600" dirty="0"/>
              <a:t>Nausea (N) – nausea, stomach </a:t>
            </a:r>
            <a:r>
              <a:rPr lang="en-US" sz="2600" dirty="0" err="1"/>
              <a:t>awereness</a:t>
            </a:r>
            <a:r>
              <a:rPr lang="en-US" sz="2600" dirty="0"/>
              <a:t>, increased salivation and burping</a:t>
            </a:r>
          </a:p>
          <a:p>
            <a:pPr lvl="1"/>
            <a:r>
              <a:rPr lang="en-US" sz="2600" dirty="0"/>
              <a:t>Oculomotor (O) – eyestrain, difficulty focusing, blurred vision and headache</a:t>
            </a:r>
          </a:p>
          <a:p>
            <a:pPr lvl="1"/>
            <a:r>
              <a:rPr lang="en-US" sz="2600" dirty="0"/>
              <a:t>Disorientation (D) – dizziness and vertigo</a:t>
            </a:r>
          </a:p>
          <a:p>
            <a:pPr lvl="1"/>
            <a:r>
              <a:rPr lang="en-US" sz="2600" dirty="0"/>
              <a:t>Total Score (TS) – A total severity weighted sum of N,O and D</a:t>
            </a:r>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18</a:t>
            </a:fld>
            <a:endParaRPr lang="sv-SE"/>
          </a:p>
        </p:txBody>
      </p:sp>
      <p:sp>
        <p:nvSpPr>
          <p:cNvPr id="4" name="Rubrik 3"/>
          <p:cNvSpPr>
            <a:spLocks noGrp="1"/>
          </p:cNvSpPr>
          <p:nvPr>
            <p:ph type="title"/>
          </p:nvPr>
        </p:nvSpPr>
        <p:spPr/>
        <p:txBody>
          <a:bodyPr/>
          <a:lstStyle/>
          <a:p>
            <a:r>
              <a:rPr lang="en-GB" dirty="0"/>
              <a:t>Simulator Sickness Questionnaire - SSQ</a:t>
            </a:r>
          </a:p>
        </p:txBody>
      </p:sp>
      <p:pic>
        <p:nvPicPr>
          <p:cNvPr id="7" name="Bildobjekt 6">
            <a:extLst>
              <a:ext uri="{FF2B5EF4-FFF2-40B4-BE49-F238E27FC236}">
                <a16:creationId xmlns:a16="http://schemas.microsoft.com/office/drawing/2014/main" id="{440A42DC-EC7E-4EB2-962F-84EBF2674F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886" y="1089000"/>
            <a:ext cx="7572228" cy="4680000"/>
          </a:xfrm>
          <a:prstGeom prst="rect">
            <a:avLst/>
          </a:prstGeom>
          <a:noFill/>
        </p:spPr>
      </p:pic>
    </p:spTree>
    <p:extLst>
      <p:ext uri="{BB962C8B-B14F-4D97-AF65-F5344CB8AC3E}">
        <p14:creationId xmlns:p14="http://schemas.microsoft.com/office/powerpoint/2010/main" val="9624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en-GB" sz="2400" dirty="0"/>
              <a:t>Based on 31 test subjects</a:t>
            </a:r>
          </a:p>
          <a:p>
            <a:r>
              <a:rPr lang="en-US" sz="2400" dirty="0"/>
              <a:t>Number of logs – Significantly lower for 800 </a:t>
            </a:r>
            <a:r>
              <a:rPr lang="en-US" sz="2400" dirty="0" err="1"/>
              <a:t>ms</a:t>
            </a:r>
            <a:r>
              <a:rPr lang="en-US" sz="2400" dirty="0"/>
              <a:t>, but no clear trend for lower delays</a:t>
            </a:r>
          </a:p>
          <a:p>
            <a:r>
              <a:rPr lang="en-US" sz="2400" dirty="0"/>
              <a:t>Responsiveness Quality – Significantly lower for both 400 and 800 </a:t>
            </a:r>
            <a:r>
              <a:rPr lang="en-US" sz="2400" dirty="0" err="1"/>
              <a:t>ms</a:t>
            </a:r>
            <a:r>
              <a:rPr lang="en-US" sz="2400" dirty="0"/>
              <a:t>, although 400 </a:t>
            </a:r>
            <a:r>
              <a:rPr lang="en-US" sz="2400" dirty="0" err="1"/>
              <a:t>ms</a:t>
            </a:r>
            <a:r>
              <a:rPr lang="en-US" sz="2400" dirty="0"/>
              <a:t> was borderline</a:t>
            </a:r>
          </a:p>
          <a:p>
            <a:r>
              <a:rPr lang="en-US" sz="2400" dirty="0"/>
              <a:t>Task accomplishment Quality – 800 </a:t>
            </a:r>
            <a:r>
              <a:rPr lang="en-US" sz="2400" dirty="0" err="1"/>
              <a:t>ms</a:t>
            </a:r>
            <a:r>
              <a:rPr lang="en-US" sz="2400" dirty="0"/>
              <a:t> significantly lower</a:t>
            </a:r>
          </a:p>
          <a:p>
            <a:r>
              <a:rPr lang="en-US" sz="2400" dirty="0"/>
              <a:t>Comfort Quality – 800 </a:t>
            </a:r>
            <a:r>
              <a:rPr lang="en-US" sz="2400" dirty="0" err="1"/>
              <a:t>ms</a:t>
            </a:r>
            <a:r>
              <a:rPr lang="en-US" sz="2400" dirty="0"/>
              <a:t> significantly lower</a:t>
            </a:r>
          </a:p>
          <a:p>
            <a:r>
              <a:rPr lang="en-US" sz="2400" dirty="0"/>
              <a:t>Immersive Quality – 800 </a:t>
            </a:r>
            <a:r>
              <a:rPr lang="en-US" sz="2400" dirty="0" err="1"/>
              <a:t>ms</a:t>
            </a:r>
            <a:r>
              <a:rPr lang="en-US" sz="2400" dirty="0"/>
              <a:t> significantly lower</a:t>
            </a:r>
          </a:p>
          <a:p>
            <a:r>
              <a:rPr lang="en-US" sz="2400" dirty="0"/>
              <a:t>Overall Quality – 800 </a:t>
            </a:r>
            <a:r>
              <a:rPr lang="en-US" sz="2400" dirty="0" err="1"/>
              <a:t>ms</a:t>
            </a:r>
            <a:r>
              <a:rPr lang="en-US" sz="2400" dirty="0"/>
              <a:t> significantly lower</a:t>
            </a:r>
          </a:p>
          <a:p>
            <a:r>
              <a:rPr lang="en-US" sz="2400" dirty="0"/>
              <a:t>It require clearly very long delays to have a strong effect</a:t>
            </a:r>
          </a:p>
        </p:txBody>
      </p:sp>
      <p:sp>
        <p:nvSpPr>
          <p:cNvPr id="3" name="Platshållare för bildnummer 2"/>
          <p:cNvSpPr>
            <a:spLocks noGrp="1"/>
          </p:cNvSpPr>
          <p:nvPr>
            <p:ph type="sldNum" sz="quarter" idx="10"/>
          </p:nvPr>
        </p:nvSpPr>
        <p:spPr/>
        <p:txBody>
          <a:bodyPr/>
          <a:lstStyle/>
          <a:p>
            <a:fld id="{689F2D8B-41AF-4F0A-96D1-36B06F461775}" type="slidenum">
              <a:rPr lang="sv-SE" smtClean="0"/>
              <a:pPr/>
              <a:t>19</a:t>
            </a:fld>
            <a:endParaRPr lang="sv-SE"/>
          </a:p>
        </p:txBody>
      </p:sp>
      <p:sp>
        <p:nvSpPr>
          <p:cNvPr id="4" name="Rubrik 3"/>
          <p:cNvSpPr>
            <a:spLocks noGrp="1"/>
          </p:cNvSpPr>
          <p:nvPr>
            <p:ph type="title"/>
          </p:nvPr>
        </p:nvSpPr>
        <p:spPr>
          <a:xfrm>
            <a:off x="550863" y="404813"/>
            <a:ext cx="11090274" cy="492443"/>
          </a:xfrm>
        </p:spPr>
        <p:txBody>
          <a:bodyPr/>
          <a:lstStyle/>
          <a:p>
            <a:r>
              <a:rPr lang="sv-SE" dirty="0" err="1"/>
              <a:t>Summary</a:t>
            </a:r>
            <a:r>
              <a:rPr lang="sv-SE" dirty="0"/>
              <a:t> and </a:t>
            </a:r>
            <a:r>
              <a:rPr lang="sv-SE" dirty="0" err="1"/>
              <a:t>discussion</a:t>
            </a:r>
            <a:r>
              <a:rPr lang="sv-SE" dirty="0"/>
              <a:t> – </a:t>
            </a:r>
            <a:r>
              <a:rPr lang="en-GB" dirty="0"/>
              <a:t>Delay study II</a:t>
            </a:r>
          </a:p>
        </p:txBody>
      </p:sp>
    </p:spTree>
    <p:extLst>
      <p:ext uri="{BB962C8B-B14F-4D97-AF65-F5344CB8AC3E}">
        <p14:creationId xmlns:p14="http://schemas.microsoft.com/office/powerpoint/2010/main" val="34104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ubrik 1"/>
          <p:cNvSpPr txBox="1">
            <a:spLocks/>
          </p:cNvSpPr>
          <p:nvPr/>
        </p:nvSpPr>
        <p:spPr>
          <a:xfrm>
            <a:off x="1981200" y="274638"/>
            <a:ext cx="8229600" cy="1143000"/>
          </a:xfrm>
          <a:prstGeom prst="rect">
            <a:avLst/>
          </a:prstGeom>
        </p:spPr>
        <p:txBody>
          <a:bodyPr/>
          <a:lstStyle/>
          <a:p>
            <a:pPr algn="ctr">
              <a:spcBef>
                <a:spcPct val="0"/>
              </a:spcBef>
              <a:defRPr/>
            </a:pPr>
            <a:endParaRPr lang="sv-SE" sz="4400" dirty="0">
              <a:latin typeface="+mj-lt"/>
              <a:ea typeface="+mj-ea"/>
              <a:cs typeface="+mj-cs"/>
            </a:endParaRPr>
          </a:p>
        </p:txBody>
      </p:sp>
      <p:sp>
        <p:nvSpPr>
          <p:cNvPr id="69" name="Rubrik 1"/>
          <p:cNvSpPr txBox="1">
            <a:spLocks/>
          </p:cNvSpPr>
          <p:nvPr/>
        </p:nvSpPr>
        <p:spPr>
          <a:xfrm>
            <a:off x="10160" y="-15487"/>
            <a:ext cx="12192000" cy="1446550"/>
          </a:xfrm>
          <a:prstGeom prst="rect">
            <a:avLst/>
          </a:prstGeom>
        </p:spPr>
        <p:txBody>
          <a:bodyPr wrap="square">
            <a:spAutoFit/>
          </a:bodyPr>
          <a:lstStyle/>
          <a:p>
            <a:pPr algn="ctr"/>
            <a:r>
              <a:rPr lang="sv-SE" sz="4400" dirty="0"/>
              <a:t>Quality of Experience for </a:t>
            </a:r>
            <a:r>
              <a:rPr lang="sv-SE" sz="4400" dirty="0" err="1"/>
              <a:t>Augmented</a:t>
            </a:r>
            <a:r>
              <a:rPr lang="sv-SE" sz="4400" dirty="0"/>
              <a:t> </a:t>
            </a:r>
            <a:r>
              <a:rPr lang="sv-SE" sz="4400" dirty="0" err="1"/>
              <a:t>Telepresence</a:t>
            </a:r>
            <a:endParaRPr lang="sv-SE" sz="4400" dirty="0"/>
          </a:p>
        </p:txBody>
      </p:sp>
      <p:grpSp>
        <p:nvGrpSpPr>
          <p:cNvPr id="4" name="Grupp 3"/>
          <p:cNvGrpSpPr/>
          <p:nvPr/>
        </p:nvGrpSpPr>
        <p:grpSpPr>
          <a:xfrm>
            <a:off x="151506" y="1220869"/>
            <a:ext cx="11745838" cy="4978529"/>
            <a:chOff x="151506" y="1104498"/>
            <a:chExt cx="11745838" cy="4978529"/>
          </a:xfrm>
        </p:grpSpPr>
        <p:pic>
          <p:nvPicPr>
            <p:cNvPr id="59" name="Picture 16" descr="http://www.alternative-energy-news.info/images/technical/wind-turbine.jpg"/>
            <p:cNvPicPr>
              <a:picLocks noChangeAspect="1" noChangeArrowheads="1"/>
            </p:cNvPicPr>
            <p:nvPr/>
          </p:nvPicPr>
          <p:blipFill>
            <a:blip r:embed="rId3" cstate="print"/>
            <a:srcRect/>
            <a:stretch>
              <a:fillRect/>
            </a:stretch>
          </p:blipFill>
          <p:spPr bwMode="auto">
            <a:xfrm>
              <a:off x="1631504" y="3857625"/>
              <a:ext cx="1428750" cy="1360170"/>
            </a:xfrm>
            <a:prstGeom prst="rect">
              <a:avLst/>
            </a:prstGeom>
            <a:noFill/>
          </p:spPr>
        </p:pic>
        <p:pic>
          <p:nvPicPr>
            <p:cNvPr id="2062" name="Picture 14" descr="http://www.radiometria.gig.eu/images/zdjecie1.jpg"/>
            <p:cNvPicPr>
              <a:picLocks noChangeAspect="1" noChangeArrowheads="1"/>
            </p:cNvPicPr>
            <p:nvPr/>
          </p:nvPicPr>
          <p:blipFill>
            <a:blip r:embed="rId4" cstate="print"/>
            <a:srcRect/>
            <a:stretch>
              <a:fillRect/>
            </a:stretch>
          </p:blipFill>
          <p:spPr bwMode="auto">
            <a:xfrm>
              <a:off x="2639616" y="2921521"/>
              <a:ext cx="975360" cy="643890"/>
            </a:xfrm>
            <a:prstGeom prst="rect">
              <a:avLst/>
            </a:prstGeom>
            <a:noFill/>
          </p:spPr>
        </p:pic>
        <p:sp>
          <p:nvSpPr>
            <p:cNvPr id="2" name="textruta 1"/>
            <p:cNvSpPr txBox="1"/>
            <p:nvPr/>
          </p:nvSpPr>
          <p:spPr>
            <a:xfrm>
              <a:off x="3143672" y="1841402"/>
              <a:ext cx="1069776" cy="369332"/>
            </a:xfrm>
            <a:prstGeom prst="rect">
              <a:avLst/>
            </a:prstGeom>
            <a:noFill/>
          </p:spPr>
          <p:txBody>
            <a:bodyPr wrap="square" rtlCol="0">
              <a:spAutoFit/>
            </a:bodyPr>
            <a:lstStyle/>
            <a:p>
              <a:r>
                <a:rPr lang="sv-SE" dirty="0"/>
                <a:t>Camera</a:t>
              </a:r>
            </a:p>
          </p:txBody>
        </p:sp>
        <p:grpSp>
          <p:nvGrpSpPr>
            <p:cNvPr id="9" name="Grupp 8"/>
            <p:cNvGrpSpPr/>
            <p:nvPr/>
          </p:nvGrpSpPr>
          <p:grpSpPr>
            <a:xfrm rot="20125526">
              <a:off x="3326680" y="2277833"/>
              <a:ext cx="792088" cy="360040"/>
              <a:chOff x="2051720" y="1988840"/>
              <a:chExt cx="792088" cy="360040"/>
            </a:xfrm>
          </p:grpSpPr>
          <p:sp>
            <p:nvSpPr>
              <p:cNvPr id="5" name="Rektangel 4"/>
              <p:cNvSpPr/>
              <p:nvPr/>
            </p:nvSpPr>
            <p:spPr>
              <a:xfrm>
                <a:off x="2339752" y="19888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arallelltrapets 5"/>
              <p:cNvSpPr/>
              <p:nvPr/>
            </p:nvSpPr>
            <p:spPr>
              <a:xfrm rot="5400000">
                <a:off x="2023398" y="2033111"/>
                <a:ext cx="328141" cy="271498"/>
              </a:xfrm>
              <a:prstGeom prst="trapezoid">
                <a:avLst>
                  <a:gd name="adj" fmla="val 27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5" name="Grupp 44"/>
            <p:cNvGrpSpPr/>
            <p:nvPr/>
          </p:nvGrpSpPr>
          <p:grpSpPr>
            <a:xfrm>
              <a:off x="9298043" y="2859097"/>
              <a:ext cx="1006924" cy="1800200"/>
              <a:chOff x="7810047" y="2106436"/>
              <a:chExt cx="1006924" cy="1800200"/>
            </a:xfrm>
          </p:grpSpPr>
          <p:sp>
            <p:nvSpPr>
              <p:cNvPr id="8" name="Parallellogram 7"/>
              <p:cNvSpPr/>
              <p:nvPr/>
            </p:nvSpPr>
            <p:spPr>
              <a:xfrm rot="18249099">
                <a:off x="7341995" y="2574488"/>
                <a:ext cx="1800200" cy="86409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t>Augmented</a:t>
                </a:r>
                <a:r>
                  <a:rPr lang="sv-SE" sz="1600" dirty="0"/>
                  <a:t> presentation</a:t>
                </a:r>
              </a:p>
            </p:txBody>
          </p:sp>
          <p:sp>
            <p:nvSpPr>
              <p:cNvPr id="10" name="Parallelltrapets 9"/>
              <p:cNvSpPr/>
              <p:nvPr/>
            </p:nvSpPr>
            <p:spPr>
              <a:xfrm rot="18104044">
                <a:off x="8480412" y="3231555"/>
                <a:ext cx="432048" cy="241070"/>
              </a:xfrm>
              <a:prstGeom prst="trapezoid">
                <a:avLst>
                  <a:gd name="adj" fmla="val 60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Moln 10"/>
            <p:cNvSpPr/>
            <p:nvPr/>
          </p:nvSpPr>
          <p:spPr>
            <a:xfrm>
              <a:off x="1775520" y="2921521"/>
              <a:ext cx="864096" cy="8640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ttryckssymbol 11"/>
            <p:cNvSpPr/>
            <p:nvPr/>
          </p:nvSpPr>
          <p:spPr>
            <a:xfrm>
              <a:off x="10460972" y="3925642"/>
              <a:ext cx="1224136" cy="12241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Kub 13"/>
            <p:cNvSpPr/>
            <p:nvPr/>
          </p:nvSpPr>
          <p:spPr>
            <a:xfrm>
              <a:off x="4295800" y="2417465"/>
              <a:ext cx="1362174" cy="100811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Tracking</a:t>
              </a:r>
              <a:r>
                <a:rPr lang="sv-SE" dirty="0"/>
                <a:t> </a:t>
              </a:r>
              <a:r>
                <a:rPr lang="sv-SE" dirty="0" err="1"/>
                <a:t>module</a:t>
              </a:r>
              <a:endParaRPr lang="sv-SE" dirty="0"/>
            </a:p>
          </p:txBody>
        </p:sp>
        <p:sp>
          <p:nvSpPr>
            <p:cNvPr id="15" name="Ellips 14"/>
            <p:cNvSpPr/>
            <p:nvPr/>
          </p:nvSpPr>
          <p:spPr>
            <a:xfrm>
              <a:off x="2135560" y="2993529"/>
              <a:ext cx="216024"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p:cNvSpPr/>
            <p:nvPr/>
          </p:nvSpPr>
          <p:spPr>
            <a:xfrm>
              <a:off x="2279576" y="3209553"/>
              <a:ext cx="216024"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p:cNvSpPr/>
            <p:nvPr/>
          </p:nvSpPr>
          <p:spPr>
            <a:xfrm>
              <a:off x="1991544" y="3209553"/>
              <a:ext cx="216024"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p:nvSpPr>
          <p:spPr>
            <a:xfrm>
              <a:off x="2135560" y="3425577"/>
              <a:ext cx="216024" cy="19087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Rak 20"/>
            <p:cNvCxnSpPr>
              <a:stCxn id="15" idx="7"/>
              <a:endCxn id="14" idx="2"/>
            </p:cNvCxnSpPr>
            <p:nvPr/>
          </p:nvCxnSpPr>
          <p:spPr>
            <a:xfrm>
              <a:off x="2319948" y="3025165"/>
              <a:ext cx="1975852" cy="22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22"/>
            <p:cNvCxnSpPr>
              <a:stCxn id="17" idx="6"/>
              <a:endCxn id="14" idx="2"/>
            </p:cNvCxnSpPr>
            <p:nvPr/>
          </p:nvCxnSpPr>
          <p:spPr>
            <a:xfrm flipV="1">
              <a:off x="2495600" y="3047535"/>
              <a:ext cx="1800200"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ak 25"/>
            <p:cNvCxnSpPr>
              <a:stCxn id="18" idx="6"/>
              <a:endCxn id="14" idx="2"/>
            </p:cNvCxnSpPr>
            <p:nvPr/>
          </p:nvCxnSpPr>
          <p:spPr>
            <a:xfrm flipV="1">
              <a:off x="2207568" y="3047535"/>
              <a:ext cx="2088232"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p:cNvCxnSpPr>
              <a:stCxn id="19" idx="6"/>
              <a:endCxn id="14" idx="2"/>
            </p:cNvCxnSpPr>
            <p:nvPr/>
          </p:nvCxnSpPr>
          <p:spPr>
            <a:xfrm flipV="1">
              <a:off x="2351584" y="3047535"/>
              <a:ext cx="1944216" cy="473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ak 34"/>
            <p:cNvCxnSpPr>
              <a:stCxn id="5" idx="3"/>
              <a:endCxn id="14" idx="0"/>
            </p:cNvCxnSpPr>
            <p:nvPr/>
          </p:nvCxnSpPr>
          <p:spPr>
            <a:xfrm>
              <a:off x="4082895" y="2293147"/>
              <a:ext cx="1020006" cy="124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ak 38"/>
            <p:cNvCxnSpPr>
              <a:stCxn id="14" idx="5"/>
              <a:endCxn id="63" idx="1"/>
            </p:cNvCxnSpPr>
            <p:nvPr/>
          </p:nvCxnSpPr>
          <p:spPr>
            <a:xfrm>
              <a:off x="5657974" y="2795507"/>
              <a:ext cx="582041" cy="234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ruta 41"/>
            <p:cNvSpPr txBox="1"/>
            <p:nvPr/>
          </p:nvSpPr>
          <p:spPr>
            <a:xfrm>
              <a:off x="151506" y="2901144"/>
              <a:ext cx="936104" cy="369332"/>
            </a:xfrm>
            <a:prstGeom prst="rect">
              <a:avLst/>
            </a:prstGeom>
            <a:noFill/>
          </p:spPr>
          <p:txBody>
            <a:bodyPr wrap="square" rtlCol="0">
              <a:spAutoFit/>
            </a:bodyPr>
            <a:lstStyle/>
            <a:p>
              <a:r>
                <a:rPr lang="sv-SE" dirty="0"/>
                <a:t>Sensor</a:t>
              </a:r>
            </a:p>
          </p:txBody>
        </p:sp>
        <p:cxnSp>
          <p:nvCxnSpPr>
            <p:cNvPr id="44" name="Rak pil 43"/>
            <p:cNvCxnSpPr>
              <a:stCxn id="42" idx="3"/>
              <a:endCxn id="18" idx="2"/>
            </p:cNvCxnSpPr>
            <p:nvPr/>
          </p:nvCxnSpPr>
          <p:spPr>
            <a:xfrm>
              <a:off x="1087610" y="3085810"/>
              <a:ext cx="903934" cy="23175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s://encrypted-tbn1.gstatic.com/images?q=tbn:ANd9GcRWq30hayR8MsPvF2aBZk_wsbd1-SUM5VVa99mFZ1hPrXoM5KaC"/>
            <p:cNvPicPr>
              <a:picLocks noChangeAspect="1" noChangeArrowheads="1"/>
            </p:cNvPicPr>
            <p:nvPr/>
          </p:nvPicPr>
          <p:blipFill>
            <a:blip r:embed="rId5" cstate="print"/>
            <a:srcRect/>
            <a:stretch>
              <a:fillRect/>
            </a:stretch>
          </p:blipFill>
          <p:spPr bwMode="auto">
            <a:xfrm>
              <a:off x="9386519" y="5164070"/>
              <a:ext cx="616744" cy="464344"/>
            </a:xfrm>
            <a:prstGeom prst="rect">
              <a:avLst/>
            </a:prstGeom>
            <a:noFill/>
          </p:spPr>
        </p:pic>
        <p:pic>
          <p:nvPicPr>
            <p:cNvPr id="2052" name="Picture 4" descr="Related image"/>
            <p:cNvPicPr>
              <a:picLocks noChangeAspect="1" noChangeArrowheads="1"/>
            </p:cNvPicPr>
            <p:nvPr/>
          </p:nvPicPr>
          <p:blipFill>
            <a:blip r:embed="rId6" cstate="print"/>
            <a:srcRect/>
            <a:stretch>
              <a:fillRect/>
            </a:stretch>
          </p:blipFill>
          <p:spPr bwMode="auto">
            <a:xfrm>
              <a:off x="10574012" y="5321027"/>
              <a:ext cx="1143000" cy="762000"/>
            </a:xfrm>
            <a:prstGeom prst="rect">
              <a:avLst/>
            </a:prstGeom>
            <a:noFill/>
          </p:spPr>
        </p:pic>
        <p:pic>
          <p:nvPicPr>
            <p:cNvPr id="2060" name="Picture 12" descr="http://www.scania.com/group/en/wp-content/uploads/sites/2/2015/09/74534_highres_09132-011.jpg"/>
            <p:cNvPicPr>
              <a:picLocks noChangeAspect="1" noChangeArrowheads="1"/>
            </p:cNvPicPr>
            <p:nvPr/>
          </p:nvPicPr>
          <p:blipFill>
            <a:blip r:embed="rId7" cstate="print"/>
            <a:srcRect/>
            <a:stretch>
              <a:fillRect/>
            </a:stretch>
          </p:blipFill>
          <p:spPr bwMode="auto">
            <a:xfrm>
              <a:off x="1703512" y="2129433"/>
              <a:ext cx="1040282" cy="780288"/>
            </a:xfrm>
            <a:prstGeom prst="rect">
              <a:avLst/>
            </a:prstGeom>
            <a:noFill/>
          </p:spPr>
        </p:pic>
        <p:sp>
          <p:nvSpPr>
            <p:cNvPr id="63" name="Rektangel med rundade hörn 62"/>
            <p:cNvSpPr/>
            <p:nvPr/>
          </p:nvSpPr>
          <p:spPr>
            <a:xfrm>
              <a:off x="6240015" y="2561481"/>
              <a:ext cx="2045189"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Video Communications</a:t>
              </a:r>
            </a:p>
          </p:txBody>
        </p:sp>
        <p:cxnSp>
          <p:nvCxnSpPr>
            <p:cNvPr id="71" name="Rak 70"/>
            <p:cNvCxnSpPr>
              <a:stCxn id="63" idx="3"/>
              <a:endCxn id="8" idx="0"/>
            </p:cNvCxnSpPr>
            <p:nvPr/>
          </p:nvCxnSpPr>
          <p:spPr>
            <a:xfrm>
              <a:off x="8285204" y="3029533"/>
              <a:ext cx="1087344" cy="487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http://www.windturbinetechnicians.net/wp-content/uploads/2012/04/on-top-of-wind-turbine.jpg"/>
            <p:cNvPicPr>
              <a:picLocks noChangeAspect="1" noChangeArrowheads="1"/>
            </p:cNvPicPr>
            <p:nvPr/>
          </p:nvPicPr>
          <p:blipFill>
            <a:blip r:embed="rId8" cstate="print"/>
            <a:srcRect/>
            <a:stretch>
              <a:fillRect/>
            </a:stretch>
          </p:blipFill>
          <p:spPr bwMode="auto">
            <a:xfrm>
              <a:off x="3506716" y="3976960"/>
              <a:ext cx="1097280" cy="952500"/>
            </a:xfrm>
            <a:prstGeom prst="rect">
              <a:avLst/>
            </a:prstGeom>
            <a:noFill/>
          </p:spPr>
        </p:pic>
        <p:pic>
          <p:nvPicPr>
            <p:cNvPr id="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4432" y="1104498"/>
              <a:ext cx="1712912"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7049" y="3734407"/>
              <a:ext cx="2289175" cy="1801813"/>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Platshållare för innehåll 1">
            <a:extLst>
              <a:ext uri="{FF2B5EF4-FFF2-40B4-BE49-F238E27FC236}">
                <a16:creationId xmlns:a16="http://schemas.microsoft.com/office/drawing/2014/main" id="{70442AC6-12FE-4803-965C-E3554F4932DB}"/>
              </a:ext>
            </a:extLst>
          </p:cNvPr>
          <p:cNvSpPr txBox="1">
            <a:spLocks/>
          </p:cNvSpPr>
          <p:nvPr/>
        </p:nvSpPr>
        <p:spPr>
          <a:xfrm>
            <a:off x="862804" y="5796533"/>
            <a:ext cx="9526204" cy="864633"/>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800" dirty="0"/>
              <a:t>Partners:  RISE Acreo, Mid Sweden University, HIAB and </a:t>
            </a:r>
            <a:r>
              <a:rPr lang="sv-SE" sz="2800" dirty="0" err="1"/>
              <a:t>Alkit</a:t>
            </a:r>
            <a:r>
              <a:rPr lang="sv-SE" sz="2800" dirty="0"/>
              <a:t> Communications</a:t>
            </a:r>
            <a:endParaRPr lang="en-GB" sz="2800" dirty="0"/>
          </a:p>
        </p:txBody>
      </p:sp>
      <p:grpSp>
        <p:nvGrpSpPr>
          <p:cNvPr id="3" name="Grupp 2">
            <a:extLst>
              <a:ext uri="{FF2B5EF4-FFF2-40B4-BE49-F238E27FC236}">
                <a16:creationId xmlns:a16="http://schemas.microsoft.com/office/drawing/2014/main" id="{3043DE98-6477-4214-857E-BBCE1A2981C4}"/>
              </a:ext>
            </a:extLst>
          </p:cNvPr>
          <p:cNvGrpSpPr/>
          <p:nvPr/>
        </p:nvGrpSpPr>
        <p:grpSpPr>
          <a:xfrm>
            <a:off x="1102483" y="1384741"/>
            <a:ext cx="9081092" cy="611828"/>
            <a:chOff x="228723" y="1455861"/>
            <a:chExt cx="9081092" cy="611828"/>
          </a:xfrm>
        </p:grpSpPr>
        <p:sp>
          <p:nvSpPr>
            <p:cNvPr id="37" name="Platshållare för innehåll 1">
              <a:extLst>
                <a:ext uri="{FF2B5EF4-FFF2-40B4-BE49-F238E27FC236}">
                  <a16:creationId xmlns:a16="http://schemas.microsoft.com/office/drawing/2014/main" id="{3599D983-14FC-4BFF-AEA4-0EF5A84044B8}"/>
                </a:ext>
              </a:extLst>
            </p:cNvPr>
            <p:cNvSpPr txBox="1">
              <a:spLocks/>
            </p:cNvSpPr>
            <p:nvPr/>
          </p:nvSpPr>
          <p:spPr>
            <a:xfrm>
              <a:off x="228723" y="1500165"/>
              <a:ext cx="4029698" cy="523220"/>
            </a:xfrm>
            <a:prstGeom prst="rect">
              <a:avLst/>
            </a:prstGeom>
          </p:spPr>
          <p:txBody>
            <a:bodyPr wrap="square">
              <a:spAutoFit/>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2800" dirty="0"/>
                <a:t>2-year </a:t>
              </a:r>
              <a:r>
                <a:rPr lang="sv-SE" sz="2800" dirty="0" err="1"/>
                <a:t>project</a:t>
              </a:r>
              <a:r>
                <a:rPr lang="sv-SE" sz="2800" dirty="0"/>
                <a:t> </a:t>
              </a:r>
              <a:r>
                <a:rPr lang="sv-SE" sz="2800" dirty="0" err="1"/>
                <a:t>funded</a:t>
              </a:r>
              <a:r>
                <a:rPr lang="sv-SE" sz="2800" dirty="0"/>
                <a:t> by </a:t>
              </a:r>
            </a:p>
          </p:txBody>
        </p:sp>
        <p:pic>
          <p:nvPicPr>
            <p:cNvPr id="40" name="Platshållare för innehåll 8">
              <a:extLst>
                <a:ext uri="{FF2B5EF4-FFF2-40B4-BE49-F238E27FC236}">
                  <a16:creationId xmlns:a16="http://schemas.microsoft.com/office/drawing/2014/main" id="{D8DD19FF-8C4B-4748-B2D7-EF200E17DB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3315" y="1455861"/>
              <a:ext cx="5016500" cy="611828"/>
            </a:xfrm>
            <a:prstGeom prst="rect">
              <a:avLst/>
            </a:prstGeom>
          </p:spPr>
        </p:pic>
      </p:grpSp>
    </p:spTree>
    <p:extLst>
      <p:ext uri="{BB962C8B-B14F-4D97-AF65-F5344CB8AC3E}">
        <p14:creationId xmlns:p14="http://schemas.microsoft.com/office/powerpoint/2010/main" val="41424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en-US" sz="2800" dirty="0"/>
              <a:t>Delay study II</a:t>
            </a:r>
          </a:p>
          <a:p>
            <a:pPr lvl="1"/>
            <a:r>
              <a:rPr lang="en-US" sz="2400" dirty="0"/>
              <a:t>SSQ – Clear increase of symptoms. </a:t>
            </a:r>
          </a:p>
          <a:p>
            <a:pPr lvl="1"/>
            <a:r>
              <a:rPr lang="en-US" sz="2400" dirty="0"/>
              <a:t>Ongoing to compare results with experienced truck crane operators. Initial results very similar as for unexperienced persons.</a:t>
            </a:r>
          </a:p>
          <a:p>
            <a:r>
              <a:rPr lang="en-US" sz="2600" dirty="0"/>
              <a:t>Also ongoing</a:t>
            </a:r>
          </a:p>
          <a:p>
            <a:pPr lvl="1"/>
            <a:r>
              <a:rPr lang="en-US" sz="2400" dirty="0"/>
              <a:t>Remote controlling a miniature vehicle. Vision through VR-goggles and stereo video feed. Adding different AR guidance cues to evaluate where to put what</a:t>
            </a:r>
          </a:p>
          <a:p>
            <a:pPr lvl="1"/>
            <a:r>
              <a:rPr lang="en-US" sz="2400" dirty="0"/>
              <a:t>Preparation for a user study on a actual crane system also involving AR-placement.</a:t>
            </a:r>
          </a:p>
          <a:p>
            <a:pPr lvl="1"/>
            <a:endParaRPr lang="en-US" sz="24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20</a:t>
            </a:fld>
            <a:endParaRPr lang="sv-SE"/>
          </a:p>
        </p:txBody>
      </p:sp>
      <p:sp>
        <p:nvSpPr>
          <p:cNvPr id="4" name="Rubrik 3"/>
          <p:cNvSpPr>
            <a:spLocks noGrp="1"/>
          </p:cNvSpPr>
          <p:nvPr>
            <p:ph type="title"/>
          </p:nvPr>
        </p:nvSpPr>
        <p:spPr/>
        <p:txBody>
          <a:bodyPr/>
          <a:lstStyle/>
          <a:p>
            <a:r>
              <a:rPr lang="sv-SE" dirty="0" err="1"/>
              <a:t>Discussion</a:t>
            </a:r>
            <a:r>
              <a:rPr lang="en-US" dirty="0"/>
              <a:t> </a:t>
            </a:r>
            <a:endParaRPr lang="en-GB" dirty="0"/>
          </a:p>
        </p:txBody>
      </p:sp>
      <p:pic>
        <p:nvPicPr>
          <p:cNvPr id="1026" name="Picture 2" descr="https://lh6.googleusercontent.com/OfCge1QVSmO92wlqVcDXcDIiO9ffuJsfzUGxu8MGh5n2tfHgiGjisgz5DEWnynLlm2vlvGcRonRivVk41pvscdBIvXw7FneBF-mjRiyYSMksi3cjrTG7gZ8LCU0N1ZvczxAMeHKM">
            <a:extLst>
              <a:ext uri="{FF2B5EF4-FFF2-40B4-BE49-F238E27FC236}">
                <a16:creationId xmlns:a16="http://schemas.microsoft.com/office/drawing/2014/main" id="{5F3CD09D-E6B4-44F2-9610-2A9E3998B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7" y="5162550"/>
            <a:ext cx="172402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0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5596082" cy="4967287"/>
          </a:xfrm>
        </p:spPr>
        <p:txBody>
          <a:bodyPr>
            <a:normAutofit/>
          </a:bodyPr>
          <a:lstStyle/>
          <a:p>
            <a:endParaRPr lang="en-US" sz="28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21</a:t>
            </a:fld>
            <a:endParaRPr lang="sv-SE"/>
          </a:p>
        </p:txBody>
      </p:sp>
      <p:sp>
        <p:nvSpPr>
          <p:cNvPr id="4" name="Rubrik 3"/>
          <p:cNvSpPr>
            <a:spLocks noGrp="1"/>
          </p:cNvSpPr>
          <p:nvPr>
            <p:ph type="title"/>
          </p:nvPr>
        </p:nvSpPr>
        <p:spPr/>
        <p:txBody>
          <a:bodyPr/>
          <a:lstStyle/>
          <a:p>
            <a:r>
              <a:rPr lang="en-GB" dirty="0"/>
              <a:t>Results – </a:t>
            </a:r>
            <a:r>
              <a:rPr lang="en-US" dirty="0"/>
              <a:t>Number of logs naïve vs experts</a:t>
            </a:r>
            <a:endParaRPr lang="en-GB" dirty="0"/>
          </a:p>
        </p:txBody>
      </p:sp>
      <p:pic>
        <p:nvPicPr>
          <p:cNvPr id="8" name="Bildobjekt 7">
            <a:extLst>
              <a:ext uri="{FF2B5EF4-FFF2-40B4-BE49-F238E27FC236}">
                <a16:creationId xmlns:a16="http://schemas.microsoft.com/office/drawing/2014/main" id="{6893FC70-0455-461A-AF44-553D2B7700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864" y="2180806"/>
            <a:ext cx="5029636" cy="3072650"/>
          </a:xfrm>
          <a:prstGeom prst="rect">
            <a:avLst/>
          </a:prstGeom>
          <a:noFill/>
        </p:spPr>
      </p:pic>
      <p:pic>
        <p:nvPicPr>
          <p:cNvPr id="5" name="Bildobjekt 4">
            <a:extLst>
              <a:ext uri="{FF2B5EF4-FFF2-40B4-BE49-F238E27FC236}">
                <a16:creationId xmlns:a16="http://schemas.microsoft.com/office/drawing/2014/main" id="{9EED5DC7-5EF6-4B85-9F16-EFD3874A47BC}"/>
              </a:ext>
            </a:extLst>
          </p:cNvPr>
          <p:cNvPicPr>
            <a:picLocks noChangeAspect="1"/>
          </p:cNvPicPr>
          <p:nvPr/>
        </p:nvPicPr>
        <p:blipFill>
          <a:blip r:embed="rId4"/>
          <a:stretch>
            <a:fillRect/>
          </a:stretch>
        </p:blipFill>
        <p:spPr>
          <a:xfrm>
            <a:off x="6422501" y="2449220"/>
            <a:ext cx="5337500" cy="3074400"/>
          </a:xfrm>
          <a:prstGeom prst="rect">
            <a:avLst/>
          </a:prstGeom>
        </p:spPr>
      </p:pic>
    </p:spTree>
    <p:extLst>
      <p:ext uri="{BB962C8B-B14F-4D97-AF65-F5344CB8AC3E}">
        <p14:creationId xmlns:p14="http://schemas.microsoft.com/office/powerpoint/2010/main" val="34927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ubrik 25"/>
          <p:cNvSpPr>
            <a:spLocks noGrp="1"/>
          </p:cNvSpPr>
          <p:nvPr>
            <p:ph type="ctrTitle"/>
          </p:nvPr>
        </p:nvSpPr>
        <p:spPr>
          <a:xfrm>
            <a:off x="695325" y="2692135"/>
            <a:ext cx="5048250" cy="738664"/>
          </a:xfrm>
        </p:spPr>
        <p:txBody>
          <a:bodyPr/>
          <a:lstStyle/>
          <a:p>
            <a:r>
              <a:rPr lang="sv-SE" dirty="0" err="1"/>
              <a:t>Thank</a:t>
            </a:r>
            <a:r>
              <a:rPr lang="sv-SE" dirty="0"/>
              <a:t> </a:t>
            </a:r>
            <a:r>
              <a:rPr lang="sv-SE" dirty="0" err="1"/>
              <a:t>you</a:t>
            </a:r>
            <a:r>
              <a:rPr lang="sv-SE" dirty="0"/>
              <a:t>!</a:t>
            </a:r>
          </a:p>
        </p:txBody>
      </p:sp>
      <p:sp>
        <p:nvSpPr>
          <p:cNvPr id="27" name="Underrubrik 26"/>
          <p:cNvSpPr>
            <a:spLocks noGrp="1"/>
          </p:cNvSpPr>
          <p:nvPr>
            <p:ph type="subTitle" idx="1"/>
          </p:nvPr>
        </p:nvSpPr>
        <p:spPr>
          <a:xfrm>
            <a:off x="695325" y="3522873"/>
            <a:ext cx="5048250" cy="858087"/>
          </a:xfrm>
        </p:spPr>
        <p:txBody>
          <a:bodyPr/>
          <a:lstStyle/>
          <a:p>
            <a:r>
              <a:rPr lang="sv-SE" dirty="0"/>
              <a:t>Kjell Brunnström</a:t>
            </a:r>
          </a:p>
          <a:p>
            <a:r>
              <a:rPr lang="sv-SE" dirty="0"/>
              <a:t>kjell.brunnstrom@ri.se</a:t>
            </a:r>
          </a:p>
        </p:txBody>
      </p:sp>
      <p:sp>
        <p:nvSpPr>
          <p:cNvPr id="28" name="Platshållare för text 27"/>
          <p:cNvSpPr>
            <a:spLocks noGrp="1"/>
          </p:cNvSpPr>
          <p:nvPr>
            <p:ph type="body" sz="quarter" idx="18"/>
          </p:nvPr>
        </p:nvSpPr>
        <p:spPr/>
        <p:txBody>
          <a:bodyPr/>
          <a:lstStyle/>
          <a:p>
            <a:r>
              <a:rPr lang="sv-SE" dirty="0"/>
              <a:t>RISE Acreo</a:t>
            </a:r>
          </a:p>
        </p:txBody>
      </p:sp>
      <p:pic>
        <p:nvPicPr>
          <p:cNvPr id="10" name="Platshållare för bild 36" descr="shutterstock_404823748.jpg"/>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4083" r="4083"/>
          <a:stretch/>
        </p:blipFill>
        <p:spPr>
          <a:xfrm>
            <a:off x="6094801" y="0"/>
            <a:ext cx="3049200" cy="3407911"/>
          </a:xfrm>
        </p:spPr>
      </p:pic>
      <p:pic>
        <p:nvPicPr>
          <p:cNvPr id="11" name="Platshållare för bild 39" descr="shutterstock_246422590.jpg"/>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l="3959" r="3959"/>
          <a:stretch/>
        </p:blipFill>
        <p:spPr/>
      </p:pic>
      <p:pic>
        <p:nvPicPr>
          <p:cNvPr id="12" name="Platshållare för bild 4"/>
          <p:cNvPicPr>
            <a:picLocks noGrp="1" noChangeAspect="1"/>
          </p:cNvPicPr>
          <p:nvPr>
            <p:ph type="pic" sz="quarter" idx="16"/>
          </p:nvPr>
        </p:nvPicPr>
        <p:blipFill rotWithShape="1">
          <a:blip r:embed="rId5" cstate="print">
            <a:extLst>
              <a:ext uri="{28A0092B-C50C-407E-A947-70E740481C1C}">
                <a14:useLocalDpi xmlns:a14="http://schemas.microsoft.com/office/drawing/2010/main"/>
              </a:ext>
            </a:extLst>
          </a:blip>
          <a:srcRect l="4702" r="4702"/>
          <a:stretch/>
        </p:blipFill>
        <p:spPr/>
      </p:pic>
      <p:pic>
        <p:nvPicPr>
          <p:cNvPr id="13" name="Platshållare för bild 10" descr="Acreo_par_i_kok_troja_gallande.jpg"/>
          <p:cNvPicPr>
            <a:picLocks noGrp="1" noChangeAspect="1"/>
          </p:cNvPicPr>
          <p:nvPr>
            <p:ph type="pic" sz="quarter" idx="17"/>
          </p:nvPr>
        </p:nvPicPr>
        <p:blipFill rotWithShape="1">
          <a:blip r:embed="rId6" cstate="print">
            <a:extLst>
              <a:ext uri="{28A0092B-C50C-407E-A947-70E740481C1C}">
                <a14:useLocalDpi xmlns:a14="http://schemas.microsoft.com/office/drawing/2010/main"/>
              </a:ext>
            </a:extLst>
          </a:blip>
          <a:srcRect l="4406" r="4406"/>
          <a:stretch/>
        </p:blipFill>
        <p:spPr/>
      </p:pic>
      <p:pic>
        <p:nvPicPr>
          <p:cNvPr id="9" name="Platshållare för innehåll 8">
            <a:extLst>
              <a:ext uri="{FF2B5EF4-FFF2-40B4-BE49-F238E27FC236}">
                <a16:creationId xmlns:a16="http://schemas.microsoft.com/office/drawing/2014/main" id="{FA12BE76-6EC7-4338-9CE9-7F390F26EE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325" y="4668475"/>
            <a:ext cx="5016500" cy="611828"/>
          </a:xfrm>
          <a:prstGeom prst="rect">
            <a:avLst/>
          </a:prstGeom>
        </p:spPr>
      </p:pic>
      <p:pic>
        <p:nvPicPr>
          <p:cNvPr id="14" name="Content Placeholder 35">
            <a:extLst>
              <a:ext uri="{FF2B5EF4-FFF2-40B4-BE49-F238E27FC236}">
                <a16:creationId xmlns:a16="http://schemas.microsoft.com/office/drawing/2014/main" id="{65A56779-AD87-4213-A8D7-46B5A8CBC13A}"/>
              </a:ext>
            </a:extLst>
          </p:cNvPr>
          <p:cNvPicPr>
            <a:picLocks noChangeAspect="1"/>
          </p:cNvPicPr>
          <p:nvPr/>
        </p:nvPicPr>
        <p:blipFill>
          <a:blip r:embed="rId8"/>
          <a:stretch>
            <a:fillRect/>
          </a:stretch>
        </p:blipFill>
        <p:spPr>
          <a:xfrm>
            <a:off x="5453192" y="334894"/>
            <a:ext cx="2466975" cy="1123950"/>
          </a:xfrm>
          <a:prstGeom prst="rect">
            <a:avLst/>
          </a:prstGeom>
        </p:spPr>
      </p:pic>
      <p:pic>
        <p:nvPicPr>
          <p:cNvPr id="15" name="Content Placeholder 32">
            <a:extLst>
              <a:ext uri="{FF2B5EF4-FFF2-40B4-BE49-F238E27FC236}">
                <a16:creationId xmlns:a16="http://schemas.microsoft.com/office/drawing/2014/main" id="{9B4F01C4-0236-4956-863E-E79FCD37B65A}"/>
              </a:ext>
            </a:extLst>
          </p:cNvPr>
          <p:cNvPicPr>
            <a:picLocks noChangeAspect="1"/>
          </p:cNvPicPr>
          <p:nvPr/>
        </p:nvPicPr>
        <p:blipFill>
          <a:blip r:embed="rId9"/>
          <a:stretch>
            <a:fillRect/>
          </a:stretch>
        </p:blipFill>
        <p:spPr>
          <a:xfrm>
            <a:off x="8984124" y="307366"/>
            <a:ext cx="2977515" cy="1125855"/>
          </a:xfrm>
          <a:prstGeom prst="rect">
            <a:avLst/>
          </a:prstGeom>
        </p:spPr>
      </p:pic>
      <p:pic>
        <p:nvPicPr>
          <p:cNvPr id="16" name="Picture 12" descr="https://upload.wikimedia.org/wikipedia/en/a/a8/Mittuniversitetet.jpg">
            <a:extLst>
              <a:ext uri="{FF2B5EF4-FFF2-40B4-BE49-F238E27FC236}">
                <a16:creationId xmlns:a16="http://schemas.microsoft.com/office/drawing/2014/main" id="{24958299-0685-47C6-923C-073D97BF2322}"/>
              </a:ext>
            </a:extLst>
          </p:cNvPr>
          <p:cNvPicPr>
            <a:picLocks noChangeAspect="1" noChangeArrowheads="1"/>
          </p:cNvPicPr>
          <p:nvPr/>
        </p:nvPicPr>
        <p:blipFill>
          <a:blip r:embed="rId10"/>
          <a:srcRect/>
          <a:stretch>
            <a:fillRect/>
          </a:stretch>
        </p:blipFill>
        <p:spPr bwMode="auto">
          <a:xfrm>
            <a:off x="2363311" y="309271"/>
            <a:ext cx="1920240" cy="914400"/>
          </a:xfrm>
          <a:prstGeom prst="rect">
            <a:avLst/>
          </a:prstGeom>
          <a:noFill/>
        </p:spPr>
      </p:pic>
    </p:spTree>
    <p:extLst>
      <p:ext uri="{BB962C8B-B14F-4D97-AF65-F5344CB8AC3E}">
        <p14:creationId xmlns:p14="http://schemas.microsoft.com/office/powerpoint/2010/main" val="336552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0"/>
          </p:nvPr>
        </p:nvSpPr>
        <p:spPr/>
        <p:txBody>
          <a:bodyPr/>
          <a:lstStyle/>
          <a:p>
            <a:fld id="{689F2D8B-41AF-4F0A-96D1-36B06F461775}" type="slidenum">
              <a:rPr lang="sv-SE" smtClean="0"/>
              <a:pPr/>
              <a:t>3</a:t>
            </a:fld>
            <a:endParaRPr lang="sv-SE"/>
          </a:p>
        </p:txBody>
      </p:sp>
      <p:sp>
        <p:nvSpPr>
          <p:cNvPr id="4" name="Rubrik 3"/>
          <p:cNvSpPr>
            <a:spLocks noGrp="1"/>
          </p:cNvSpPr>
          <p:nvPr>
            <p:ph type="title"/>
          </p:nvPr>
        </p:nvSpPr>
        <p:spPr>
          <a:xfrm>
            <a:off x="550863" y="404813"/>
            <a:ext cx="11090274" cy="492443"/>
          </a:xfrm>
        </p:spPr>
        <p:txBody>
          <a:bodyPr/>
          <a:lstStyle/>
          <a:p>
            <a:r>
              <a:rPr lang="sv-SE" dirty="0" err="1"/>
              <a:t>Augmented</a:t>
            </a:r>
            <a:r>
              <a:rPr lang="sv-SE" dirty="0"/>
              <a:t> </a:t>
            </a:r>
            <a:r>
              <a:rPr lang="sv-SE" dirty="0" err="1"/>
              <a:t>Telepresence</a:t>
            </a:r>
            <a:endParaRPr lang="sv-SE" dirty="0"/>
          </a:p>
        </p:txBody>
      </p:sp>
      <p:pic>
        <p:nvPicPr>
          <p:cNvPr id="2" name="Onlinemedia 1">
            <a:hlinkClick r:id="" action="ppaction://media"/>
            <a:extLst>
              <a:ext uri="{FF2B5EF4-FFF2-40B4-BE49-F238E27FC236}">
                <a16:creationId xmlns:a16="http://schemas.microsoft.com/office/drawing/2014/main" id="{894B5513-2E7F-4CF5-B86A-3C3439CABC1D}"/>
              </a:ext>
            </a:extLst>
          </p:cNvPr>
          <p:cNvPicPr>
            <a:picLocks noRot="1" noChangeAspect="1"/>
          </p:cNvPicPr>
          <p:nvPr>
            <a:videoFile r:link="rId1"/>
          </p:nvPr>
        </p:nvPicPr>
        <p:blipFill rotWithShape="1">
          <a:blip r:embed="rId4"/>
          <a:srcRect t="10218" b="12375"/>
          <a:stretch/>
        </p:blipFill>
        <p:spPr>
          <a:xfrm>
            <a:off x="128587" y="0"/>
            <a:ext cx="11812847" cy="6858000"/>
          </a:xfrm>
          <a:prstGeom prst="rect">
            <a:avLst/>
          </a:prstGeom>
        </p:spPr>
      </p:pic>
    </p:spTree>
    <p:extLst>
      <p:ext uri="{BB962C8B-B14F-4D97-AF65-F5344CB8AC3E}">
        <p14:creationId xmlns:p14="http://schemas.microsoft.com/office/powerpoint/2010/main" val="381600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0863" y="404814"/>
            <a:ext cx="11090274" cy="984885"/>
          </a:xfrm>
        </p:spPr>
        <p:txBody>
          <a:bodyPr/>
          <a:lstStyle/>
          <a:p>
            <a:r>
              <a:rPr lang="sv-SE" dirty="0" err="1"/>
              <a:t>Current</a:t>
            </a:r>
            <a:r>
              <a:rPr lang="sv-SE" dirty="0"/>
              <a:t> </a:t>
            </a:r>
            <a:r>
              <a:rPr lang="sv-SE" dirty="0" err="1"/>
              <a:t>study</a:t>
            </a:r>
            <a:r>
              <a:rPr lang="sv-SE" dirty="0"/>
              <a:t>: </a:t>
            </a:r>
            <a:r>
              <a:rPr lang="sv-SE" dirty="0" err="1"/>
              <a:t>use</a:t>
            </a:r>
            <a:r>
              <a:rPr lang="sv-SE" dirty="0"/>
              <a:t> of VR-simulator version</a:t>
            </a:r>
            <a:br>
              <a:rPr lang="en-GB" dirty="0"/>
            </a:br>
            <a:r>
              <a:rPr lang="en-GB" dirty="0"/>
              <a:t> </a:t>
            </a:r>
          </a:p>
        </p:txBody>
      </p:sp>
      <p:sp>
        <p:nvSpPr>
          <p:cNvPr id="3" name="Platshållare för bildnummer 2"/>
          <p:cNvSpPr>
            <a:spLocks noGrp="1"/>
          </p:cNvSpPr>
          <p:nvPr>
            <p:ph type="sldNum" sz="quarter" idx="10"/>
          </p:nvPr>
        </p:nvSpPr>
        <p:spPr/>
        <p:txBody>
          <a:bodyPr/>
          <a:lstStyle/>
          <a:p>
            <a:fld id="{689F2D8B-41AF-4F0A-96D1-36B06F461775}" type="slidenum">
              <a:rPr lang="sv-SE" smtClean="0"/>
              <a:pPr/>
              <a:t>4</a:t>
            </a:fld>
            <a:endParaRPr lang="sv-SE"/>
          </a:p>
        </p:txBody>
      </p:sp>
      <p:pic>
        <p:nvPicPr>
          <p:cNvPr id="4" name="Bildobjekt 3">
            <a:extLst>
              <a:ext uri="{FF2B5EF4-FFF2-40B4-BE49-F238E27FC236}">
                <a16:creationId xmlns:a16="http://schemas.microsoft.com/office/drawing/2014/main" id="{1FA7226C-D93D-41FA-97B1-4FEA721AB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905" y="1190857"/>
            <a:ext cx="6862157" cy="5145578"/>
          </a:xfrm>
          <a:prstGeom prst="rect">
            <a:avLst/>
          </a:prstGeom>
        </p:spPr>
      </p:pic>
    </p:spTree>
    <p:extLst>
      <p:ext uri="{BB962C8B-B14F-4D97-AF65-F5344CB8AC3E}">
        <p14:creationId xmlns:p14="http://schemas.microsoft.com/office/powerpoint/2010/main" val="392336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83650" y="1232725"/>
            <a:ext cx="5935572" cy="3931898"/>
          </a:xfrm>
        </p:spPr>
        <p:txBody>
          <a:bodyPr>
            <a:normAutofit/>
          </a:bodyPr>
          <a:lstStyle/>
          <a:p>
            <a:r>
              <a:rPr lang="en-US" sz="2800" dirty="0"/>
              <a:t>Baseline study</a:t>
            </a:r>
          </a:p>
          <a:p>
            <a:pPr lvl="1"/>
            <a:r>
              <a:rPr lang="en-US" sz="2400" dirty="0"/>
              <a:t>Log loading task with VR-system as is</a:t>
            </a:r>
          </a:p>
          <a:p>
            <a:r>
              <a:rPr lang="en-US" sz="2800" dirty="0"/>
              <a:t>Delay study</a:t>
            </a:r>
          </a:p>
          <a:p>
            <a:pPr lvl="1"/>
            <a:r>
              <a:rPr lang="en-US" sz="2400" dirty="0"/>
              <a:t>Screen delay and Joystick delay added</a:t>
            </a:r>
          </a:p>
          <a:p>
            <a:r>
              <a:rPr lang="en-US" sz="2800" dirty="0"/>
              <a:t>Delay study II</a:t>
            </a:r>
          </a:p>
          <a:p>
            <a:pPr lvl="1"/>
            <a:r>
              <a:rPr lang="en-US" sz="2400" dirty="0"/>
              <a:t>Longer Joystick delay added</a:t>
            </a:r>
          </a:p>
          <a:p>
            <a:pPr marL="457200" lvl="1" indent="0">
              <a:buNone/>
            </a:pPr>
            <a:endParaRPr lang="en-US" sz="24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5</a:t>
            </a:fld>
            <a:endParaRPr lang="sv-SE"/>
          </a:p>
        </p:txBody>
      </p:sp>
      <p:sp>
        <p:nvSpPr>
          <p:cNvPr id="4" name="Rubrik 3"/>
          <p:cNvSpPr>
            <a:spLocks noGrp="1"/>
          </p:cNvSpPr>
          <p:nvPr>
            <p:ph type="title"/>
          </p:nvPr>
        </p:nvSpPr>
        <p:spPr/>
        <p:txBody>
          <a:bodyPr/>
          <a:lstStyle/>
          <a:p>
            <a:r>
              <a:rPr lang="en-GB" dirty="0"/>
              <a:t>Study overview</a:t>
            </a:r>
          </a:p>
        </p:txBody>
      </p:sp>
      <p:grpSp>
        <p:nvGrpSpPr>
          <p:cNvPr id="9" name="Grupp 8">
            <a:extLst>
              <a:ext uri="{FF2B5EF4-FFF2-40B4-BE49-F238E27FC236}">
                <a16:creationId xmlns:a16="http://schemas.microsoft.com/office/drawing/2014/main" id="{B5CAEB50-704E-46FD-96B6-F7FF51A409CC}"/>
              </a:ext>
            </a:extLst>
          </p:cNvPr>
          <p:cNvGrpSpPr/>
          <p:nvPr/>
        </p:nvGrpSpPr>
        <p:grpSpPr>
          <a:xfrm>
            <a:off x="6264616" y="736192"/>
            <a:ext cx="5553168" cy="4982222"/>
            <a:chOff x="6150350" y="824588"/>
            <a:chExt cx="5553168" cy="4982222"/>
          </a:xfrm>
        </p:grpSpPr>
        <p:pic>
          <p:nvPicPr>
            <p:cNvPr id="6" name="Bildobjekt 5">
              <a:extLst>
                <a:ext uri="{FF2B5EF4-FFF2-40B4-BE49-F238E27FC236}">
                  <a16:creationId xmlns:a16="http://schemas.microsoft.com/office/drawing/2014/main" id="{C51D91A0-62F8-437D-9D18-CCF862C1D4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350" y="934583"/>
              <a:ext cx="5553168" cy="4472464"/>
            </a:xfrm>
            <a:prstGeom prst="rect">
              <a:avLst/>
            </a:prstGeom>
            <a:noFill/>
          </p:spPr>
        </p:pic>
        <p:sp>
          <p:nvSpPr>
            <p:cNvPr id="7" name="Platshållare för innehåll 1">
              <a:extLst>
                <a:ext uri="{FF2B5EF4-FFF2-40B4-BE49-F238E27FC236}">
                  <a16:creationId xmlns:a16="http://schemas.microsoft.com/office/drawing/2014/main" id="{2806CA52-FEA3-4062-A5CD-79F1178E122F}"/>
                </a:ext>
              </a:extLst>
            </p:cNvPr>
            <p:cNvSpPr txBox="1">
              <a:spLocks/>
            </p:cNvSpPr>
            <p:nvPr/>
          </p:nvSpPr>
          <p:spPr>
            <a:xfrm>
              <a:off x="7613868" y="824588"/>
              <a:ext cx="3407570" cy="498762"/>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600" dirty="0" err="1"/>
                <a:t>Responiveness</a:t>
              </a:r>
              <a:r>
                <a:rPr lang="en-US" sz="2600" dirty="0"/>
                <a:t> Quality</a:t>
              </a:r>
            </a:p>
            <a:p>
              <a:pPr marL="0" indent="0">
                <a:buFont typeface="Wingdings" panose="05000000000000000000" pitchFamily="2" charset="2"/>
                <a:buNone/>
              </a:pPr>
              <a:endParaRPr lang="en-US" sz="2600" dirty="0"/>
            </a:p>
          </p:txBody>
        </p:sp>
        <p:sp>
          <p:nvSpPr>
            <p:cNvPr id="8" name="Platshållare för innehåll 1">
              <a:extLst>
                <a:ext uri="{FF2B5EF4-FFF2-40B4-BE49-F238E27FC236}">
                  <a16:creationId xmlns:a16="http://schemas.microsoft.com/office/drawing/2014/main" id="{106D5A43-C382-4493-B853-09611D81837E}"/>
                </a:ext>
              </a:extLst>
            </p:cNvPr>
            <p:cNvSpPr txBox="1">
              <a:spLocks/>
            </p:cNvSpPr>
            <p:nvPr/>
          </p:nvSpPr>
          <p:spPr>
            <a:xfrm>
              <a:off x="8226711" y="5308048"/>
              <a:ext cx="2181885" cy="498762"/>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600" dirty="0"/>
                <a:t>Joystick delay</a:t>
              </a:r>
            </a:p>
            <a:p>
              <a:pPr marL="0" indent="0">
                <a:buFont typeface="Wingdings" panose="05000000000000000000" pitchFamily="2" charset="2"/>
                <a:buNone/>
              </a:pPr>
              <a:endParaRPr lang="en-US" sz="2600" dirty="0"/>
            </a:p>
          </p:txBody>
        </p:sp>
      </p:grpSp>
      <p:grpSp>
        <p:nvGrpSpPr>
          <p:cNvPr id="13" name="Grupp 12">
            <a:extLst>
              <a:ext uri="{FF2B5EF4-FFF2-40B4-BE49-F238E27FC236}">
                <a16:creationId xmlns:a16="http://schemas.microsoft.com/office/drawing/2014/main" id="{806CA83E-4433-49FC-8617-D8C8463B6924}"/>
              </a:ext>
            </a:extLst>
          </p:cNvPr>
          <p:cNvGrpSpPr/>
          <p:nvPr/>
        </p:nvGrpSpPr>
        <p:grpSpPr>
          <a:xfrm>
            <a:off x="6152008" y="596152"/>
            <a:ext cx="5935572" cy="5140335"/>
            <a:chOff x="2385946" y="1629868"/>
            <a:chExt cx="5935572" cy="5140335"/>
          </a:xfrm>
        </p:grpSpPr>
        <p:pic>
          <p:nvPicPr>
            <p:cNvPr id="10" name="Bildobjekt 9">
              <a:extLst>
                <a:ext uri="{FF2B5EF4-FFF2-40B4-BE49-F238E27FC236}">
                  <a16:creationId xmlns:a16="http://schemas.microsoft.com/office/drawing/2014/main" id="{C76440C1-E148-4AB6-8203-B9C450F0EC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5946" y="1879249"/>
              <a:ext cx="5935572" cy="4455836"/>
            </a:xfrm>
            <a:prstGeom prst="rect">
              <a:avLst/>
            </a:prstGeom>
            <a:noFill/>
          </p:spPr>
        </p:pic>
        <p:sp>
          <p:nvSpPr>
            <p:cNvPr id="11" name="Platshållare för innehåll 1">
              <a:extLst>
                <a:ext uri="{FF2B5EF4-FFF2-40B4-BE49-F238E27FC236}">
                  <a16:creationId xmlns:a16="http://schemas.microsoft.com/office/drawing/2014/main" id="{D7955F9C-265C-4A1B-8325-8E0A1FF3CC47}"/>
                </a:ext>
              </a:extLst>
            </p:cNvPr>
            <p:cNvSpPr txBox="1">
              <a:spLocks/>
            </p:cNvSpPr>
            <p:nvPr/>
          </p:nvSpPr>
          <p:spPr>
            <a:xfrm>
              <a:off x="4130705" y="1629868"/>
              <a:ext cx="2446053" cy="498762"/>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600" dirty="0"/>
                <a:t>Comfort Quality</a:t>
              </a:r>
            </a:p>
            <a:p>
              <a:pPr marL="0" indent="0">
                <a:buFont typeface="Wingdings" panose="05000000000000000000" pitchFamily="2" charset="2"/>
                <a:buNone/>
              </a:pPr>
              <a:endParaRPr lang="en-US" sz="2600" dirty="0"/>
            </a:p>
          </p:txBody>
        </p:sp>
        <p:sp>
          <p:nvSpPr>
            <p:cNvPr id="12" name="Platshållare för innehåll 1">
              <a:extLst>
                <a:ext uri="{FF2B5EF4-FFF2-40B4-BE49-F238E27FC236}">
                  <a16:creationId xmlns:a16="http://schemas.microsoft.com/office/drawing/2014/main" id="{4B1950F9-267B-4B8C-80D2-B676410CB9D9}"/>
                </a:ext>
              </a:extLst>
            </p:cNvPr>
            <p:cNvSpPr txBox="1">
              <a:spLocks/>
            </p:cNvSpPr>
            <p:nvPr/>
          </p:nvSpPr>
          <p:spPr>
            <a:xfrm>
              <a:off x="4346942" y="6271441"/>
              <a:ext cx="2013577" cy="498762"/>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600" dirty="0"/>
                <a:t>Display delay</a:t>
              </a:r>
            </a:p>
            <a:p>
              <a:pPr marL="0" indent="0">
                <a:buFont typeface="Wingdings" panose="05000000000000000000" pitchFamily="2" charset="2"/>
                <a:buNone/>
              </a:pPr>
              <a:endParaRPr lang="en-US" sz="2600" dirty="0"/>
            </a:p>
          </p:txBody>
        </p:sp>
      </p:grpSp>
      <p:sp>
        <p:nvSpPr>
          <p:cNvPr id="14" name="Rektangel 13">
            <a:extLst>
              <a:ext uri="{FF2B5EF4-FFF2-40B4-BE49-F238E27FC236}">
                <a16:creationId xmlns:a16="http://schemas.microsoft.com/office/drawing/2014/main" id="{B58E6E6A-D7E3-45DD-A0D6-B4CAFF848008}"/>
              </a:ext>
            </a:extLst>
          </p:cNvPr>
          <p:cNvSpPr/>
          <p:nvPr/>
        </p:nvSpPr>
        <p:spPr>
          <a:xfrm>
            <a:off x="137833" y="5668691"/>
            <a:ext cx="11697412" cy="469167"/>
          </a:xfrm>
          <a:prstGeom prst="rect">
            <a:avLst/>
          </a:prstGeom>
        </p:spPr>
        <p:txBody>
          <a:bodyPr wrap="square">
            <a:spAutoFit/>
          </a:bodyPr>
          <a:lstStyle/>
          <a:p>
            <a:pPr marL="182880">
              <a:lnSpc>
                <a:spcPct val="110000"/>
              </a:lnSpc>
              <a:spcAft>
                <a:spcPts val="12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Brunnström et al (2018). Quality of Experience for a Virtual Reality simulator. HVEI 2018</a:t>
            </a: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ktangel 14">
            <a:extLst>
              <a:ext uri="{FF2B5EF4-FFF2-40B4-BE49-F238E27FC236}">
                <a16:creationId xmlns:a16="http://schemas.microsoft.com/office/drawing/2014/main" id="{BE2E6C5D-7642-4D17-ABA8-517B0C34C849}"/>
              </a:ext>
            </a:extLst>
          </p:cNvPr>
          <p:cNvSpPr/>
          <p:nvPr/>
        </p:nvSpPr>
        <p:spPr>
          <a:xfrm>
            <a:off x="137046" y="5666075"/>
            <a:ext cx="11697412" cy="875432"/>
          </a:xfrm>
          <a:prstGeom prst="rect">
            <a:avLst/>
          </a:prstGeom>
        </p:spPr>
        <p:txBody>
          <a:bodyPr wrap="square">
            <a:spAutoFit/>
          </a:bodyPr>
          <a:lstStyle/>
          <a:p>
            <a:pPr marL="182880">
              <a:lnSpc>
                <a:spcPct val="110000"/>
              </a:lnSpc>
              <a:spcAft>
                <a:spcPts val="12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Brunnström et al (2018). </a:t>
            </a:r>
            <a:r>
              <a:rPr lang="en-US" sz="2400" dirty="0">
                <a:latin typeface="Times New Roman" panose="02020603050405020304" pitchFamily="18" charset="0"/>
                <a:ea typeface="Calibri" panose="020F0502020204030204" pitchFamily="34" charset="0"/>
                <a:cs typeface="Times New Roman" panose="02020603050405020304" pitchFamily="18" charset="0"/>
              </a:rPr>
              <a:t>Quality of Experience of Visual-Haptic interaction in a Virtual Reality simulator</a:t>
            </a:r>
            <a:r>
              <a:rPr lang="en-GB" sz="2400" dirty="0">
                <a:latin typeface="Times New Roman" panose="02020603050405020304" pitchFamily="18" charset="0"/>
                <a:ea typeface="Calibri" panose="020F0502020204030204" pitchFamily="34" charset="0"/>
                <a:cs typeface="Times New Roman" panose="02020603050405020304" pitchFamily="18" charset="0"/>
              </a:rPr>
              <a:t>. HVEI 2019</a:t>
            </a: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8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p:bldP spid="14" grpId="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sz="2600" dirty="0" err="1"/>
              <a:t>Brunnstrom</a:t>
            </a:r>
            <a:r>
              <a:rPr lang="sv-SE" sz="2600" dirty="0"/>
              <a:t> et al., </a:t>
            </a:r>
            <a:r>
              <a:rPr lang="sv-SE" sz="2600" dirty="0" err="1"/>
              <a:t>Quality</a:t>
            </a:r>
            <a:r>
              <a:rPr lang="sv-SE" sz="2600" dirty="0"/>
              <a:t> </a:t>
            </a:r>
            <a:r>
              <a:rPr lang="sv-SE" sz="2600" dirty="0" err="1"/>
              <a:t>of</a:t>
            </a:r>
            <a:r>
              <a:rPr lang="sv-SE" sz="2600" dirty="0"/>
              <a:t> </a:t>
            </a:r>
            <a:r>
              <a:rPr lang="sv-SE" sz="2600" dirty="0" err="1"/>
              <a:t>Experience</a:t>
            </a:r>
            <a:r>
              <a:rPr lang="sv-SE" sz="2600" dirty="0"/>
              <a:t> </a:t>
            </a:r>
            <a:r>
              <a:rPr lang="sv-SE" sz="2600" dirty="0" err="1"/>
              <a:t>of</a:t>
            </a:r>
            <a:r>
              <a:rPr lang="sv-SE" sz="2600" dirty="0"/>
              <a:t> </a:t>
            </a:r>
            <a:r>
              <a:rPr lang="sv-SE" sz="2600" dirty="0" err="1"/>
              <a:t>visual-haptic</a:t>
            </a:r>
            <a:r>
              <a:rPr lang="sv-SE" sz="2600" dirty="0"/>
              <a:t> </a:t>
            </a:r>
            <a:r>
              <a:rPr lang="sv-SE" sz="2600" dirty="0" err="1"/>
              <a:t>interaction</a:t>
            </a:r>
            <a:r>
              <a:rPr lang="sv-SE" sz="2600" dirty="0"/>
              <a:t> in a </a:t>
            </a:r>
            <a:r>
              <a:rPr lang="sv-SE" sz="2600" dirty="0" err="1"/>
              <a:t>virtual</a:t>
            </a:r>
            <a:r>
              <a:rPr lang="sv-SE" sz="2600" dirty="0"/>
              <a:t> </a:t>
            </a:r>
            <a:r>
              <a:rPr lang="sv-SE" sz="2600" dirty="0" err="1"/>
              <a:t>reality</a:t>
            </a:r>
            <a:r>
              <a:rPr lang="sv-SE" sz="2600" dirty="0"/>
              <a:t> simulator (</a:t>
            </a:r>
            <a:r>
              <a:rPr lang="sv-SE" sz="2600" dirty="0" err="1"/>
              <a:t>Preview</a:t>
            </a:r>
            <a:r>
              <a:rPr lang="sv-SE" sz="2600" dirty="0"/>
              <a:t> </a:t>
            </a:r>
            <a:r>
              <a:rPr lang="sv-SE" sz="2600" dirty="0" err="1"/>
              <a:t>now</a:t>
            </a:r>
            <a:r>
              <a:rPr lang="sv-SE" sz="2600" dirty="0"/>
              <a:t>)</a:t>
            </a:r>
          </a:p>
          <a:p>
            <a:r>
              <a:rPr lang="sv-SE" sz="2600" dirty="0"/>
              <a:t>Gutiérrez et al., </a:t>
            </a:r>
            <a:r>
              <a:rPr lang="sv-SE" sz="2600" dirty="0" err="1"/>
              <a:t>Complexity</a:t>
            </a:r>
            <a:r>
              <a:rPr lang="sv-SE" sz="2600" dirty="0"/>
              <a:t> </a:t>
            </a:r>
            <a:r>
              <a:rPr lang="sv-SE" sz="2600" dirty="0" err="1"/>
              <a:t>measurement</a:t>
            </a:r>
            <a:r>
              <a:rPr lang="sv-SE" sz="2600" dirty="0"/>
              <a:t> and </a:t>
            </a:r>
            <a:r>
              <a:rPr lang="sv-SE" sz="2600" dirty="0" err="1"/>
              <a:t>characterisation</a:t>
            </a:r>
            <a:r>
              <a:rPr lang="sv-SE" sz="2600" dirty="0"/>
              <a:t> </a:t>
            </a:r>
            <a:r>
              <a:rPr lang="sv-SE" sz="2600" dirty="0" err="1"/>
              <a:t>of</a:t>
            </a:r>
            <a:r>
              <a:rPr lang="sv-SE" sz="2600" dirty="0"/>
              <a:t> 360-degree </a:t>
            </a:r>
            <a:r>
              <a:rPr lang="sv-SE" sz="2600" dirty="0" err="1"/>
              <a:t>content</a:t>
            </a:r>
            <a:r>
              <a:rPr lang="sv-SE" sz="2600" dirty="0"/>
              <a:t> (</a:t>
            </a:r>
            <a:r>
              <a:rPr lang="sv-SE" sz="2600" dirty="0" err="1"/>
              <a:t>Preview</a:t>
            </a:r>
            <a:r>
              <a:rPr lang="sv-SE" sz="2600" dirty="0"/>
              <a:t> </a:t>
            </a:r>
            <a:r>
              <a:rPr lang="sv-SE" sz="2600" dirty="0" err="1"/>
              <a:t>this</a:t>
            </a:r>
            <a:r>
              <a:rPr lang="sv-SE" sz="2600" dirty="0"/>
              <a:t> meeting)</a:t>
            </a:r>
          </a:p>
          <a:p>
            <a:r>
              <a:rPr lang="sv-SE" sz="2600" dirty="0"/>
              <a:t>Perez et al., </a:t>
            </a:r>
            <a:r>
              <a:rPr lang="sv-SE" sz="2600" dirty="0" err="1"/>
              <a:t>Using</a:t>
            </a:r>
            <a:r>
              <a:rPr lang="sv-SE" sz="2600" dirty="0"/>
              <a:t> 360 VR video to </a:t>
            </a:r>
            <a:r>
              <a:rPr lang="sv-SE" sz="2600" dirty="0" err="1"/>
              <a:t>improve</a:t>
            </a:r>
            <a:r>
              <a:rPr lang="sv-SE" sz="2600" dirty="0"/>
              <a:t> the </a:t>
            </a:r>
            <a:r>
              <a:rPr lang="sv-SE" sz="2600" dirty="0" err="1"/>
              <a:t>learning</a:t>
            </a:r>
            <a:r>
              <a:rPr lang="sv-SE" sz="2600" dirty="0"/>
              <a:t> </a:t>
            </a:r>
            <a:r>
              <a:rPr lang="sv-SE" sz="2600" dirty="0" err="1"/>
              <a:t>experience</a:t>
            </a:r>
            <a:r>
              <a:rPr lang="sv-SE" sz="2600" dirty="0"/>
              <a:t> in </a:t>
            </a:r>
            <a:r>
              <a:rPr lang="sv-SE" sz="2600" dirty="0" err="1"/>
              <a:t>veterinary</a:t>
            </a:r>
            <a:r>
              <a:rPr lang="sv-SE" sz="2600" dirty="0"/>
              <a:t> medicine </a:t>
            </a:r>
            <a:r>
              <a:rPr lang="sv-SE" sz="2600" dirty="0" err="1"/>
              <a:t>university</a:t>
            </a:r>
            <a:r>
              <a:rPr lang="sv-SE" sz="2600" dirty="0"/>
              <a:t> </a:t>
            </a:r>
            <a:r>
              <a:rPr lang="sv-SE" sz="2600" dirty="0" err="1"/>
              <a:t>degree</a:t>
            </a:r>
            <a:r>
              <a:rPr lang="sv-SE" sz="2600" dirty="0"/>
              <a:t> (</a:t>
            </a:r>
            <a:r>
              <a:rPr lang="sv-SE" sz="2600" dirty="0" err="1"/>
              <a:t>Preview</a:t>
            </a:r>
            <a:r>
              <a:rPr lang="sv-SE" sz="2600" dirty="0"/>
              <a:t> </a:t>
            </a:r>
            <a:r>
              <a:rPr lang="sv-SE" sz="2600" dirty="0" err="1"/>
              <a:t>this</a:t>
            </a:r>
            <a:r>
              <a:rPr lang="sv-SE" sz="2600" dirty="0"/>
              <a:t> meeting)</a:t>
            </a:r>
          </a:p>
          <a:p>
            <a:r>
              <a:rPr lang="sv-SE" sz="2600" dirty="0" err="1"/>
              <a:t>Hofmeyer</a:t>
            </a:r>
            <a:r>
              <a:rPr lang="sv-SE" sz="2600" dirty="0"/>
              <a:t> et al., </a:t>
            </a:r>
            <a:r>
              <a:rPr lang="sv-SE" sz="2600" dirty="0" err="1"/>
              <a:t>Impacts</a:t>
            </a:r>
            <a:r>
              <a:rPr lang="sv-SE" sz="2600" dirty="0"/>
              <a:t> </a:t>
            </a:r>
            <a:r>
              <a:rPr lang="sv-SE" sz="2600" dirty="0" err="1"/>
              <a:t>of</a:t>
            </a:r>
            <a:r>
              <a:rPr lang="sv-SE" sz="2600" dirty="0"/>
              <a:t> </a:t>
            </a:r>
            <a:r>
              <a:rPr lang="sv-SE" sz="2600" dirty="0" err="1"/>
              <a:t>internal</a:t>
            </a:r>
            <a:r>
              <a:rPr lang="sv-SE" sz="2600" dirty="0"/>
              <a:t> HMD playback </a:t>
            </a:r>
            <a:r>
              <a:rPr lang="sv-SE" sz="2600" dirty="0" err="1"/>
              <a:t>processing</a:t>
            </a:r>
            <a:r>
              <a:rPr lang="sv-SE" sz="2600" dirty="0"/>
              <a:t> on </a:t>
            </a:r>
            <a:r>
              <a:rPr lang="sv-SE" sz="2600" dirty="0" err="1"/>
              <a:t>subjective</a:t>
            </a:r>
            <a:r>
              <a:rPr lang="sv-SE" sz="2600" dirty="0"/>
              <a:t> </a:t>
            </a:r>
            <a:r>
              <a:rPr lang="sv-SE" sz="2600" dirty="0" err="1"/>
              <a:t>quality</a:t>
            </a:r>
            <a:r>
              <a:rPr lang="sv-SE" sz="2600" dirty="0"/>
              <a:t> perception (</a:t>
            </a:r>
            <a:r>
              <a:rPr lang="sv-SE" sz="2600" dirty="0" err="1"/>
              <a:t>Preview</a:t>
            </a:r>
            <a:r>
              <a:rPr lang="sv-SE" sz="2600" dirty="0"/>
              <a:t> </a:t>
            </a:r>
            <a:r>
              <a:rPr lang="sv-SE" sz="2600" dirty="0" err="1"/>
              <a:t>this</a:t>
            </a:r>
            <a:r>
              <a:rPr lang="sv-SE" sz="2600" dirty="0"/>
              <a:t> meeting)</a:t>
            </a:r>
          </a:p>
          <a:p>
            <a:r>
              <a:rPr lang="en-US" sz="2600" dirty="0"/>
              <a:t>Are people pixel-peeping 360° videos? (No preview this meeting)</a:t>
            </a:r>
            <a:br>
              <a:rPr lang="sv-SE" dirty="0"/>
            </a:br>
            <a:endParaRPr lang="en-US" sz="26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6</a:t>
            </a:fld>
            <a:endParaRPr lang="sv-SE"/>
          </a:p>
        </p:txBody>
      </p:sp>
      <p:sp>
        <p:nvSpPr>
          <p:cNvPr id="4" name="Rubrik 3"/>
          <p:cNvSpPr>
            <a:spLocks noGrp="1"/>
          </p:cNvSpPr>
          <p:nvPr>
            <p:ph type="title"/>
          </p:nvPr>
        </p:nvSpPr>
        <p:spPr/>
        <p:txBody>
          <a:bodyPr/>
          <a:lstStyle/>
          <a:p>
            <a:r>
              <a:rPr lang="en-GB" dirty="0"/>
              <a:t>HVEI 2019 Special session </a:t>
            </a:r>
            <a:r>
              <a:rPr lang="sv-SE" dirty="0"/>
              <a:t>on </a:t>
            </a:r>
            <a:r>
              <a:rPr lang="sv-SE" dirty="0" err="1"/>
              <a:t>immersive</a:t>
            </a:r>
            <a:r>
              <a:rPr lang="sv-SE" dirty="0"/>
              <a:t> </a:t>
            </a:r>
            <a:r>
              <a:rPr lang="sv-SE" dirty="0" err="1"/>
              <a:t>QoE</a:t>
            </a:r>
            <a:r>
              <a:rPr lang="sv-SE" dirty="0"/>
              <a:t> (joint IQSP)</a:t>
            </a:r>
            <a:endParaRPr lang="en-GB" dirty="0"/>
          </a:p>
        </p:txBody>
      </p:sp>
    </p:spTree>
    <p:extLst>
      <p:ext uri="{BB962C8B-B14F-4D97-AF65-F5344CB8AC3E}">
        <p14:creationId xmlns:p14="http://schemas.microsoft.com/office/powerpoint/2010/main" val="26325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en-US" sz="2400" dirty="0"/>
              <a:t>The person received written instructions about the procedure</a:t>
            </a:r>
            <a:endParaRPr lang="en-US" sz="2400" dirty="0">
              <a:solidFill>
                <a:srgbClr val="FF0000"/>
              </a:solidFill>
            </a:endParaRPr>
          </a:p>
          <a:p>
            <a:r>
              <a:rPr lang="en-US" sz="2400" dirty="0"/>
              <a:t>The test persons vision was self-reported by test persons</a:t>
            </a:r>
          </a:p>
          <a:p>
            <a:r>
              <a:rPr lang="en-US" sz="2400" dirty="0"/>
              <a:t>A pre-questionnaire including an SSQ was filled in by the test person</a:t>
            </a:r>
          </a:p>
          <a:p>
            <a:r>
              <a:rPr lang="en-US" sz="2400" dirty="0"/>
              <a:t>A short training session was done to familiarize the test person with the task and environment (load twice one or two logs on to the truck). Here also to get to sense the no-delay case</a:t>
            </a:r>
          </a:p>
          <a:p>
            <a:r>
              <a:rPr lang="en-US" sz="2400" dirty="0"/>
              <a:t>Main session load logs for 6 different 2 min periods with different delay</a:t>
            </a:r>
          </a:p>
          <a:p>
            <a:r>
              <a:rPr lang="en-US" sz="2400" dirty="0"/>
              <a:t>After 2 min test subjects verbally report their experience.</a:t>
            </a:r>
          </a:p>
          <a:p>
            <a:r>
              <a:rPr lang="en-US" sz="2400" dirty="0"/>
              <a:t>The simulator was restarted to have the same starting position at each 2 min session</a:t>
            </a:r>
          </a:p>
          <a:p>
            <a:r>
              <a:rPr lang="en-US" sz="2400" dirty="0"/>
              <a:t>A post-questionnaire including an SSQ was filled in by the test person</a:t>
            </a:r>
          </a:p>
          <a:p>
            <a:r>
              <a:rPr lang="en-US" sz="2400" dirty="0"/>
              <a:t>Test person was thanked for its participation with a cinema ticket</a:t>
            </a:r>
          </a:p>
        </p:txBody>
      </p:sp>
      <p:sp>
        <p:nvSpPr>
          <p:cNvPr id="3" name="Platshållare för bildnummer 2"/>
          <p:cNvSpPr>
            <a:spLocks noGrp="1"/>
          </p:cNvSpPr>
          <p:nvPr>
            <p:ph type="sldNum" sz="quarter" idx="10"/>
          </p:nvPr>
        </p:nvSpPr>
        <p:spPr/>
        <p:txBody>
          <a:bodyPr/>
          <a:lstStyle/>
          <a:p>
            <a:fld id="{689F2D8B-41AF-4F0A-96D1-36B06F461775}" type="slidenum">
              <a:rPr lang="sv-SE" smtClean="0"/>
              <a:pPr/>
              <a:t>7</a:t>
            </a:fld>
            <a:endParaRPr lang="sv-SE"/>
          </a:p>
        </p:txBody>
      </p:sp>
      <p:sp>
        <p:nvSpPr>
          <p:cNvPr id="4" name="Rubrik 3"/>
          <p:cNvSpPr>
            <a:spLocks noGrp="1"/>
          </p:cNvSpPr>
          <p:nvPr>
            <p:ph type="title"/>
          </p:nvPr>
        </p:nvSpPr>
        <p:spPr/>
        <p:txBody>
          <a:bodyPr/>
          <a:lstStyle/>
          <a:p>
            <a:r>
              <a:rPr lang="sv-SE" dirty="0" err="1"/>
              <a:t>Delay</a:t>
            </a:r>
            <a:r>
              <a:rPr lang="sv-SE" dirty="0"/>
              <a:t> </a:t>
            </a:r>
            <a:r>
              <a:rPr lang="en-GB" dirty="0"/>
              <a:t>study II - </a:t>
            </a:r>
            <a:r>
              <a:rPr lang="en-US" dirty="0"/>
              <a:t>test procedure </a:t>
            </a:r>
            <a:endParaRPr lang="en-GB" dirty="0"/>
          </a:p>
        </p:txBody>
      </p:sp>
    </p:spTree>
    <p:extLst>
      <p:ext uri="{BB962C8B-B14F-4D97-AF65-F5344CB8AC3E}">
        <p14:creationId xmlns:p14="http://schemas.microsoft.com/office/powerpoint/2010/main" val="15019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en-US" sz="2400" dirty="0"/>
              <a:t>How many logs did load these two minutes? (performance metric)</a:t>
            </a:r>
          </a:p>
          <a:p>
            <a:r>
              <a:rPr lang="en-US" sz="2400" dirty="0"/>
              <a:t>How would you rate the responsiveness of the system?</a:t>
            </a:r>
          </a:p>
          <a:p>
            <a:r>
              <a:rPr lang="en-US" sz="2400" dirty="0"/>
              <a:t>How would you rate your ability to accomplish your task of loading the logs on the truck?</a:t>
            </a:r>
          </a:p>
          <a:p>
            <a:r>
              <a:rPr lang="en-US" sz="2400" dirty="0"/>
              <a:t>How would you rate your comfort (as in opposite to discomfort)?</a:t>
            </a:r>
          </a:p>
          <a:p>
            <a:r>
              <a:rPr lang="en-US" sz="2400" dirty="0"/>
              <a:t>How would you rate the immersion of the experience?</a:t>
            </a:r>
          </a:p>
          <a:p>
            <a:r>
              <a:rPr lang="en-US" sz="2400" dirty="0"/>
              <a:t>How would you rate your overall experience?</a:t>
            </a:r>
            <a:endParaRPr lang="sv-SE" sz="2400" dirty="0"/>
          </a:p>
          <a:p>
            <a:r>
              <a:rPr lang="sv-SE" sz="2400" dirty="0" err="1"/>
              <a:t>Scale</a:t>
            </a:r>
            <a:r>
              <a:rPr lang="sv-SE" sz="2400" dirty="0"/>
              <a:t> </a:t>
            </a:r>
            <a:r>
              <a:rPr lang="sv-SE" sz="2400" dirty="0" err="1"/>
              <a:t>was</a:t>
            </a:r>
            <a:r>
              <a:rPr lang="sv-SE" sz="2400" dirty="0"/>
              <a:t> </a:t>
            </a:r>
            <a:r>
              <a:rPr lang="sv-SE" sz="2400" dirty="0" err="1"/>
              <a:t>shown</a:t>
            </a:r>
            <a:r>
              <a:rPr lang="sv-SE" sz="2400" dirty="0"/>
              <a:t> in the </a:t>
            </a:r>
            <a:r>
              <a:rPr lang="sv-SE" sz="2400" dirty="0" err="1"/>
              <a:t>instructions</a:t>
            </a:r>
            <a:endParaRPr lang="en-GB" sz="2400" dirty="0"/>
          </a:p>
          <a:p>
            <a:pPr marL="0" indent="0">
              <a:buNone/>
            </a:pPr>
            <a:endParaRPr lang="en-US" sz="22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8</a:t>
            </a:fld>
            <a:endParaRPr lang="sv-SE"/>
          </a:p>
        </p:txBody>
      </p:sp>
      <p:sp>
        <p:nvSpPr>
          <p:cNvPr id="4" name="Rubrik 3"/>
          <p:cNvSpPr>
            <a:spLocks noGrp="1"/>
          </p:cNvSpPr>
          <p:nvPr>
            <p:ph type="title"/>
          </p:nvPr>
        </p:nvSpPr>
        <p:spPr/>
        <p:txBody>
          <a:bodyPr/>
          <a:lstStyle/>
          <a:p>
            <a:r>
              <a:rPr lang="en-GB" dirty="0"/>
              <a:t>Delay study II – scales</a:t>
            </a:r>
          </a:p>
        </p:txBody>
      </p:sp>
      <p:graphicFrame>
        <p:nvGraphicFramePr>
          <p:cNvPr id="7" name="Diagram 6">
            <a:extLst>
              <a:ext uri="{FF2B5EF4-FFF2-40B4-BE49-F238E27FC236}">
                <a16:creationId xmlns:a16="http://schemas.microsoft.com/office/drawing/2014/main" id="{2333E38F-D3C9-49D8-918C-E23F1DDA9713}"/>
              </a:ext>
            </a:extLst>
          </p:cNvPr>
          <p:cNvGraphicFramePr>
            <a:graphicFrameLocks noChangeAspect="1"/>
          </p:cNvGraphicFramePr>
          <p:nvPr>
            <p:extLst>
              <p:ext uri="{D42A27DB-BD31-4B8C-83A1-F6EECF244321}">
                <p14:modId xmlns:p14="http://schemas.microsoft.com/office/powerpoint/2010/main" val="1367595001"/>
              </p:ext>
            </p:extLst>
          </p:nvPr>
        </p:nvGraphicFramePr>
        <p:xfrm>
          <a:off x="2291997" y="5251190"/>
          <a:ext cx="8333772" cy="91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73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50863" y="1233488"/>
            <a:ext cx="3975417" cy="4967287"/>
          </a:xfrm>
        </p:spPr>
        <p:txBody>
          <a:bodyPr>
            <a:normAutofit/>
          </a:bodyPr>
          <a:lstStyle/>
          <a:p>
            <a:endParaRPr lang="en-US" sz="2200" dirty="0"/>
          </a:p>
        </p:txBody>
      </p:sp>
      <p:sp>
        <p:nvSpPr>
          <p:cNvPr id="3" name="Platshållare för bildnummer 2"/>
          <p:cNvSpPr>
            <a:spLocks noGrp="1"/>
          </p:cNvSpPr>
          <p:nvPr>
            <p:ph type="sldNum" sz="quarter" idx="10"/>
          </p:nvPr>
        </p:nvSpPr>
        <p:spPr/>
        <p:txBody>
          <a:bodyPr/>
          <a:lstStyle/>
          <a:p>
            <a:fld id="{689F2D8B-41AF-4F0A-96D1-36B06F461775}" type="slidenum">
              <a:rPr lang="sv-SE" smtClean="0"/>
              <a:pPr/>
              <a:t>9</a:t>
            </a:fld>
            <a:endParaRPr lang="sv-SE"/>
          </a:p>
        </p:txBody>
      </p:sp>
      <p:sp>
        <p:nvSpPr>
          <p:cNvPr id="4" name="Rubrik 3"/>
          <p:cNvSpPr>
            <a:spLocks noGrp="1"/>
          </p:cNvSpPr>
          <p:nvPr>
            <p:ph type="title"/>
          </p:nvPr>
        </p:nvSpPr>
        <p:spPr>
          <a:xfrm>
            <a:off x="550863" y="404813"/>
            <a:ext cx="3820465" cy="492443"/>
          </a:xfrm>
        </p:spPr>
        <p:txBody>
          <a:bodyPr/>
          <a:lstStyle/>
          <a:p>
            <a:r>
              <a:rPr lang="en-GB" dirty="0"/>
              <a:t>Delay study II</a:t>
            </a:r>
          </a:p>
        </p:txBody>
      </p:sp>
      <p:pic>
        <p:nvPicPr>
          <p:cNvPr id="5" name="Bildobjekt 4"/>
          <p:cNvPicPr>
            <a:picLocks noChangeAspect="1"/>
          </p:cNvPicPr>
          <p:nvPr/>
        </p:nvPicPr>
        <p:blipFill>
          <a:blip r:embed="rId3"/>
          <a:stretch>
            <a:fillRect/>
          </a:stretch>
        </p:blipFill>
        <p:spPr>
          <a:xfrm>
            <a:off x="4554208" y="0"/>
            <a:ext cx="6884109" cy="6858000"/>
          </a:xfrm>
          <a:prstGeom prst="rect">
            <a:avLst/>
          </a:prstGeom>
        </p:spPr>
      </p:pic>
    </p:spTree>
    <p:extLst>
      <p:ext uri="{BB962C8B-B14F-4D97-AF65-F5344CB8AC3E}">
        <p14:creationId xmlns:p14="http://schemas.microsoft.com/office/powerpoint/2010/main" val="15931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Rubrik och innehåll">
  <a:themeElements>
    <a:clrScheme name="RISE">
      <a:dk1>
        <a:sysClr val="windowText" lastClr="000000"/>
      </a:dk1>
      <a:lt1>
        <a:sysClr val="window" lastClr="FFFFFF"/>
      </a:lt1>
      <a:dk2>
        <a:srgbClr val="8E837F"/>
      </a:dk2>
      <a:lt2>
        <a:srgbClr val="C6BEBC"/>
      </a:lt2>
      <a:accent1>
        <a:srgbClr val="BEBD00"/>
      </a:accent1>
      <a:accent2>
        <a:srgbClr val="708429"/>
      </a:accent2>
      <a:accent3>
        <a:srgbClr val="902E57"/>
      </a:accent3>
      <a:accent4>
        <a:srgbClr val="2391CE"/>
      </a:accent4>
      <a:accent5>
        <a:srgbClr val="F28C14"/>
      </a:accent5>
      <a:accent6>
        <a:srgbClr val="44521F"/>
      </a:accent6>
      <a:hlink>
        <a:srgbClr val="0E3192"/>
      </a:hlink>
      <a:folHlink>
        <a:srgbClr val="92C7E9"/>
      </a:folHlink>
    </a:clrScheme>
    <a:fontScheme name="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E_PPT_mall_KB.potx" id="{C3C1C2F1-8AD3-4B97-A523-3EE51F772EB9}" vid="{73AEE90F-064F-46DC-93D7-28D7FA8DD9F6}"/>
    </a:ext>
  </a:extLst>
</a:theme>
</file>

<file path=ppt/theme/theme2.xml><?xml version="1.0" encoding="utf-8"?>
<a:theme xmlns:a="http://schemas.openxmlformats.org/drawingml/2006/main" name="Avdelare">
  <a:themeElements>
    <a:clrScheme name="RISE">
      <a:dk1>
        <a:sysClr val="windowText" lastClr="000000"/>
      </a:dk1>
      <a:lt1>
        <a:sysClr val="window" lastClr="FFFFFF"/>
      </a:lt1>
      <a:dk2>
        <a:srgbClr val="8E837F"/>
      </a:dk2>
      <a:lt2>
        <a:srgbClr val="C6BEBC"/>
      </a:lt2>
      <a:accent1>
        <a:srgbClr val="BEBD00"/>
      </a:accent1>
      <a:accent2>
        <a:srgbClr val="708429"/>
      </a:accent2>
      <a:accent3>
        <a:srgbClr val="902E57"/>
      </a:accent3>
      <a:accent4>
        <a:srgbClr val="2391CE"/>
      </a:accent4>
      <a:accent5>
        <a:srgbClr val="F28C14"/>
      </a:accent5>
      <a:accent6>
        <a:srgbClr val="44521F"/>
      </a:accent6>
      <a:hlink>
        <a:srgbClr val="0E3192"/>
      </a:hlink>
      <a:folHlink>
        <a:srgbClr val="92C7E9"/>
      </a:folHlink>
    </a:clrScheme>
    <a:fontScheme name="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E_PPT_mall_KB.potx" id="{C3C1C2F1-8AD3-4B97-A523-3EE51F772EB9}" vid="{69E20A4D-8816-4DF6-B04D-4956CAF7B18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F04C2DE1C5A2043B93CB33D7FFAD96A" ma:contentTypeVersion="1" ma:contentTypeDescription="Create a new document." ma:contentTypeScope="" ma:versionID="1c4ff9be6a0468f37349232d4a819930">
  <xsd:schema xmlns:xsd="http://www.w3.org/2001/XMLSchema" xmlns:xs="http://www.w3.org/2001/XMLSchema" xmlns:p="http://schemas.microsoft.com/office/2006/metadata/properties" xmlns:ns2="1d59dc40-e442-4fcd-9158-737b43529926" targetNamespace="http://schemas.microsoft.com/office/2006/metadata/properties" ma:root="true" ma:fieldsID="7aad4baa55a019cce82b015a44c4d6eb" ns2:_="">
    <xsd:import namespace="1d59dc40-e442-4fcd-9158-737b435299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9dc40-e442-4fcd-9158-737b435299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d59dc40-e442-4fcd-9158-737b43529926">H2CUPYHV2D5D-138-18</_dlc_DocId>
    <_dlc_DocIdUrl xmlns="1d59dc40-e442-4fcd-9158-737b43529926">
      <Url>http://internweb.acreo.se/intranet/_layouts/DocIdRedir.aspx?ID=H2CUPYHV2D5D-138-18</Url>
      <Description>H2CUPYHV2D5D-138-18</Description>
    </_dlc_DocIdUrl>
  </documentManagement>
</p:properties>
</file>

<file path=customXml/itemProps1.xml><?xml version="1.0" encoding="utf-8"?>
<ds:datastoreItem xmlns:ds="http://schemas.openxmlformats.org/officeDocument/2006/customXml" ds:itemID="{32EAD0B3-F67D-4B94-88A4-82277D6F252E}">
  <ds:schemaRefs>
    <ds:schemaRef ds:uri="http://schemas.microsoft.com/sharepoint/v3/contenttype/forms"/>
  </ds:schemaRefs>
</ds:datastoreItem>
</file>

<file path=customXml/itemProps2.xml><?xml version="1.0" encoding="utf-8"?>
<ds:datastoreItem xmlns:ds="http://schemas.openxmlformats.org/officeDocument/2006/customXml" ds:itemID="{D6749CFD-2D0C-4257-9564-127B20395432}">
  <ds:schemaRefs>
    <ds:schemaRef ds:uri="http://schemas.microsoft.com/sharepoint/events"/>
  </ds:schemaRefs>
</ds:datastoreItem>
</file>

<file path=customXml/itemProps3.xml><?xml version="1.0" encoding="utf-8"?>
<ds:datastoreItem xmlns:ds="http://schemas.openxmlformats.org/officeDocument/2006/customXml" ds:itemID="{EFF0CB0F-0738-42C0-AC6A-AAF08F813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59dc40-e442-4fcd-9158-737b43529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E03DE83-D657-4CA3-83F3-EBB264B79DA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59dc40-e442-4fcd-9158-737b435299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RISE_PPT_mall_KB</Template>
  <TotalTime>10275</TotalTime>
  <Words>877</Words>
  <Application>Microsoft Office PowerPoint</Application>
  <PresentationFormat>Bredbild</PresentationFormat>
  <Paragraphs>135</Paragraphs>
  <Slides>22</Slides>
  <Notes>22</Notes>
  <HiddenSlides>0</HiddenSlides>
  <MMClips>1</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22</vt:i4>
      </vt:variant>
    </vt:vector>
  </HeadingPairs>
  <TitlesOfParts>
    <vt:vector size="29" baseType="lpstr">
      <vt:lpstr>Arial</vt:lpstr>
      <vt:lpstr>Calibri</vt:lpstr>
      <vt:lpstr>Georgia</vt:lpstr>
      <vt:lpstr>Times New Roman</vt:lpstr>
      <vt:lpstr>Wingdings</vt:lpstr>
      <vt:lpstr>Rubrik och innehåll</vt:lpstr>
      <vt:lpstr>Avdelare</vt:lpstr>
      <vt:lpstr>Quality of Experience of visual-haptic interaction in a virtual reality simulator </vt:lpstr>
      <vt:lpstr>PowerPoint-presentation</vt:lpstr>
      <vt:lpstr>Augmented Telepresence</vt:lpstr>
      <vt:lpstr>Current study: use of VR-simulator version  </vt:lpstr>
      <vt:lpstr>Study overview</vt:lpstr>
      <vt:lpstr>HVEI 2019 Special session on immersive QoE (joint IQSP)</vt:lpstr>
      <vt:lpstr>Delay study II - test procedure </vt:lpstr>
      <vt:lpstr>Delay study II – scales</vt:lpstr>
      <vt:lpstr>Delay study II</vt:lpstr>
      <vt:lpstr>Delay study II – delay values</vt:lpstr>
      <vt:lpstr>Delay study – Results</vt:lpstr>
      <vt:lpstr>Results – Number of logs</vt:lpstr>
      <vt:lpstr>Results – Responsiveness Quality</vt:lpstr>
      <vt:lpstr>Results – Task accomplishment Quality</vt:lpstr>
      <vt:lpstr>Results – Comfort Quality</vt:lpstr>
      <vt:lpstr>Results – Immersion Quality </vt:lpstr>
      <vt:lpstr>Results – Overall Quality</vt:lpstr>
      <vt:lpstr>Simulator Sickness Questionnaire - SSQ</vt:lpstr>
      <vt:lpstr>Summary and discussion – Delay study II</vt:lpstr>
      <vt:lpstr>Discussion </vt:lpstr>
      <vt:lpstr>Results – Number of logs naïve vs experts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QoE for Augmented Telepresence</dc:title>
  <dc:creator>Kjell Brunnström</dc:creator>
  <cp:lastModifiedBy>Kjell Brunnström</cp:lastModifiedBy>
  <cp:revision>71</cp:revision>
  <dcterms:created xsi:type="dcterms:W3CDTF">2017-02-04T13:45:14Z</dcterms:created>
  <dcterms:modified xsi:type="dcterms:W3CDTF">2018-11-13T23:14:19Z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0x0101006F04C2DE1C5A2043B93CB33D7FFAD96A</vt:lpwstr>
  </property>
  <property fmtid="{D5CDD505-2E9C-101B-9397-08002B2CF9AE}" pid="3" name="_dlc_DocIdItemGuid">
    <vt:lpwstr>95d6063b-1224-4c97-aabf-85fccf55db0e</vt:lpwstr>
  </property>
</Properties>
</file>