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61" r:id="rId4"/>
    <p:sldId id="258" r:id="rId5"/>
    <p:sldId id="259" r:id="rId6"/>
    <p:sldId id="260" r:id="rId7"/>
    <p:sldId id="262" r:id="rId8"/>
  </p:sldIdLst>
  <p:sldSz cx="10680700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/>
    <p:restoredTop sz="96341"/>
  </p:normalViewPr>
  <p:slideViewPr>
    <p:cSldViewPr>
      <p:cViewPr varScale="1">
        <p:scale>
          <a:sx n="117" d="100"/>
          <a:sy n="117" d="100"/>
        </p:scale>
        <p:origin x="1056" y="176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5D08F92-8AA3-244A-BD06-160279EEC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006D3B6-152C-184A-B0B9-392CFDBEC45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80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246E2-7F0C-834D-AA30-E27561AD1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9B97-8C21-C24F-9F4E-13BA53E08B7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1984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9C1E0-5BFD-2A4B-A8E1-39DD0D7CD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996D-2D0E-0944-9C4E-6A9093768FB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5506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16825" y="671513"/>
            <a:ext cx="2270125" cy="6051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2737" cy="6051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35377-0EF4-F44C-BF0C-B0C23BCCF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9CD1-C027-9F4E-BE12-F9176CDAED8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1873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63C67F-410D-BE40-9446-2B6CA7DF7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A0D1-D41D-CC47-A390-D40E3F71C61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0577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C250BB-A064-9B43-9991-6C9FB4F90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159D-D5A8-6944-B316-1B2D20530D2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593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4B0AE5-9A26-A14F-9080-C8FE7952A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4365-A629-0047-94A1-5D2784DD3BE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7865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97E7A6-B7F2-DE4B-A5AA-02C251FFC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3B87-49B3-A446-9AC0-83FE604F4E5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3427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9B7C337-E95B-7D48-BD89-A0B2F79AE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683B-5835-CD42-9CAE-AEA7D03430F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1925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EC00529-31F0-9045-A1D0-66E5633AD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4656-BB4F-7D49-A0A9-F5C35E9B1D8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0444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D9495-40B3-ED46-99A4-90DF9F0A7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D3A2-BA01-A947-9EAB-6E6479DBAA9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3024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E1A34C-B540-9341-B94C-B3AB8C7FD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5360-6886-8845-857D-417581A825D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871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2B114-BD37-984D-B60E-F75F221222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135A-DBD5-3A4C-99E0-02D4FD5CB9E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7049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4A980D-2489-9249-845D-473A7FD23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DB16-016C-5141-985C-3A5D4E315E7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4581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D092533-CD93-8146-BD76-03D7C6EEB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40FD-00E0-D34A-9193-E807D101BDF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11530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817A32-DE4C-A447-8863-D3CA96668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A5C8-F34C-FC42-B20C-72EBAA33981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3654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05579-16D7-8141-BE23-6921D7D14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5557-0483-7C4B-B486-4970A1E6BD2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6177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DF85DC-9C12-3D44-BAC8-8EB20FFDD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741A-2B28-6C4A-B65D-BC3C2B3C4B3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4657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17E448-7C09-9D46-BFBC-B5C0712AF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B217-0843-F24A-9C4D-E614891D0B5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0715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8964826-A044-F54A-828B-6A9B73E50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30A7-0118-8544-BDEB-E78E7439EC2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5010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66B655E-D4C6-3840-8F58-92D346E0D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714D-1DC8-0445-AD90-30B49CA481A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392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ADE651-B930-0D4B-A2F2-2E2FA51B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E68B-C93E-B844-8759-84B8A6748B1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782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806497-3CBE-FE41-8D6A-99B12A96E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1428-FDC0-9541-9357-111CC6B5E03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3701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9762FBA-5A24-8047-A81F-B1F28F299C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DB15127-A474-954D-BD48-24EC45D819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pl-PL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pl-PL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pl-PL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pl-PL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4042882-3562-234A-91C5-92547A14E7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 smtClean="0"/>
            </a:lvl1pPr>
          </a:lstStyle>
          <a:p>
            <a:pPr>
              <a:defRPr/>
            </a:pPr>
            <a:fld id="{A13C9466-8ACC-8245-B9CA-D460CF024ED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1C99973-F69A-9046-BBED-4AFEEBC3DB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 smtClean="0"/>
            </a:lvl1pPr>
          </a:lstStyle>
          <a:p>
            <a:pPr>
              <a:defRPr/>
            </a:pPr>
            <a:fld id="{B1D792EA-3A14-A74A-85C4-07738884163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missi.pwr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6CE15086-65DA-C44F-A128-A881D3D2A96A}"/>
              </a:ext>
            </a:extLst>
          </p:cNvPr>
          <p:cNvSpPr>
            <a:spLocks/>
          </p:cNvSpPr>
          <p:nvPr/>
        </p:nvSpPr>
        <p:spPr bwMode="auto">
          <a:xfrm>
            <a:off x="1905000" y="3657600"/>
            <a:ext cx="87757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pl-PL" sz="3200" b="1" dirty="0"/>
              <a:t>“Special Session on </a:t>
            </a:r>
            <a:r>
              <a:rPr lang="en-US" altLang="pl-PL" sz="3200" b="1" dirty="0" err="1"/>
              <a:t>QUality</a:t>
            </a:r>
            <a:r>
              <a:rPr lang="en-US" altLang="pl-PL" sz="3200" b="1" dirty="0"/>
              <a:t> assessment for computer vision </a:t>
            </a:r>
            <a:r>
              <a:rPr lang="en-US" altLang="pl-PL" sz="3200" b="1" dirty="0" err="1"/>
              <a:t>AnD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immeRsIVe</a:t>
            </a:r>
            <a:r>
              <a:rPr lang="en-US" altLang="pl-PL" sz="3200" b="1" dirty="0"/>
              <a:t> </a:t>
            </a:r>
            <a:r>
              <a:rPr lang="en-US" altLang="pl-PL" sz="3200" b="1" dirty="0" err="1"/>
              <a:t>medIa</a:t>
            </a:r>
            <a:r>
              <a:rPr lang="en-US" altLang="pl-PL" sz="3200" b="1" dirty="0"/>
              <a:t> Applications (QUADRIVIA 2020)”</a:t>
            </a:r>
          </a:p>
          <a:p>
            <a:pPr eaLnBrk="1"/>
            <a:r>
              <a:rPr lang="en-US" altLang="pl-PL" sz="3200" dirty="0"/>
              <a:t>Mikołaj Leszczuk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04DF8D6-B50F-674A-8DE5-FD1456F89C4A}"/>
              </a:ext>
            </a:extLst>
          </p:cNvPr>
          <p:cNvSpPr>
            <a:spLocks/>
          </p:cNvSpPr>
          <p:nvPr/>
        </p:nvSpPr>
        <p:spPr bwMode="auto">
          <a:xfrm>
            <a:off x="1905000" y="6477000"/>
            <a:ext cx="11759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pl-PL" sz="1600" dirty="0">
                <a:solidFill>
                  <a:srgbClr val="808080"/>
                </a:solidFill>
              </a:rPr>
              <a:t>March 2020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B2C0-0AE8-E243-8F10-BFAECD8C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QUADRIVIA</a:t>
            </a:r>
            <a:br>
              <a:rPr lang="en-GB" dirty="0"/>
            </a:br>
            <a:r>
              <a:rPr lang="en-GB" dirty="0"/>
              <a:t>Special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4745-90BB-654E-A412-AB8B4CA8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8" y="2184400"/>
            <a:ext cx="9085262" cy="2091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“Special Session on </a:t>
            </a:r>
            <a:r>
              <a:rPr lang="en-GB" sz="2400" dirty="0" err="1"/>
              <a:t>QUality</a:t>
            </a:r>
            <a:r>
              <a:rPr lang="en-GB" sz="2400" dirty="0"/>
              <a:t> assessment for computer vision </a:t>
            </a:r>
            <a:r>
              <a:rPr lang="en-GB" sz="2400" dirty="0" err="1"/>
              <a:t>AnD</a:t>
            </a:r>
            <a:r>
              <a:rPr lang="en-GB" sz="2400" dirty="0"/>
              <a:t> </a:t>
            </a:r>
            <a:r>
              <a:rPr lang="en-GB" sz="2400" dirty="0" err="1"/>
              <a:t>immeRsIVe</a:t>
            </a:r>
            <a:r>
              <a:rPr lang="en-GB" sz="2400" dirty="0"/>
              <a:t> </a:t>
            </a:r>
            <a:r>
              <a:rPr lang="en-GB" sz="2400" dirty="0" err="1"/>
              <a:t>medIa</a:t>
            </a:r>
            <a:r>
              <a:rPr lang="en-GB" sz="2400" dirty="0"/>
              <a:t> Applications”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Related VQEG projects/groups: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Quality Assessment for Computer Vision Applications (</a:t>
            </a:r>
            <a:r>
              <a:rPr lang="en-GB" sz="2400" dirty="0" err="1"/>
              <a:t>QACoViA</a:t>
            </a:r>
            <a:r>
              <a:rPr lang="en-GB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Immersive Media Group (IMG)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F194C-D777-804E-88FD-4EE84EDF5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" y="4275713"/>
            <a:ext cx="9085256" cy="32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B2C0-0AE8-E243-8F10-BFAECD8C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About Host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4745-90BB-654E-A412-AB8B4CA8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8" y="2184400"/>
            <a:ext cx="9085262" cy="209131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The 12</a:t>
            </a:r>
            <a:r>
              <a:rPr lang="en-GB" b="1" baseline="30000" dirty="0"/>
              <a:t>th</a:t>
            </a:r>
            <a:r>
              <a:rPr lang="en-GB" b="1" dirty="0"/>
              <a:t> edition of International Conference on Multimedia &amp; Network Information Systems (MISSI)</a:t>
            </a:r>
          </a:p>
          <a:p>
            <a:r>
              <a:rPr lang="en-GB" dirty="0"/>
              <a:t>Paris – France; 26-28 August, 2020</a:t>
            </a:r>
          </a:p>
          <a:p>
            <a:r>
              <a:rPr lang="en-GB" dirty="0">
                <a:hlinkClick r:id="rId2"/>
              </a:rPr>
              <a:t>https://missi.pwr.edu.pl/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F194C-D777-804E-88FD-4EE84EDF5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4275713"/>
            <a:ext cx="9085262" cy="3280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0F00B-6A04-504C-8B81-34AC46121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419101"/>
            <a:ext cx="3416300" cy="723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1885C4-0EB8-D245-88AE-2D95FD85FE91}"/>
              </a:ext>
            </a:extLst>
          </p:cNvPr>
          <p:cNvSpPr/>
          <p:nvPr/>
        </p:nvSpPr>
        <p:spPr bwMode="auto">
          <a:xfrm>
            <a:off x="801688" y="1143001"/>
            <a:ext cx="506214" cy="33099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2277E-538D-0140-95F6-CE2DAE6D7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419101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B7E3-D6DA-414A-B893-F885CB55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QUADRIVIA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7680-7E1E-1E45-8E45-1EDA49DF4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2091313"/>
          </a:xfrm>
        </p:spPr>
        <p:txBody>
          <a:bodyPr>
            <a:noAutofit/>
          </a:bodyPr>
          <a:lstStyle/>
          <a:p>
            <a:r>
              <a:rPr lang="en-GB" sz="3200" dirty="0"/>
              <a:t>🇺🇸 Philip Corriveau</a:t>
            </a:r>
          </a:p>
          <a:p>
            <a:r>
              <a:rPr lang="en-GB" sz="3200" dirty="0"/>
              <a:t>🇫🇷 Jesús Gutiérrez</a:t>
            </a:r>
          </a:p>
          <a:p>
            <a:r>
              <a:rPr lang="en-GB" sz="3200" dirty="0"/>
              <a:t>🇧🇩 Rossi Kamal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DFD76-92BA-2043-BE8F-A36B288CB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2091313"/>
          </a:xfrm>
        </p:spPr>
        <p:txBody>
          <a:bodyPr>
            <a:noAutofit/>
          </a:bodyPr>
          <a:lstStyle/>
          <a:p>
            <a:r>
              <a:rPr lang="en-GB" sz="3200" dirty="0"/>
              <a:t>🇵🇱 Jakub Nawała </a:t>
            </a:r>
          </a:p>
          <a:p>
            <a:r>
              <a:rPr lang="en-GB" sz="3200" dirty="0"/>
              <a:t>🇵🇱 Mikołaj Leszczuk</a:t>
            </a:r>
          </a:p>
          <a:p>
            <a:r>
              <a:rPr lang="en-GB" sz="3200" dirty="0"/>
              <a:t>🇺🇸 Amy Reibman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EA8B2-B6E3-A042-8752-D6D5DD469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" y="4275713"/>
            <a:ext cx="9085256" cy="32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C53D-3F15-8C4B-A085-E10D8650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Proceedings and</a:t>
            </a:r>
            <a:br>
              <a:rPr lang="en-GB" dirty="0"/>
            </a:br>
            <a:r>
              <a:rPr lang="en-GB" dirty="0"/>
              <a:t>Post-Conference Publications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6523A-D904-A446-BB79-8D9A980AA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0547" y="2184401"/>
            <a:ext cx="7716404" cy="2091312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IEEE Open Journal of Circuits and Systems (IEEE CAS)</a:t>
            </a:r>
          </a:p>
          <a:p>
            <a:r>
              <a:rPr lang="en-GB" dirty="0"/>
              <a:t>International Journal of Intelligent Information and Database Systems (IJIIDS)</a:t>
            </a:r>
          </a:p>
          <a:p>
            <a:r>
              <a:rPr lang="en-GB" dirty="0"/>
              <a:t>Journal of Intelligent &amp; Fuzzy Systems (JIFS)</a:t>
            </a:r>
          </a:p>
          <a:p>
            <a:r>
              <a:rPr lang="en-GB" dirty="0"/>
              <a:t>Signal, Image and Video Processing (SIVP)</a:t>
            </a:r>
          </a:p>
          <a:p>
            <a:r>
              <a:rPr lang="en-GB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1FCCB-2807-094E-8B11-73E9F1D5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" y="4275713"/>
            <a:ext cx="9085256" cy="3280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DA96C1-7633-7F49-9CE4-73138026F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" y="2184399"/>
            <a:ext cx="1368859" cy="20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F54F-5DB9-154C-8581-A8B87C8C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AC02-9CAC-DD42-A748-D3C5E07A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209131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Paper submission deadline: </a:t>
            </a:r>
            <a:r>
              <a:rPr lang="en-GB" b="1" dirty="0"/>
              <a:t>15 March 2020</a:t>
            </a:r>
          </a:p>
          <a:p>
            <a:r>
              <a:rPr lang="en-GB" dirty="0"/>
              <a:t>Extended paper submission deadline: </a:t>
            </a:r>
            <a:r>
              <a:rPr lang="en-GB" b="1" dirty="0"/>
              <a:t>??? 2020 </a:t>
            </a:r>
          </a:p>
          <a:p>
            <a:r>
              <a:rPr lang="en-GB" dirty="0"/>
              <a:t>Notification of acceptance:</a:t>
            </a:r>
            <a:br>
              <a:rPr lang="en-GB" dirty="0"/>
            </a:br>
            <a:r>
              <a:rPr lang="en-GB" b="1" dirty="0"/>
              <a:t>20 April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8C99-FCD6-D043-B1E3-6200F9D2C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209131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Registration and payment:</a:t>
            </a:r>
            <a:br>
              <a:rPr lang="en-GB" dirty="0"/>
            </a:br>
            <a:r>
              <a:rPr lang="en-GB" b="1" dirty="0"/>
              <a:t>10 May 2020</a:t>
            </a:r>
          </a:p>
          <a:p>
            <a:r>
              <a:rPr lang="en-GB" dirty="0"/>
              <a:t>Final paper deadline:</a:t>
            </a:r>
            <a:br>
              <a:rPr lang="en-GB" dirty="0"/>
            </a:br>
            <a:r>
              <a:rPr lang="en-GB" b="1" dirty="0"/>
              <a:t>15 May 2020</a:t>
            </a:r>
          </a:p>
          <a:p>
            <a:r>
              <a:rPr lang="en-GB" dirty="0"/>
              <a:t>Conference:</a:t>
            </a:r>
            <a:br>
              <a:rPr lang="en-GB" dirty="0"/>
            </a:br>
            <a:r>
              <a:rPr lang="en-GB" b="1" dirty="0"/>
              <a:t>26-28 August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1293B-DF37-4243-AE17-568E6D0C1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" y="4275713"/>
            <a:ext cx="9085256" cy="32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02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209</Words>
  <Application>Microsoft Macintosh PowerPoint</Application>
  <PresentationFormat>Custom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Helvetica Neue</vt:lpstr>
      <vt:lpstr>Blank Presentation</vt:lpstr>
      <vt:lpstr>Blank Presentation - Default</vt:lpstr>
      <vt:lpstr>PowerPoint Presentation</vt:lpstr>
      <vt:lpstr>QUADRIVIA Special Session</vt:lpstr>
      <vt:lpstr>About Host Conference</vt:lpstr>
      <vt:lpstr>QUADRIVIA Committee</vt:lpstr>
      <vt:lpstr>Proceedings and Post-Conference Publications</vt:lpstr>
      <vt:lpstr>Important Dates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Mikołaj Leszczuk</cp:lastModifiedBy>
  <cp:revision>19</cp:revision>
  <dcterms:modified xsi:type="dcterms:W3CDTF">2020-03-09T10:23:01Z</dcterms:modified>
</cp:coreProperties>
</file>