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5"/>
    <p:sldMasterId id="2147483660" r:id="rId6"/>
    <p:sldMasterId id="2147483662" r:id="rId7"/>
    <p:sldMasterId id="2147483667" r:id="rId8"/>
    <p:sldMasterId id="2147483669" r:id="rId9"/>
    <p:sldMasterId id="2147483675" r:id="rId10"/>
  </p:sldMasterIdLst>
  <p:notesMasterIdLst>
    <p:notesMasterId r:id="rId36"/>
  </p:notesMasterIdLst>
  <p:handoutMasterIdLst>
    <p:handoutMasterId r:id="rId37"/>
  </p:handoutMasterIdLst>
  <p:sldIdLst>
    <p:sldId id="269" r:id="rId11"/>
    <p:sldId id="10866" r:id="rId12"/>
    <p:sldId id="10867" r:id="rId13"/>
    <p:sldId id="10869" r:id="rId14"/>
    <p:sldId id="10870" r:id="rId15"/>
    <p:sldId id="10871" r:id="rId16"/>
    <p:sldId id="339" r:id="rId17"/>
    <p:sldId id="10872" r:id="rId18"/>
    <p:sldId id="10873" r:id="rId19"/>
    <p:sldId id="10875" r:id="rId20"/>
    <p:sldId id="10877" r:id="rId21"/>
    <p:sldId id="10879" r:id="rId22"/>
    <p:sldId id="10878" r:id="rId23"/>
    <p:sldId id="10881" r:id="rId24"/>
    <p:sldId id="10882" r:id="rId25"/>
    <p:sldId id="10888" r:id="rId26"/>
    <p:sldId id="10890" r:id="rId27"/>
    <p:sldId id="10891" r:id="rId28"/>
    <p:sldId id="10883" r:id="rId29"/>
    <p:sldId id="10885" r:id="rId30"/>
    <p:sldId id="10874" r:id="rId31"/>
    <p:sldId id="10876" r:id="rId32"/>
    <p:sldId id="10886" r:id="rId33"/>
    <p:sldId id="10887" r:id="rId34"/>
    <p:sldId id="270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6" orient="horz" pos="2935" userDrawn="1">
          <p15:clr>
            <a:srgbClr val="A4A3A4"/>
          </p15:clr>
        </p15:guide>
        <p15:guide id="7" orient="horz" pos="577" userDrawn="1">
          <p15:clr>
            <a:srgbClr val="A4A3A4"/>
          </p15:clr>
        </p15:guide>
        <p15:guide id="8" orient="horz" pos="169" userDrawn="1">
          <p15:clr>
            <a:srgbClr val="A4A3A4"/>
          </p15:clr>
        </p15:guide>
        <p15:guide id="9" orient="horz" pos="667" userDrawn="1">
          <p15:clr>
            <a:srgbClr val="A4A3A4"/>
          </p15:clr>
        </p15:guide>
        <p15:guide id="10" pos="249" userDrawn="1">
          <p15:clr>
            <a:srgbClr val="A4A3A4"/>
          </p15:clr>
        </p15:guide>
        <p15:guide id="11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142"/>
    <a:srgbClr val="EDF2F5"/>
    <a:srgbClr val="4D5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CE816-1BC2-1B43-9210-B2CA5F13B149}" v="139" dt="2021-06-02T05:54:20.628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00" y="552"/>
      </p:cViewPr>
      <p:guideLst>
        <p:guide orient="horz" pos="1620"/>
        <p:guide pos="2880"/>
        <p:guide orient="horz" pos="2935"/>
        <p:guide orient="horz" pos="577"/>
        <p:guide orient="horz" pos="169"/>
        <p:guide orient="horz" pos="667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, Pablo (Nokia - ES/Madrid)" userId="097186de-2524-4fee-bc83-c830f7b8a490" providerId="ADAL" clId="{A8FAEB84-3CBB-F84F-AB54-B069D015B46E}"/>
    <pc:docChg chg="undo custSel addSld delSld modSld">
      <pc:chgData name="Perez, Pablo (Nokia - ES/Madrid)" userId="097186de-2524-4fee-bc83-c830f7b8a490" providerId="ADAL" clId="{A8FAEB84-3CBB-F84F-AB54-B069D015B46E}" dt="2021-02-12T14:20:33.876" v="1739" actId="20577"/>
      <pc:docMkLst>
        <pc:docMk/>
      </pc:docMkLst>
      <pc:sldChg chg="modSp add del mod setBg">
        <pc:chgData name="Perez, Pablo (Nokia - ES/Madrid)" userId="097186de-2524-4fee-bc83-c830f7b8a490" providerId="ADAL" clId="{A8FAEB84-3CBB-F84F-AB54-B069D015B46E}" dt="2021-02-11T16:22:26.571" v="382"/>
        <pc:sldMkLst>
          <pc:docMk/>
          <pc:sldMk cId="1833512817" sldId="257"/>
        </pc:sldMkLst>
        <pc:spChg chg="mod">
          <ac:chgData name="Perez, Pablo (Nokia - ES/Madrid)" userId="097186de-2524-4fee-bc83-c830f7b8a490" providerId="ADAL" clId="{A8FAEB84-3CBB-F84F-AB54-B069D015B46E}" dt="2021-02-11T16:22:26.571" v="382"/>
          <ac:spMkLst>
            <pc:docMk/>
            <pc:sldMk cId="1833512817" sldId="257"/>
            <ac:spMk id="3" creationId="{441AAE4C-7F2E-A44D-ACF7-1F835DDF956C}"/>
          </ac:spMkLst>
        </pc:spChg>
      </pc:sldChg>
      <pc:sldChg chg="addSp delSp modSp add del mod setBg modClrScheme chgLayout">
        <pc:chgData name="Perez, Pablo (Nokia - ES/Madrid)" userId="097186de-2524-4fee-bc83-c830f7b8a490" providerId="ADAL" clId="{A8FAEB84-3CBB-F84F-AB54-B069D015B46E}" dt="2021-02-11T16:22:40.207" v="391"/>
        <pc:sldMkLst>
          <pc:docMk/>
          <pc:sldMk cId="3620268768" sldId="257"/>
        </pc:sldMkLst>
        <pc:spChg chg="mod ord">
          <ac:chgData name="Perez, Pablo (Nokia - ES/Madrid)" userId="097186de-2524-4fee-bc83-c830f7b8a490" providerId="ADAL" clId="{A8FAEB84-3CBB-F84F-AB54-B069D015B46E}" dt="2021-02-11T16:22:39.417" v="389" actId="700"/>
          <ac:spMkLst>
            <pc:docMk/>
            <pc:sldMk cId="3620268768" sldId="257"/>
            <ac:spMk id="2" creationId="{CA0412AD-3EB5-E34D-BF03-8F02771E1577}"/>
          </ac:spMkLst>
        </pc:spChg>
        <pc:spChg chg="mod ord">
          <ac:chgData name="Perez, Pablo (Nokia - ES/Madrid)" userId="097186de-2524-4fee-bc83-c830f7b8a490" providerId="ADAL" clId="{A8FAEB84-3CBB-F84F-AB54-B069D015B46E}" dt="2021-02-11T16:22:40.207" v="391"/>
          <ac:spMkLst>
            <pc:docMk/>
            <pc:sldMk cId="3620268768" sldId="257"/>
            <ac:spMk id="3" creationId="{441AAE4C-7F2E-A44D-ACF7-1F835DDF956C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22:39.417" v="389" actId="700"/>
          <ac:spMkLst>
            <pc:docMk/>
            <pc:sldMk cId="3620268768" sldId="257"/>
            <ac:spMk id="5" creationId="{C052F695-2F7F-9548-88E3-CFECA9205117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22:39.417" v="389" actId="700"/>
          <ac:spMkLst>
            <pc:docMk/>
            <pc:sldMk cId="3620268768" sldId="257"/>
            <ac:spMk id="6" creationId="{036C7050-775A-0042-958E-D1B17528AF74}"/>
          </ac:spMkLst>
        </pc:spChg>
      </pc:sldChg>
      <pc:sldChg chg="modSp add del mod">
        <pc:chgData name="Perez, Pablo (Nokia - ES/Madrid)" userId="097186de-2524-4fee-bc83-c830f7b8a490" providerId="ADAL" clId="{A8FAEB84-3CBB-F84F-AB54-B069D015B46E}" dt="2021-02-11T16:22:40.207" v="391"/>
        <pc:sldMkLst>
          <pc:docMk/>
          <pc:sldMk cId="1004167121" sldId="258"/>
        </pc:sldMkLst>
        <pc:spChg chg="mod">
          <ac:chgData name="Perez, Pablo (Nokia - ES/Madrid)" userId="097186de-2524-4fee-bc83-c830f7b8a490" providerId="ADAL" clId="{A8FAEB84-3CBB-F84F-AB54-B069D015B46E}" dt="2021-02-11T16:22:40.207" v="391"/>
          <ac:spMkLst>
            <pc:docMk/>
            <pc:sldMk cId="1004167121" sldId="258"/>
            <ac:spMk id="3" creationId="{578479C1-A6B1-6447-834F-36C1E6EFDFBE}"/>
          </ac:spMkLst>
        </pc:spChg>
        <pc:spChg chg="mod">
          <ac:chgData name="Perez, Pablo (Nokia - ES/Madrid)" userId="097186de-2524-4fee-bc83-c830f7b8a490" providerId="ADAL" clId="{A8FAEB84-3CBB-F84F-AB54-B069D015B46E}" dt="2021-02-11T16:22:40.207" v="391"/>
          <ac:spMkLst>
            <pc:docMk/>
            <pc:sldMk cId="1004167121" sldId="258"/>
            <ac:spMk id="4" creationId="{76B40B28-3647-6745-81B8-F23B6195D9BD}"/>
          </ac:spMkLst>
        </pc:spChg>
      </pc:sldChg>
      <pc:sldChg chg="modSp add del mod">
        <pc:chgData name="Perez, Pablo (Nokia - ES/Madrid)" userId="097186de-2524-4fee-bc83-c830f7b8a490" providerId="ADAL" clId="{A8FAEB84-3CBB-F84F-AB54-B069D015B46E}" dt="2021-02-11T16:22:26.571" v="382"/>
        <pc:sldMkLst>
          <pc:docMk/>
          <pc:sldMk cId="2854278082" sldId="258"/>
        </pc:sldMkLst>
        <pc:spChg chg="mod">
          <ac:chgData name="Perez, Pablo (Nokia - ES/Madrid)" userId="097186de-2524-4fee-bc83-c830f7b8a490" providerId="ADAL" clId="{A8FAEB84-3CBB-F84F-AB54-B069D015B46E}" dt="2021-02-11T16:22:26.571" v="382"/>
          <ac:spMkLst>
            <pc:docMk/>
            <pc:sldMk cId="2854278082" sldId="258"/>
            <ac:spMk id="3" creationId="{578479C1-A6B1-6447-834F-36C1E6EFDFBE}"/>
          </ac:spMkLst>
        </pc:spChg>
        <pc:spChg chg="mod">
          <ac:chgData name="Perez, Pablo (Nokia - ES/Madrid)" userId="097186de-2524-4fee-bc83-c830f7b8a490" providerId="ADAL" clId="{A8FAEB84-3CBB-F84F-AB54-B069D015B46E}" dt="2021-02-11T16:22:26.571" v="382"/>
          <ac:spMkLst>
            <pc:docMk/>
            <pc:sldMk cId="2854278082" sldId="258"/>
            <ac:spMk id="4" creationId="{76B40B28-3647-6745-81B8-F23B6195D9BD}"/>
          </ac:spMkLst>
        </pc:spChg>
      </pc:sldChg>
      <pc:sldChg chg="del">
        <pc:chgData name="Perez, Pablo (Nokia - ES/Madrid)" userId="097186de-2524-4fee-bc83-c830f7b8a490" providerId="ADAL" clId="{A8FAEB84-3CBB-F84F-AB54-B069D015B46E}" dt="2021-02-11T16:16:20.707" v="155" actId="2696"/>
        <pc:sldMkLst>
          <pc:docMk/>
          <pc:sldMk cId="3188797181" sldId="264"/>
        </pc:sldMkLst>
      </pc:sldChg>
      <pc:sldChg chg="addSp delSp modSp mod">
        <pc:chgData name="Perez, Pablo (Nokia - ES/Madrid)" userId="097186de-2524-4fee-bc83-c830f7b8a490" providerId="ADAL" clId="{A8FAEB84-3CBB-F84F-AB54-B069D015B46E}" dt="2021-02-12T06:59:55.989" v="677"/>
        <pc:sldMkLst>
          <pc:docMk/>
          <pc:sldMk cId="224868887" sldId="269"/>
        </pc:sldMkLst>
        <pc:spChg chg="mod">
          <ac:chgData name="Perez, Pablo (Nokia - ES/Madrid)" userId="097186de-2524-4fee-bc83-c830f7b8a490" providerId="ADAL" clId="{A8FAEB84-3CBB-F84F-AB54-B069D015B46E}" dt="2021-02-11T15:56:53.950" v="33" actId="20577"/>
          <ac:spMkLst>
            <pc:docMk/>
            <pc:sldMk cId="224868887" sldId="269"/>
            <ac:spMk id="2" creationId="{0672E1C8-7522-2C4E-963D-9AB058378472}"/>
          </ac:spMkLst>
        </pc:spChg>
        <pc:spChg chg="add del mod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224868887" sldId="269"/>
            <ac:spMk id="4" creationId="{C1018D2E-0FD9-2E48-818C-0F2A4FB74319}"/>
          </ac:spMkLst>
        </pc:spChg>
      </pc:sldChg>
      <pc:sldChg chg="addSp delSp modSp mod">
        <pc:chgData name="Perez, Pablo (Nokia - ES/Madrid)" userId="097186de-2524-4fee-bc83-c830f7b8a490" providerId="ADAL" clId="{A8FAEB84-3CBB-F84F-AB54-B069D015B46E}" dt="2021-02-12T10:28:52.015" v="1638" actId="20577"/>
        <pc:sldMkLst>
          <pc:docMk/>
          <pc:sldMk cId="292452254" sldId="339"/>
        </pc:sldMkLst>
        <pc:spChg chg="add del mod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292452254" sldId="339"/>
            <ac:spMk id="5" creationId="{5B85630A-153E-8E4A-8BC5-A3296AF2EE72}"/>
          </ac:spMkLst>
        </pc:spChg>
        <pc:spChg chg="mod">
          <ac:chgData name="Perez, Pablo (Nokia - ES/Madrid)" userId="097186de-2524-4fee-bc83-c830f7b8a490" providerId="ADAL" clId="{A8FAEB84-3CBB-F84F-AB54-B069D015B46E}" dt="2021-02-12T10:28:52.015" v="1638" actId="20577"/>
          <ac:spMkLst>
            <pc:docMk/>
            <pc:sldMk cId="292452254" sldId="339"/>
            <ac:spMk id="8" creationId="{C6E8CC8E-06AD-F644-8FCC-129667B30AE4}"/>
          </ac:spMkLst>
        </pc:spChg>
        <pc:picChg chg="add mod">
          <ac:chgData name="Perez, Pablo (Nokia - ES/Madrid)" userId="097186de-2524-4fee-bc83-c830f7b8a490" providerId="ADAL" clId="{A8FAEB84-3CBB-F84F-AB54-B069D015B46E}" dt="2021-02-11T16:24:33.467" v="425"/>
          <ac:picMkLst>
            <pc:docMk/>
            <pc:sldMk cId="292452254" sldId="339"/>
            <ac:picMk id="9" creationId="{E652A36F-7C51-344D-9E01-3BD4CB0488B8}"/>
          </ac:picMkLst>
        </pc:picChg>
      </pc:sldChg>
      <pc:sldChg chg="delSp modSp mod">
        <pc:chgData name="Perez, Pablo (Nokia - ES/Madrid)" userId="097186de-2524-4fee-bc83-c830f7b8a490" providerId="ADAL" clId="{A8FAEB84-3CBB-F84F-AB54-B069D015B46E}" dt="2021-02-12T10:09:47.144" v="962" actId="20577"/>
        <pc:sldMkLst>
          <pc:docMk/>
          <pc:sldMk cId="2950234669" sldId="10861"/>
        </pc:sldMkLst>
        <pc:spChg chg="mod">
          <ac:chgData name="Perez, Pablo (Nokia - ES/Madrid)" userId="097186de-2524-4fee-bc83-c830f7b8a490" providerId="ADAL" clId="{A8FAEB84-3CBB-F84F-AB54-B069D015B46E}" dt="2021-02-12T10:09:47.144" v="962" actId="20577"/>
          <ac:spMkLst>
            <pc:docMk/>
            <pc:sldMk cId="2950234669" sldId="10861"/>
            <ac:spMk id="4" creationId="{4A453E5C-522A-674B-BB36-C36DBC4B6613}"/>
          </ac:spMkLst>
        </pc:spChg>
        <pc:spChg chg="del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2950234669" sldId="10861"/>
            <ac:spMk id="5" creationId="{7DC7AFD6-76E5-E14A-AB7A-753CBE21F1FF}"/>
          </ac:spMkLst>
        </pc:spChg>
      </pc:sldChg>
      <pc:sldChg chg="addSp delSp modSp mod">
        <pc:chgData name="Perez, Pablo (Nokia - ES/Madrid)" userId="097186de-2524-4fee-bc83-c830f7b8a490" providerId="ADAL" clId="{A8FAEB84-3CBB-F84F-AB54-B069D015B46E}" dt="2021-02-12T10:25:24.400" v="1570" actId="27636"/>
        <pc:sldMkLst>
          <pc:docMk/>
          <pc:sldMk cId="3551936855" sldId="10862"/>
        </pc:sldMkLst>
        <pc:spChg chg="mod">
          <ac:chgData name="Perez, Pablo (Nokia - ES/Madrid)" userId="097186de-2524-4fee-bc83-c830f7b8a490" providerId="ADAL" clId="{A8FAEB84-3CBB-F84F-AB54-B069D015B46E}" dt="2021-02-12T10:24:22.129" v="1443" actId="20577"/>
          <ac:spMkLst>
            <pc:docMk/>
            <pc:sldMk cId="3551936855" sldId="10862"/>
            <ac:spMk id="2" creationId="{682F4FE8-64C5-1445-9080-1CECEEE753F4}"/>
          </ac:spMkLst>
        </pc:spChg>
        <pc:spChg chg="mod">
          <ac:chgData name="Perez, Pablo (Nokia - ES/Madrid)" userId="097186de-2524-4fee-bc83-c830f7b8a490" providerId="ADAL" clId="{A8FAEB84-3CBB-F84F-AB54-B069D015B46E}" dt="2021-02-12T10:24:27.211" v="1447" actId="20577"/>
          <ac:spMkLst>
            <pc:docMk/>
            <pc:sldMk cId="3551936855" sldId="10862"/>
            <ac:spMk id="3" creationId="{CA2A64D2-99E4-654F-B8DE-7110D92F79A7}"/>
          </ac:spMkLst>
        </pc:spChg>
        <pc:spChg chg="mod">
          <ac:chgData name="Perez, Pablo (Nokia - ES/Madrid)" userId="097186de-2524-4fee-bc83-c830f7b8a490" providerId="ADAL" clId="{A8FAEB84-3CBB-F84F-AB54-B069D015B46E}" dt="2021-02-12T10:25:24.400" v="1570" actId="27636"/>
          <ac:spMkLst>
            <pc:docMk/>
            <pc:sldMk cId="3551936855" sldId="10862"/>
            <ac:spMk id="4" creationId="{09502330-24DB-AE44-BED9-A1F0E40105C7}"/>
          </ac:spMkLst>
        </pc:spChg>
        <pc:spChg chg="add del mod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3551936855" sldId="10862"/>
            <ac:spMk id="5" creationId="{76CBF21C-6BF0-2F4A-B56F-57EF292B493A}"/>
          </ac:spMkLst>
        </pc:spChg>
        <pc:graphicFrameChg chg="add del mod">
          <ac:chgData name="Perez, Pablo (Nokia - ES/Madrid)" userId="097186de-2524-4fee-bc83-c830f7b8a490" providerId="ADAL" clId="{A8FAEB84-3CBB-F84F-AB54-B069D015B46E}" dt="2021-02-12T10:12:39.950" v="980"/>
          <ac:graphicFrameMkLst>
            <pc:docMk/>
            <pc:sldMk cId="3551936855" sldId="10862"/>
            <ac:graphicFrameMk id="6" creationId="{AC87CFDF-ABEC-EA40-9884-F9FABA170AF1}"/>
          </ac:graphicFrameMkLst>
        </pc:graphicFrameChg>
      </pc:sldChg>
      <pc:sldChg chg="del">
        <pc:chgData name="Perez, Pablo (Nokia - ES/Madrid)" userId="097186de-2524-4fee-bc83-c830f7b8a490" providerId="ADAL" clId="{A8FAEB84-3CBB-F84F-AB54-B069D015B46E}" dt="2021-02-11T16:24:38.610" v="426" actId="2696"/>
        <pc:sldMkLst>
          <pc:docMk/>
          <pc:sldMk cId="2672903551" sldId="10863"/>
        </pc:sldMkLst>
      </pc:sldChg>
      <pc:sldChg chg="addSp delSp modSp new mod modClrScheme chgLayout">
        <pc:chgData name="Perez, Pablo (Nokia - ES/Madrid)" userId="097186de-2524-4fee-bc83-c830f7b8a490" providerId="ADAL" clId="{A8FAEB84-3CBB-F84F-AB54-B069D015B46E}" dt="2021-02-12T06:59:55.989" v="677"/>
        <pc:sldMkLst>
          <pc:docMk/>
          <pc:sldMk cId="4082313572" sldId="10864"/>
        </pc:sldMkLst>
        <pc:spChg chg="del mod ord">
          <ac:chgData name="Perez, Pablo (Nokia - ES/Madrid)" userId="097186de-2524-4fee-bc83-c830f7b8a490" providerId="ADAL" clId="{A8FAEB84-3CBB-F84F-AB54-B069D015B46E}" dt="2021-02-11T16:14:12.139" v="53" actId="700"/>
          <ac:spMkLst>
            <pc:docMk/>
            <pc:sldMk cId="4082313572" sldId="10864"/>
            <ac:spMk id="2" creationId="{81AD9B32-6A6F-E74F-99F4-644F04C10265}"/>
          </ac:spMkLst>
        </pc:spChg>
        <pc:spChg chg="del mod ord">
          <ac:chgData name="Perez, Pablo (Nokia - ES/Madrid)" userId="097186de-2524-4fee-bc83-c830f7b8a490" providerId="ADAL" clId="{A8FAEB84-3CBB-F84F-AB54-B069D015B46E}" dt="2021-02-11T16:14:12.139" v="53" actId="700"/>
          <ac:spMkLst>
            <pc:docMk/>
            <pc:sldMk cId="4082313572" sldId="10864"/>
            <ac:spMk id="3" creationId="{76557BDB-6CF6-A04C-BAEA-43933FB5386E}"/>
          </ac:spMkLst>
        </pc:spChg>
        <pc:spChg chg="del mod ord">
          <ac:chgData name="Perez, Pablo (Nokia - ES/Madrid)" userId="097186de-2524-4fee-bc83-c830f7b8a490" providerId="ADAL" clId="{A8FAEB84-3CBB-F84F-AB54-B069D015B46E}" dt="2021-02-11T16:14:12.139" v="53" actId="700"/>
          <ac:spMkLst>
            <pc:docMk/>
            <pc:sldMk cId="4082313572" sldId="10864"/>
            <ac:spMk id="4" creationId="{B715E501-B857-974D-BD73-845476B64666}"/>
          </ac:spMkLst>
        </pc:spChg>
        <pc:spChg chg="del mod ord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4082313572" sldId="10864"/>
            <ac:spMk id="5" creationId="{6DA34679-B92F-B04C-BECF-7FE1FB59A3B3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5.059" v="54" actId="700"/>
          <ac:spMkLst>
            <pc:docMk/>
            <pc:sldMk cId="4082313572" sldId="10864"/>
            <ac:spMk id="6" creationId="{9EFDECBE-D9C2-6F4A-B915-78E09365CCDE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5.059" v="54" actId="700"/>
          <ac:spMkLst>
            <pc:docMk/>
            <pc:sldMk cId="4082313572" sldId="10864"/>
            <ac:spMk id="7" creationId="{198CFD37-26D6-774F-8D09-109FFCB41BE6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5.059" v="54" actId="700"/>
          <ac:spMkLst>
            <pc:docMk/>
            <pc:sldMk cId="4082313572" sldId="10864"/>
            <ac:spMk id="8" creationId="{7FB9EC7D-AA62-6B41-BB3D-E7573CE77F56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8.776" v="55" actId="700"/>
          <ac:spMkLst>
            <pc:docMk/>
            <pc:sldMk cId="4082313572" sldId="10864"/>
            <ac:spMk id="9" creationId="{3D4056E8-0154-FA4E-92C1-5D29A8A3D010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8.776" v="55" actId="700"/>
          <ac:spMkLst>
            <pc:docMk/>
            <pc:sldMk cId="4082313572" sldId="10864"/>
            <ac:spMk id="10" creationId="{1AD1A1C1-BEC6-B346-B462-BF0092EEDCF8}"/>
          </ac:spMkLst>
        </pc:spChg>
        <pc:spChg chg="add del mod ord">
          <ac:chgData name="Perez, Pablo (Nokia - ES/Madrid)" userId="097186de-2524-4fee-bc83-c830f7b8a490" providerId="ADAL" clId="{A8FAEB84-3CBB-F84F-AB54-B069D015B46E}" dt="2021-02-11T16:14:18.776" v="55" actId="700"/>
          <ac:spMkLst>
            <pc:docMk/>
            <pc:sldMk cId="4082313572" sldId="10864"/>
            <ac:spMk id="11" creationId="{DFF27DC3-D4A3-694D-9FCC-071611C7A984}"/>
          </ac:spMkLst>
        </pc:spChg>
        <pc:spChg chg="add mod ord">
          <ac:chgData name="Perez, Pablo (Nokia - ES/Madrid)" userId="097186de-2524-4fee-bc83-c830f7b8a490" providerId="ADAL" clId="{A8FAEB84-3CBB-F84F-AB54-B069D015B46E}" dt="2021-02-11T16:16:04.794" v="154" actId="20577"/>
          <ac:spMkLst>
            <pc:docMk/>
            <pc:sldMk cId="4082313572" sldId="10864"/>
            <ac:spMk id="12" creationId="{3BBD7F49-A53A-E54A-A42E-D9873AFE21D9}"/>
          </ac:spMkLst>
        </pc:spChg>
        <pc:spChg chg="add mod ord">
          <ac:chgData name="Perez, Pablo (Nokia - ES/Madrid)" userId="097186de-2524-4fee-bc83-c830f7b8a490" providerId="ADAL" clId="{A8FAEB84-3CBB-F84F-AB54-B069D015B46E}" dt="2021-02-11T16:15:58.663" v="146" actId="20577"/>
          <ac:spMkLst>
            <pc:docMk/>
            <pc:sldMk cId="4082313572" sldId="10864"/>
            <ac:spMk id="13" creationId="{D55AE1A1-D94B-6543-B3C0-10A7858F7ACF}"/>
          </ac:spMkLst>
        </pc:spChg>
        <pc:spChg chg="add mod ord">
          <ac:chgData name="Perez, Pablo (Nokia - ES/Madrid)" userId="097186de-2524-4fee-bc83-c830f7b8a490" providerId="ADAL" clId="{A8FAEB84-3CBB-F84F-AB54-B069D015B46E}" dt="2021-02-11T16:15:45.714" v="130" actId="20577"/>
          <ac:spMkLst>
            <pc:docMk/>
            <pc:sldMk cId="4082313572" sldId="10864"/>
            <ac:spMk id="14" creationId="{0BB147AC-8F77-9E43-8889-A3580C948D5C}"/>
          </ac:spMkLst>
        </pc:spChg>
        <pc:picChg chg="add mod">
          <ac:chgData name="Perez, Pablo (Nokia - ES/Madrid)" userId="097186de-2524-4fee-bc83-c830f7b8a490" providerId="ADAL" clId="{A8FAEB84-3CBB-F84F-AB54-B069D015B46E}" dt="2021-02-11T16:24:27.156" v="422"/>
          <ac:picMkLst>
            <pc:docMk/>
            <pc:sldMk cId="4082313572" sldId="10864"/>
            <ac:picMk id="15" creationId="{335CDB89-8154-5844-8EE9-F7CC868DA2C6}"/>
          </ac:picMkLst>
        </pc:picChg>
      </pc:sldChg>
      <pc:sldChg chg="addSp delSp modSp new del mod modClrScheme chgLayout">
        <pc:chgData name="Perez, Pablo (Nokia - ES/Madrid)" userId="097186de-2524-4fee-bc83-c830f7b8a490" providerId="ADAL" clId="{A8FAEB84-3CBB-F84F-AB54-B069D015B46E}" dt="2021-02-11T16:14:05.787" v="51" actId="2696"/>
        <pc:sldMkLst>
          <pc:docMk/>
          <pc:sldMk cId="4102558677" sldId="10864"/>
        </pc:sldMkLst>
        <pc:spChg chg="del mod ord">
          <ac:chgData name="Perez, Pablo (Nokia - ES/Madrid)" userId="097186de-2524-4fee-bc83-c830f7b8a490" providerId="ADAL" clId="{A8FAEB84-3CBB-F84F-AB54-B069D015B46E}" dt="2021-02-11T16:13:57.903" v="46" actId="700"/>
          <ac:spMkLst>
            <pc:docMk/>
            <pc:sldMk cId="4102558677" sldId="10864"/>
            <ac:spMk id="2" creationId="{F89F029B-EFFB-AE4E-AFE6-9FBB855FD991}"/>
          </ac:spMkLst>
        </pc:spChg>
        <pc:spChg chg="del mod ord">
          <ac:chgData name="Perez, Pablo (Nokia - ES/Madrid)" userId="097186de-2524-4fee-bc83-c830f7b8a490" providerId="ADAL" clId="{A8FAEB84-3CBB-F84F-AB54-B069D015B46E}" dt="2021-02-11T16:13:57.903" v="46" actId="700"/>
          <ac:spMkLst>
            <pc:docMk/>
            <pc:sldMk cId="4102558677" sldId="10864"/>
            <ac:spMk id="3" creationId="{D8564853-D8FA-834A-880C-955CFBD03460}"/>
          </ac:spMkLst>
        </pc:spChg>
        <pc:spChg chg="mod ord">
          <ac:chgData name="Perez, Pablo (Nokia - ES/Madrid)" userId="097186de-2524-4fee-bc83-c830f7b8a490" providerId="ADAL" clId="{A8FAEB84-3CBB-F84F-AB54-B069D015B46E}" dt="2021-02-11T16:14:02.482" v="50" actId="20577"/>
          <ac:spMkLst>
            <pc:docMk/>
            <pc:sldMk cId="4102558677" sldId="10864"/>
            <ac:spMk id="4" creationId="{A5B73FBA-4A0C-D943-9DD7-0FD7BEE5E7C6}"/>
          </ac:spMkLst>
        </pc:spChg>
        <pc:spChg chg="mod ord">
          <ac:chgData name="Perez, Pablo (Nokia - ES/Madrid)" userId="097186de-2524-4fee-bc83-c830f7b8a490" providerId="ADAL" clId="{A8FAEB84-3CBB-F84F-AB54-B069D015B46E}" dt="2021-02-11T16:13:57.903" v="46" actId="700"/>
          <ac:spMkLst>
            <pc:docMk/>
            <pc:sldMk cId="4102558677" sldId="10864"/>
            <ac:spMk id="5" creationId="{6C0552F0-02B0-3147-AF2E-7296D801D3F3}"/>
          </ac:spMkLst>
        </pc:spChg>
        <pc:spChg chg="add mod ord">
          <ac:chgData name="Perez, Pablo (Nokia - ES/Madrid)" userId="097186de-2524-4fee-bc83-c830f7b8a490" providerId="ADAL" clId="{A8FAEB84-3CBB-F84F-AB54-B069D015B46E}" dt="2021-02-11T16:13:57.903" v="46" actId="700"/>
          <ac:spMkLst>
            <pc:docMk/>
            <pc:sldMk cId="4102558677" sldId="10864"/>
            <ac:spMk id="6" creationId="{FE8316EC-9FEF-3F41-AA0C-BEA7224A3C4F}"/>
          </ac:spMkLst>
        </pc:spChg>
        <pc:spChg chg="add mod ord">
          <ac:chgData name="Perez, Pablo (Nokia - ES/Madrid)" userId="097186de-2524-4fee-bc83-c830f7b8a490" providerId="ADAL" clId="{A8FAEB84-3CBB-F84F-AB54-B069D015B46E}" dt="2021-02-11T16:13:57.903" v="46" actId="700"/>
          <ac:spMkLst>
            <pc:docMk/>
            <pc:sldMk cId="4102558677" sldId="10864"/>
            <ac:spMk id="7" creationId="{BFE1F37D-9D7F-1248-92CE-95798218B75D}"/>
          </ac:spMkLst>
        </pc:spChg>
      </pc:sldChg>
      <pc:sldChg chg="addSp delSp modSp new mod">
        <pc:chgData name="Perez, Pablo (Nokia - ES/Madrid)" userId="097186de-2524-4fee-bc83-c830f7b8a490" providerId="ADAL" clId="{A8FAEB84-3CBB-F84F-AB54-B069D015B46E}" dt="2021-02-12T06:59:55.989" v="677"/>
        <pc:sldMkLst>
          <pc:docMk/>
          <pc:sldMk cId="3598276483" sldId="10865"/>
        </pc:sldMkLst>
        <pc:spChg chg="mod">
          <ac:chgData name="Perez, Pablo (Nokia - ES/Madrid)" userId="097186de-2524-4fee-bc83-c830f7b8a490" providerId="ADAL" clId="{A8FAEB84-3CBB-F84F-AB54-B069D015B46E}" dt="2021-02-11T16:17:38.410" v="178" actId="20577"/>
          <ac:spMkLst>
            <pc:docMk/>
            <pc:sldMk cId="3598276483" sldId="10865"/>
            <ac:spMk id="2" creationId="{41E212F3-09C3-CC42-B3FB-4246B08E21E7}"/>
          </ac:spMkLst>
        </pc:spChg>
        <pc:spChg chg="mod">
          <ac:chgData name="Perez, Pablo (Nokia - ES/Madrid)" userId="097186de-2524-4fee-bc83-c830f7b8a490" providerId="ADAL" clId="{A8FAEB84-3CBB-F84F-AB54-B069D015B46E}" dt="2021-02-11T16:17:50.225" v="183"/>
          <ac:spMkLst>
            <pc:docMk/>
            <pc:sldMk cId="3598276483" sldId="10865"/>
            <ac:spMk id="3" creationId="{AB4BC9B3-B511-114E-B46D-003ADDD5665B}"/>
          </ac:spMkLst>
        </pc:spChg>
        <pc:spChg chg="mod">
          <ac:chgData name="Perez, Pablo (Nokia - ES/Madrid)" userId="097186de-2524-4fee-bc83-c830f7b8a490" providerId="ADAL" clId="{A8FAEB84-3CBB-F84F-AB54-B069D015B46E}" dt="2021-02-12T06:28:30.890" v="675" actId="20577"/>
          <ac:spMkLst>
            <pc:docMk/>
            <pc:sldMk cId="3598276483" sldId="10865"/>
            <ac:spMk id="4" creationId="{48CC57F5-60E7-664B-8CAB-5DA67A1830CA}"/>
          </ac:spMkLst>
        </pc:spChg>
        <pc:spChg chg="del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3598276483" sldId="10865"/>
            <ac:spMk id="5" creationId="{5A974CEA-67BF-6C46-B178-797652EF00C9}"/>
          </ac:spMkLst>
        </pc:spChg>
        <pc:picChg chg="add mod">
          <ac:chgData name="Perez, Pablo (Nokia - ES/Madrid)" userId="097186de-2524-4fee-bc83-c830f7b8a490" providerId="ADAL" clId="{A8FAEB84-3CBB-F84F-AB54-B069D015B46E}" dt="2021-02-11T16:24:28.742" v="423"/>
          <ac:picMkLst>
            <pc:docMk/>
            <pc:sldMk cId="3598276483" sldId="10865"/>
            <ac:picMk id="6" creationId="{211E9C83-1B57-FE42-84D7-63E3F18BFF3C}"/>
          </ac:picMkLst>
        </pc:picChg>
      </pc:sldChg>
      <pc:sldChg chg="addSp delSp modSp new mod">
        <pc:chgData name="Perez, Pablo (Nokia - ES/Madrid)" userId="097186de-2524-4fee-bc83-c830f7b8a490" providerId="ADAL" clId="{A8FAEB84-3CBB-F84F-AB54-B069D015B46E}" dt="2021-02-12T07:00:26.648" v="678" actId="20577"/>
        <pc:sldMkLst>
          <pc:docMk/>
          <pc:sldMk cId="145510378" sldId="10866"/>
        </pc:sldMkLst>
        <pc:spChg chg="mod">
          <ac:chgData name="Perez, Pablo (Nokia - ES/Madrid)" userId="097186de-2524-4fee-bc83-c830f7b8a490" providerId="ADAL" clId="{A8FAEB84-3CBB-F84F-AB54-B069D015B46E}" dt="2021-02-11T16:24:20.317" v="421" actId="20577"/>
          <ac:spMkLst>
            <pc:docMk/>
            <pc:sldMk cId="145510378" sldId="10866"/>
            <ac:spMk id="2" creationId="{D4C74667-EF14-D141-84B6-F3F19AE6D285}"/>
          </ac:spMkLst>
        </pc:spChg>
        <pc:spChg chg="mod">
          <ac:chgData name="Perez, Pablo (Nokia - ES/Madrid)" userId="097186de-2524-4fee-bc83-c830f7b8a490" providerId="ADAL" clId="{A8FAEB84-3CBB-F84F-AB54-B069D015B46E}" dt="2021-02-11T16:24:15.701" v="404" actId="20577"/>
          <ac:spMkLst>
            <pc:docMk/>
            <pc:sldMk cId="145510378" sldId="10866"/>
            <ac:spMk id="3" creationId="{88AD32B3-3535-D946-A65A-58FE83181E5C}"/>
          </ac:spMkLst>
        </pc:spChg>
        <pc:spChg chg="mod">
          <ac:chgData name="Perez, Pablo (Nokia - ES/Madrid)" userId="097186de-2524-4fee-bc83-c830f7b8a490" providerId="ADAL" clId="{A8FAEB84-3CBB-F84F-AB54-B069D015B46E}" dt="2021-02-12T07:00:26.648" v="678" actId="20577"/>
          <ac:spMkLst>
            <pc:docMk/>
            <pc:sldMk cId="145510378" sldId="10866"/>
            <ac:spMk id="4" creationId="{3EA21191-00F4-B740-AAB3-3EF38FC6B761}"/>
          </ac:spMkLst>
        </pc:spChg>
        <pc:spChg chg="del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145510378" sldId="10866"/>
            <ac:spMk id="5" creationId="{D9A807E1-3FB8-A14C-B5C5-2D8AF88F5AAE}"/>
          </ac:spMkLst>
        </pc:spChg>
        <pc:picChg chg="add mod">
          <ac:chgData name="Perez, Pablo (Nokia - ES/Madrid)" userId="097186de-2524-4fee-bc83-c830f7b8a490" providerId="ADAL" clId="{A8FAEB84-3CBB-F84F-AB54-B069D015B46E}" dt="2021-02-11T16:24:30.233" v="424"/>
          <ac:picMkLst>
            <pc:docMk/>
            <pc:sldMk cId="145510378" sldId="10866"/>
            <ac:picMk id="6" creationId="{C55F5588-8949-1A47-BB56-A26EDDF21B46}"/>
          </ac:picMkLst>
        </pc:picChg>
      </pc:sldChg>
      <pc:sldChg chg="addSp delSp modSp new mod">
        <pc:chgData name="Perez, Pablo (Nokia - ES/Madrid)" userId="097186de-2524-4fee-bc83-c830f7b8a490" providerId="ADAL" clId="{A8FAEB84-3CBB-F84F-AB54-B069D015B46E}" dt="2021-02-12T14:20:33.876" v="1739" actId="20577"/>
        <pc:sldMkLst>
          <pc:docMk/>
          <pc:sldMk cId="1021877467" sldId="10867"/>
        </pc:sldMkLst>
        <pc:spChg chg="mod">
          <ac:chgData name="Perez, Pablo (Nokia - ES/Madrid)" userId="097186de-2524-4fee-bc83-c830f7b8a490" providerId="ADAL" clId="{A8FAEB84-3CBB-F84F-AB54-B069D015B46E}" dt="2021-02-11T16:25:00.790" v="448" actId="20577"/>
          <ac:spMkLst>
            <pc:docMk/>
            <pc:sldMk cId="1021877467" sldId="10867"/>
            <ac:spMk id="2" creationId="{8D326EA2-1FEA-044B-ACC3-DFF1624C9016}"/>
          </ac:spMkLst>
        </pc:spChg>
        <pc:spChg chg="mod">
          <ac:chgData name="Perez, Pablo (Nokia - ES/Madrid)" userId="097186de-2524-4fee-bc83-c830f7b8a490" providerId="ADAL" clId="{A8FAEB84-3CBB-F84F-AB54-B069D015B46E}" dt="2021-02-11T16:24:56.281" v="433" actId="20577"/>
          <ac:spMkLst>
            <pc:docMk/>
            <pc:sldMk cId="1021877467" sldId="10867"/>
            <ac:spMk id="3" creationId="{03E28E33-98BB-F24C-84E3-BA6B463F9C2F}"/>
          </ac:spMkLst>
        </pc:spChg>
        <pc:spChg chg="mod">
          <ac:chgData name="Perez, Pablo (Nokia - ES/Madrid)" userId="097186de-2524-4fee-bc83-c830f7b8a490" providerId="ADAL" clId="{A8FAEB84-3CBB-F84F-AB54-B069D015B46E}" dt="2021-02-12T14:20:33.876" v="1739" actId="20577"/>
          <ac:spMkLst>
            <pc:docMk/>
            <pc:sldMk cId="1021877467" sldId="10867"/>
            <ac:spMk id="4" creationId="{A2D447B9-6B5E-7A45-A35B-8F9BD73F9E78}"/>
          </ac:spMkLst>
        </pc:spChg>
        <pc:spChg chg="del">
          <ac:chgData name="Perez, Pablo (Nokia - ES/Madrid)" userId="097186de-2524-4fee-bc83-c830f7b8a490" providerId="ADAL" clId="{A8FAEB84-3CBB-F84F-AB54-B069D015B46E}" dt="2021-02-12T06:59:55.989" v="677"/>
          <ac:spMkLst>
            <pc:docMk/>
            <pc:sldMk cId="1021877467" sldId="10867"/>
            <ac:spMk id="5" creationId="{91404586-06D0-6A46-B2E9-07EF0655AD6E}"/>
          </ac:spMkLst>
        </pc:spChg>
        <pc:picChg chg="add mod">
          <ac:chgData name="Perez, Pablo (Nokia - ES/Madrid)" userId="097186de-2524-4fee-bc83-c830f7b8a490" providerId="ADAL" clId="{A8FAEB84-3CBB-F84F-AB54-B069D015B46E}" dt="2021-02-11T16:25:04.529" v="449"/>
          <ac:picMkLst>
            <pc:docMk/>
            <pc:sldMk cId="1021877467" sldId="10867"/>
            <ac:picMk id="6" creationId="{DFD4E515-B5C7-7145-837D-B31AC117E901}"/>
          </ac:picMkLst>
        </pc:picChg>
      </pc:sldChg>
      <pc:sldChg chg="addSp modSp add mod">
        <pc:chgData name="Perez, Pablo (Nokia - ES/Madrid)" userId="097186de-2524-4fee-bc83-c830f7b8a490" providerId="ADAL" clId="{A8FAEB84-3CBB-F84F-AB54-B069D015B46E}" dt="2021-02-12T10:28:11.873" v="1618" actId="1076"/>
        <pc:sldMkLst>
          <pc:docMk/>
          <pc:sldMk cId="4117745059" sldId="10868"/>
        </pc:sldMkLst>
        <pc:spChg chg="mod">
          <ac:chgData name="Perez, Pablo (Nokia - ES/Madrid)" userId="097186de-2524-4fee-bc83-c830f7b8a490" providerId="ADAL" clId="{A8FAEB84-3CBB-F84F-AB54-B069D015B46E}" dt="2021-02-12T10:24:44.159" v="1466" actId="20577"/>
          <ac:spMkLst>
            <pc:docMk/>
            <pc:sldMk cId="4117745059" sldId="10868"/>
            <ac:spMk id="2" creationId="{682F4FE8-64C5-1445-9080-1CECEEE753F4}"/>
          </ac:spMkLst>
        </pc:spChg>
        <pc:spChg chg="mod">
          <ac:chgData name="Perez, Pablo (Nokia - ES/Madrid)" userId="097186de-2524-4fee-bc83-c830f7b8a490" providerId="ADAL" clId="{A8FAEB84-3CBB-F84F-AB54-B069D015B46E}" dt="2021-02-12T10:25:07.997" v="1559" actId="20577"/>
          <ac:spMkLst>
            <pc:docMk/>
            <pc:sldMk cId="4117745059" sldId="10868"/>
            <ac:spMk id="4" creationId="{09502330-24DB-AE44-BED9-A1F0E40105C7}"/>
          </ac:spMkLst>
        </pc:spChg>
        <pc:spChg chg="add mod">
          <ac:chgData name="Perez, Pablo (Nokia - ES/Madrid)" userId="097186de-2524-4fee-bc83-c830f7b8a490" providerId="ADAL" clId="{A8FAEB84-3CBB-F84F-AB54-B069D015B46E}" dt="2021-02-12T10:28:11.873" v="1618" actId="1076"/>
          <ac:spMkLst>
            <pc:docMk/>
            <pc:sldMk cId="4117745059" sldId="10868"/>
            <ac:spMk id="5" creationId="{C730690E-81AD-7B4C-AF5A-C56385D90225}"/>
          </ac:spMkLst>
        </pc:spChg>
      </pc:sldChg>
      <pc:sldMasterChg chg="delSldLayout">
        <pc:chgData name="Perez, Pablo (Nokia - ES/Madrid)" userId="097186de-2524-4fee-bc83-c830f7b8a490" providerId="ADAL" clId="{A8FAEB84-3CBB-F84F-AB54-B069D015B46E}" dt="2021-02-11T16:24:38.610" v="426" actId="2696"/>
        <pc:sldMasterMkLst>
          <pc:docMk/>
          <pc:sldMasterMk cId="519627140" sldId="2147483660"/>
        </pc:sldMasterMkLst>
        <pc:sldLayoutChg chg="del">
          <pc:chgData name="Perez, Pablo (Nokia - ES/Madrid)" userId="097186de-2524-4fee-bc83-c830f7b8a490" providerId="ADAL" clId="{A8FAEB84-3CBB-F84F-AB54-B069D015B46E}" dt="2021-02-11T16:24:38.610" v="426" actId="2696"/>
          <pc:sldLayoutMkLst>
            <pc:docMk/>
            <pc:sldMasterMk cId="519627140" sldId="2147483660"/>
            <pc:sldLayoutMk cId="491407843" sldId="2147483684"/>
          </pc:sldLayoutMkLst>
        </pc:sldLayoutChg>
      </pc:sldMasterChg>
    </pc:docChg>
  </pc:docChgLst>
  <pc:docChgLst>
    <pc:chgData name="Perez, Pablo (Nokia - ES/Madrid)" userId="097186de-2524-4fee-bc83-c830f7b8a490" providerId="ADAL" clId="{84DCE816-1BC2-1B43-9210-B2CA5F13B149}"/>
    <pc:docChg chg="undo custSel addSld delSld modSld">
      <pc:chgData name="Perez, Pablo (Nokia - ES/Madrid)" userId="097186de-2524-4fee-bc83-c830f7b8a490" providerId="ADAL" clId="{84DCE816-1BC2-1B43-9210-B2CA5F13B149}" dt="2021-06-02T05:54:56.705" v="7909" actId="700"/>
      <pc:docMkLst>
        <pc:docMk/>
      </pc:docMkLst>
      <pc:sldChg chg="modSp mod setBg modClrScheme chgLayout">
        <pc:chgData name="Perez, Pablo (Nokia - ES/Madrid)" userId="097186de-2524-4fee-bc83-c830f7b8a490" providerId="ADAL" clId="{84DCE816-1BC2-1B43-9210-B2CA5F13B149}" dt="2021-06-02T05:54:20.628" v="7908" actId="18331"/>
        <pc:sldMkLst>
          <pc:docMk/>
          <pc:sldMk cId="224868887" sldId="269"/>
        </pc:sldMkLst>
        <pc:spChg chg="mod ord">
          <ac:chgData name="Perez, Pablo (Nokia - ES/Madrid)" userId="097186de-2524-4fee-bc83-c830f7b8a490" providerId="ADAL" clId="{84DCE816-1BC2-1B43-9210-B2CA5F13B149}" dt="2021-05-31T10:23:48.007" v="5324" actId="1076"/>
          <ac:spMkLst>
            <pc:docMk/>
            <pc:sldMk cId="224868887" sldId="269"/>
            <ac:spMk id="2" creationId="{0672E1C8-7522-2C4E-963D-9AB058378472}"/>
          </ac:spMkLst>
        </pc:spChg>
        <pc:spChg chg="mod ord">
          <ac:chgData name="Perez, Pablo (Nokia - ES/Madrid)" userId="097186de-2524-4fee-bc83-c830f7b8a490" providerId="ADAL" clId="{84DCE816-1BC2-1B43-9210-B2CA5F13B149}" dt="2021-05-31T06:01:45.285" v="1165" actId="27636"/>
          <ac:spMkLst>
            <pc:docMk/>
            <pc:sldMk cId="224868887" sldId="269"/>
            <ac:spMk id="5" creationId="{00000000-0000-0000-0000-000000000000}"/>
          </ac:spMkLst>
        </pc:spChg>
        <pc:picChg chg="mod">
          <ac:chgData name="Perez, Pablo (Nokia - ES/Madrid)" userId="097186de-2524-4fee-bc83-c830f7b8a490" providerId="ADAL" clId="{84DCE816-1BC2-1B43-9210-B2CA5F13B149}" dt="2021-05-31T10:24:01.776" v="5326" actId="1076"/>
          <ac:picMkLst>
            <pc:docMk/>
            <pc:sldMk cId="224868887" sldId="269"/>
            <ac:picMk id="3" creationId="{55E6C8F9-3B8D-AD4B-8055-CFA2B3524CFD}"/>
          </ac:picMkLst>
        </pc:picChg>
      </pc:sldChg>
      <pc:sldChg chg="mod modClrScheme chgLayout">
        <pc:chgData name="Perez, Pablo (Nokia - ES/Madrid)" userId="097186de-2524-4fee-bc83-c830f7b8a490" providerId="ADAL" clId="{84DCE816-1BC2-1B43-9210-B2CA5F13B149}" dt="2021-06-02T05:54:56.705" v="7909" actId="700"/>
        <pc:sldMkLst>
          <pc:docMk/>
          <pc:sldMk cId="1774037383" sldId="270"/>
        </pc:sldMkLst>
      </pc:sldChg>
      <pc:sldChg chg="modSp mod">
        <pc:chgData name="Perez, Pablo (Nokia - ES/Madrid)" userId="097186de-2524-4fee-bc83-c830f7b8a490" providerId="ADAL" clId="{84DCE816-1BC2-1B43-9210-B2CA5F13B149}" dt="2021-05-31T10:41:16.709" v="5710" actId="207"/>
        <pc:sldMkLst>
          <pc:docMk/>
          <pc:sldMk cId="292452254" sldId="339"/>
        </pc:sldMkLst>
        <pc:spChg chg="mod">
          <ac:chgData name="Perez, Pablo (Nokia - ES/Madrid)" userId="097186de-2524-4fee-bc83-c830f7b8a490" providerId="ADAL" clId="{84DCE816-1BC2-1B43-9210-B2CA5F13B149}" dt="2021-05-31T06:30:26.739" v="2139" actId="20577"/>
          <ac:spMkLst>
            <pc:docMk/>
            <pc:sldMk cId="292452254" sldId="339"/>
            <ac:spMk id="2" creationId="{9E62226B-DEC8-F441-9F4E-148973FC1F9F}"/>
          </ac:spMkLst>
        </pc:spChg>
        <pc:spChg chg="mod">
          <ac:chgData name="Perez, Pablo (Nokia - ES/Madrid)" userId="097186de-2524-4fee-bc83-c830f7b8a490" providerId="ADAL" clId="{84DCE816-1BC2-1B43-9210-B2CA5F13B149}" dt="2021-05-31T06:30:23.543" v="2130"/>
          <ac:spMkLst>
            <pc:docMk/>
            <pc:sldMk cId="292452254" sldId="339"/>
            <ac:spMk id="3" creationId="{BAB4347F-3A0A-5643-B30F-DFA025A2D7F4}"/>
          </ac:spMkLst>
        </pc:spChg>
        <pc:spChg chg="mod">
          <ac:chgData name="Perez, Pablo (Nokia - ES/Madrid)" userId="097186de-2524-4fee-bc83-c830f7b8a490" providerId="ADAL" clId="{84DCE816-1BC2-1B43-9210-B2CA5F13B149}" dt="2021-05-31T10:41:13.923" v="5709" actId="207"/>
          <ac:spMkLst>
            <pc:docMk/>
            <pc:sldMk cId="292452254" sldId="339"/>
            <ac:spMk id="4" creationId="{D80194A0-E260-9D49-9426-99FDC9038392}"/>
          </ac:spMkLst>
        </pc:spChg>
        <pc:spChg chg="mod">
          <ac:chgData name="Perez, Pablo (Nokia - ES/Madrid)" userId="097186de-2524-4fee-bc83-c830f7b8a490" providerId="ADAL" clId="{84DCE816-1BC2-1B43-9210-B2CA5F13B149}" dt="2021-05-31T10:41:16.709" v="5710" actId="207"/>
          <ac:spMkLst>
            <pc:docMk/>
            <pc:sldMk cId="292452254" sldId="339"/>
            <ac:spMk id="8" creationId="{C6E8CC8E-06AD-F644-8FCC-129667B30AE4}"/>
          </ac:spMkLst>
        </pc:spChg>
      </pc:sldChg>
      <pc:sldChg chg="del">
        <pc:chgData name="Perez, Pablo (Nokia - ES/Madrid)" userId="097186de-2524-4fee-bc83-c830f7b8a490" providerId="ADAL" clId="{84DCE816-1BC2-1B43-9210-B2CA5F13B149}" dt="2021-05-31T06:40:45.603" v="2340" actId="2696"/>
        <pc:sldMkLst>
          <pc:docMk/>
          <pc:sldMk cId="2950234669" sldId="10861"/>
        </pc:sldMkLst>
      </pc:sldChg>
      <pc:sldChg chg="del">
        <pc:chgData name="Perez, Pablo (Nokia - ES/Madrid)" userId="097186de-2524-4fee-bc83-c830f7b8a490" providerId="ADAL" clId="{84DCE816-1BC2-1B43-9210-B2CA5F13B149}" dt="2021-05-31T06:40:46.040" v="2341" actId="2696"/>
        <pc:sldMkLst>
          <pc:docMk/>
          <pc:sldMk cId="3551936855" sldId="10862"/>
        </pc:sldMkLst>
      </pc:sldChg>
      <pc:sldChg chg="del">
        <pc:chgData name="Perez, Pablo (Nokia - ES/Madrid)" userId="097186de-2524-4fee-bc83-c830f7b8a490" providerId="ADAL" clId="{84DCE816-1BC2-1B43-9210-B2CA5F13B149}" dt="2021-05-31T05:35:49.378" v="36" actId="2696"/>
        <pc:sldMkLst>
          <pc:docMk/>
          <pc:sldMk cId="4082313572" sldId="10864"/>
        </pc:sldMkLst>
      </pc:sldChg>
      <pc:sldChg chg="del">
        <pc:chgData name="Perez, Pablo (Nokia - ES/Madrid)" userId="097186de-2524-4fee-bc83-c830f7b8a490" providerId="ADAL" clId="{84DCE816-1BC2-1B43-9210-B2CA5F13B149}" dt="2021-05-31T05:35:49.378" v="36" actId="2696"/>
        <pc:sldMkLst>
          <pc:docMk/>
          <pc:sldMk cId="3598276483" sldId="10865"/>
        </pc:sldMkLst>
      </pc:sldChg>
      <pc:sldChg chg="addSp delSp modSp mod">
        <pc:chgData name="Perez, Pablo (Nokia - ES/Madrid)" userId="097186de-2524-4fee-bc83-c830f7b8a490" providerId="ADAL" clId="{84DCE816-1BC2-1B43-9210-B2CA5F13B149}" dt="2021-05-31T05:45:39.888" v="649" actId="20577"/>
        <pc:sldMkLst>
          <pc:docMk/>
          <pc:sldMk cId="1021877467" sldId="10867"/>
        </pc:sldMkLst>
        <pc:spChg chg="mod">
          <ac:chgData name="Perez, Pablo (Nokia - ES/Madrid)" userId="097186de-2524-4fee-bc83-c830f7b8a490" providerId="ADAL" clId="{84DCE816-1BC2-1B43-9210-B2CA5F13B149}" dt="2021-05-31T05:45:39.888" v="649" actId="20577"/>
          <ac:spMkLst>
            <pc:docMk/>
            <pc:sldMk cId="1021877467" sldId="10867"/>
            <ac:spMk id="2" creationId="{8D326EA2-1FEA-044B-ACC3-DFF1624C9016}"/>
          </ac:spMkLst>
        </pc:spChg>
        <pc:spChg chg="mod">
          <ac:chgData name="Perez, Pablo (Nokia - ES/Madrid)" userId="097186de-2524-4fee-bc83-c830f7b8a490" providerId="ADAL" clId="{84DCE816-1BC2-1B43-9210-B2CA5F13B149}" dt="2021-05-31T05:45:34.442" v="634" actId="14"/>
          <ac:spMkLst>
            <pc:docMk/>
            <pc:sldMk cId="1021877467" sldId="10867"/>
            <ac:spMk id="4" creationId="{A2D447B9-6B5E-7A45-A35B-8F9BD73F9E78}"/>
          </ac:spMkLst>
        </pc:spChg>
        <pc:spChg chg="add del mod">
          <ac:chgData name="Perez, Pablo (Nokia - ES/Madrid)" userId="097186de-2524-4fee-bc83-c830f7b8a490" providerId="ADAL" clId="{84DCE816-1BC2-1B43-9210-B2CA5F13B149}" dt="2021-05-31T05:45:17.323" v="627"/>
          <ac:spMkLst>
            <pc:docMk/>
            <pc:sldMk cId="1021877467" sldId="10867"/>
            <ac:spMk id="5" creationId="{EA0177E3-9485-3A4C-AB84-5981FFF74A5C}"/>
          </ac:spMkLst>
        </pc:spChg>
      </pc:sldChg>
      <pc:sldChg chg="del">
        <pc:chgData name="Perez, Pablo (Nokia - ES/Madrid)" userId="097186de-2524-4fee-bc83-c830f7b8a490" providerId="ADAL" clId="{84DCE816-1BC2-1B43-9210-B2CA5F13B149}" dt="2021-05-31T06:40:46.846" v="2342" actId="2696"/>
        <pc:sldMkLst>
          <pc:docMk/>
          <pc:sldMk cId="4117745059" sldId="10868"/>
        </pc:sldMkLst>
      </pc:sldChg>
      <pc:sldChg chg="modSp add mod">
        <pc:chgData name="Perez, Pablo (Nokia - ES/Madrid)" userId="097186de-2524-4fee-bc83-c830f7b8a490" providerId="ADAL" clId="{84DCE816-1BC2-1B43-9210-B2CA5F13B149}" dt="2021-05-31T06:00:58.327" v="1162" actId="20577"/>
        <pc:sldMkLst>
          <pc:docMk/>
          <pc:sldMk cId="2804641739" sldId="10869"/>
        </pc:sldMkLst>
        <pc:spChg chg="mod">
          <ac:chgData name="Perez, Pablo (Nokia - ES/Madrid)" userId="097186de-2524-4fee-bc83-c830f7b8a490" providerId="ADAL" clId="{84DCE816-1BC2-1B43-9210-B2CA5F13B149}" dt="2021-05-31T05:45:48.388" v="679" actId="20577"/>
          <ac:spMkLst>
            <pc:docMk/>
            <pc:sldMk cId="2804641739" sldId="10869"/>
            <ac:spMk id="2" creationId="{8D326EA2-1FEA-044B-ACC3-DFF1624C9016}"/>
          </ac:spMkLst>
        </pc:spChg>
        <pc:spChg chg="mod">
          <ac:chgData name="Perez, Pablo (Nokia - ES/Madrid)" userId="097186de-2524-4fee-bc83-c830f7b8a490" providerId="ADAL" clId="{84DCE816-1BC2-1B43-9210-B2CA5F13B149}" dt="2021-05-31T06:00:58.327" v="1162" actId="20577"/>
          <ac:spMkLst>
            <pc:docMk/>
            <pc:sldMk cId="2804641739" sldId="10869"/>
            <ac:spMk id="4" creationId="{A2D447B9-6B5E-7A45-A35B-8F9BD73F9E78}"/>
          </ac:spMkLst>
        </pc:spChg>
      </pc:sldChg>
      <pc:sldChg chg="addSp delSp modSp new mod setBg modClrScheme chgLayout">
        <pc:chgData name="Perez, Pablo (Nokia - ES/Madrid)" userId="097186de-2524-4fee-bc83-c830f7b8a490" providerId="ADAL" clId="{84DCE816-1BC2-1B43-9210-B2CA5F13B149}" dt="2021-06-02T05:54:20.628" v="7908" actId="18331"/>
        <pc:sldMkLst>
          <pc:docMk/>
          <pc:sldMk cId="2593309448" sldId="10870"/>
        </pc:sldMkLst>
        <pc:spChg chg="del mod ord">
          <ac:chgData name="Perez, Pablo (Nokia - ES/Madrid)" userId="097186de-2524-4fee-bc83-c830f7b8a490" providerId="ADAL" clId="{84DCE816-1BC2-1B43-9210-B2CA5F13B149}" dt="2021-05-31T06:02:04.802" v="1167" actId="700"/>
          <ac:spMkLst>
            <pc:docMk/>
            <pc:sldMk cId="2593309448" sldId="10870"/>
            <ac:spMk id="2" creationId="{E9A99B68-E5B0-444B-9336-6EA35F644338}"/>
          </ac:spMkLst>
        </pc:spChg>
        <pc:spChg chg="del mod ord">
          <ac:chgData name="Perez, Pablo (Nokia - ES/Madrid)" userId="097186de-2524-4fee-bc83-c830f7b8a490" providerId="ADAL" clId="{84DCE816-1BC2-1B43-9210-B2CA5F13B149}" dt="2021-05-31T06:02:04.802" v="1167" actId="700"/>
          <ac:spMkLst>
            <pc:docMk/>
            <pc:sldMk cId="2593309448" sldId="10870"/>
            <ac:spMk id="3" creationId="{6A6B2607-DD74-6D45-8AA9-B0727907338D}"/>
          </ac:spMkLst>
        </pc:spChg>
        <pc:spChg chg="del">
          <ac:chgData name="Perez, Pablo (Nokia - ES/Madrid)" userId="097186de-2524-4fee-bc83-c830f7b8a490" providerId="ADAL" clId="{84DCE816-1BC2-1B43-9210-B2CA5F13B149}" dt="2021-05-31T06:02:04.802" v="1167" actId="700"/>
          <ac:spMkLst>
            <pc:docMk/>
            <pc:sldMk cId="2593309448" sldId="10870"/>
            <ac:spMk id="4" creationId="{CE8527FC-4A3B-5F40-A9BC-B94F495E0E25}"/>
          </ac:spMkLst>
        </pc:spChg>
        <pc:spChg chg="add mod ord">
          <ac:chgData name="Perez, Pablo (Nokia - ES/Madrid)" userId="097186de-2524-4fee-bc83-c830f7b8a490" providerId="ADAL" clId="{84DCE816-1BC2-1B43-9210-B2CA5F13B149}" dt="2021-05-31T06:12:42.367" v="1211" actId="20577"/>
          <ac:spMkLst>
            <pc:docMk/>
            <pc:sldMk cId="2593309448" sldId="10870"/>
            <ac:spMk id="5" creationId="{9E126670-75DA-9F4F-B026-E89503DD6344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11:40.592" v="1180" actId="478"/>
          <ac:spMkLst>
            <pc:docMk/>
            <pc:sldMk cId="2593309448" sldId="10870"/>
            <ac:spMk id="6" creationId="{0E238F02-E668-AB47-8C03-CB8153A8BFC6}"/>
          </ac:spMkLst>
        </pc:spChg>
        <pc:picChg chg="add mod">
          <ac:chgData name="Perez, Pablo (Nokia - ES/Madrid)" userId="097186de-2524-4fee-bc83-c830f7b8a490" providerId="ADAL" clId="{84DCE816-1BC2-1B43-9210-B2CA5F13B149}" dt="2021-05-31T06:12:17.764" v="1189"/>
          <ac:picMkLst>
            <pc:docMk/>
            <pc:sldMk cId="2593309448" sldId="10870"/>
            <ac:picMk id="7" creationId="{92081BB9-947B-9144-8FEC-54D53175AD40}"/>
          </ac:picMkLst>
        </pc:picChg>
        <pc:picChg chg="add del">
          <ac:chgData name="Perez, Pablo (Nokia - ES/Madrid)" userId="097186de-2524-4fee-bc83-c830f7b8a490" providerId="ADAL" clId="{84DCE816-1BC2-1B43-9210-B2CA5F13B149}" dt="2021-05-31T10:25:42.244" v="5342"/>
          <ac:picMkLst>
            <pc:docMk/>
            <pc:sldMk cId="2593309448" sldId="10870"/>
            <ac:picMk id="3074" creationId="{D39609EC-5826-2A4F-8C75-EB1C606390B4}"/>
          </ac:picMkLst>
        </pc:picChg>
        <pc:picChg chg="add mod">
          <ac:chgData name="Perez, Pablo (Nokia - ES/Madrid)" userId="097186de-2524-4fee-bc83-c830f7b8a490" providerId="ADAL" clId="{84DCE816-1BC2-1B43-9210-B2CA5F13B149}" dt="2021-05-31T10:26:08.671" v="5347" actId="1076"/>
          <ac:picMkLst>
            <pc:docMk/>
            <pc:sldMk cId="2593309448" sldId="10870"/>
            <ac:picMk id="3076" creationId="{89284F60-0F21-9945-8B4F-D1E6F3C269A9}"/>
          </ac:picMkLst>
        </pc:pic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3:51:22.352" v="7887" actId="20577"/>
        <pc:sldMkLst>
          <pc:docMk/>
          <pc:sldMk cId="2016397679" sldId="10871"/>
        </pc:sldMkLst>
        <pc:spChg chg="del mod ord">
          <ac:chgData name="Perez, Pablo (Nokia - ES/Madrid)" userId="097186de-2524-4fee-bc83-c830f7b8a490" providerId="ADAL" clId="{84DCE816-1BC2-1B43-9210-B2CA5F13B149}" dt="2021-05-31T06:21:23.760" v="1213" actId="700"/>
          <ac:spMkLst>
            <pc:docMk/>
            <pc:sldMk cId="2016397679" sldId="10871"/>
            <ac:spMk id="2" creationId="{92B01BE9-7016-044A-A5BF-1FB3034B1BB7}"/>
          </ac:spMkLst>
        </pc:spChg>
        <pc:spChg chg="del mod ord">
          <ac:chgData name="Perez, Pablo (Nokia - ES/Madrid)" userId="097186de-2524-4fee-bc83-c830f7b8a490" providerId="ADAL" clId="{84DCE816-1BC2-1B43-9210-B2CA5F13B149}" dt="2021-05-31T06:21:23.760" v="1213" actId="700"/>
          <ac:spMkLst>
            <pc:docMk/>
            <pc:sldMk cId="2016397679" sldId="10871"/>
            <ac:spMk id="3" creationId="{5719535E-DD1A-1D49-AE41-4AF303E31080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45.825" v="1216" actId="700"/>
          <ac:spMkLst>
            <pc:docMk/>
            <pc:sldMk cId="2016397679" sldId="10871"/>
            <ac:spMk id="4" creationId="{AB5699CC-EAB8-A542-A9A4-629D7055C82A}"/>
          </ac:spMkLst>
        </pc:spChg>
        <pc:spChg chg="add mod ord">
          <ac:chgData name="Perez, Pablo (Nokia - ES/Madrid)" userId="097186de-2524-4fee-bc83-c830f7b8a490" providerId="ADAL" clId="{84DCE816-1BC2-1B43-9210-B2CA5F13B149}" dt="2021-05-31T06:21:53.797" v="1217" actId="700"/>
          <ac:spMkLst>
            <pc:docMk/>
            <pc:sldMk cId="2016397679" sldId="10871"/>
            <ac:spMk id="5" creationId="{431EEB4F-E99C-D246-8174-A2CB22EA4691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45.825" v="1216" actId="700"/>
          <ac:spMkLst>
            <pc:docMk/>
            <pc:sldMk cId="2016397679" sldId="10871"/>
            <ac:spMk id="6" creationId="{09DA75E7-4DB3-3C4A-A498-A06D905684CF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53.797" v="1217" actId="700"/>
          <ac:spMkLst>
            <pc:docMk/>
            <pc:sldMk cId="2016397679" sldId="10871"/>
            <ac:spMk id="7" creationId="{7B101605-4C35-FF49-950B-3C629DFB165B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53.797" v="1217" actId="700"/>
          <ac:spMkLst>
            <pc:docMk/>
            <pc:sldMk cId="2016397679" sldId="10871"/>
            <ac:spMk id="8" creationId="{EDA30F2F-E161-B440-B260-FED6823A11DA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53.797" v="1217" actId="700"/>
          <ac:spMkLst>
            <pc:docMk/>
            <pc:sldMk cId="2016397679" sldId="10871"/>
            <ac:spMk id="9" creationId="{4E7BB407-B182-F242-A831-8B3A5377AFD4}"/>
          </ac:spMkLst>
        </pc:spChg>
        <pc:spChg chg="add del mod ord">
          <ac:chgData name="Perez, Pablo (Nokia - ES/Madrid)" userId="097186de-2524-4fee-bc83-c830f7b8a490" providerId="ADAL" clId="{84DCE816-1BC2-1B43-9210-B2CA5F13B149}" dt="2021-05-31T06:21:53.797" v="1217" actId="700"/>
          <ac:spMkLst>
            <pc:docMk/>
            <pc:sldMk cId="2016397679" sldId="10871"/>
            <ac:spMk id="10" creationId="{1F564A07-0EFB-9543-A8DC-E91F4B35AC97}"/>
          </ac:spMkLst>
        </pc:spChg>
        <pc:spChg chg="add mod ord">
          <ac:chgData name="Perez, Pablo (Nokia - ES/Madrid)" userId="097186de-2524-4fee-bc83-c830f7b8a490" providerId="ADAL" clId="{84DCE816-1BC2-1B43-9210-B2CA5F13B149}" dt="2021-05-31T06:22:04.296" v="1245" actId="20577"/>
          <ac:spMkLst>
            <pc:docMk/>
            <pc:sldMk cId="2016397679" sldId="10871"/>
            <ac:spMk id="11" creationId="{07703C62-FAF6-144F-A5D9-73CFF3AF9615}"/>
          </ac:spMkLst>
        </pc:spChg>
        <pc:spChg chg="add mod ord">
          <ac:chgData name="Perez, Pablo (Nokia - ES/Madrid)" userId="097186de-2524-4fee-bc83-c830f7b8a490" providerId="ADAL" clId="{84DCE816-1BC2-1B43-9210-B2CA5F13B149}" dt="2021-05-31T13:51:22.352" v="7887" actId="20577"/>
          <ac:spMkLst>
            <pc:docMk/>
            <pc:sldMk cId="2016397679" sldId="10871"/>
            <ac:spMk id="12" creationId="{84C676FA-69F0-1740-AB4A-A3CD9BAF96E3}"/>
          </ac:spMkLst>
        </pc:spChg>
        <pc:spChg chg="add mod ord">
          <ac:chgData name="Perez, Pablo (Nokia - ES/Madrid)" userId="097186de-2524-4fee-bc83-c830f7b8a490" providerId="ADAL" clId="{84DCE816-1BC2-1B43-9210-B2CA5F13B149}" dt="2021-05-31T06:27:51.952" v="2063" actId="20577"/>
          <ac:spMkLst>
            <pc:docMk/>
            <pc:sldMk cId="2016397679" sldId="10871"/>
            <ac:spMk id="13" creationId="{35B189A4-8C8A-064A-9D4B-671B0CBF8836}"/>
          </ac:spMkLst>
        </pc:sp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24:50.212" v="5332"/>
        <pc:sldMkLst>
          <pc:docMk/>
          <pc:sldMk cId="3239587572" sldId="10872"/>
        </pc:sldMkLst>
        <pc:spChg chg="mod ord">
          <ac:chgData name="Perez, Pablo (Nokia - ES/Madrid)" userId="097186de-2524-4fee-bc83-c830f7b8a490" providerId="ADAL" clId="{84DCE816-1BC2-1B43-9210-B2CA5F13B149}" dt="2021-05-31T06:32:37.526" v="2172" actId="700"/>
          <ac:spMkLst>
            <pc:docMk/>
            <pc:sldMk cId="3239587572" sldId="10872"/>
            <ac:spMk id="2" creationId="{2381F10E-06F8-DD49-BB6C-22C902D92637}"/>
          </ac:spMkLst>
        </pc:spChg>
        <pc:spChg chg="mod ord">
          <ac:chgData name="Perez, Pablo (Nokia - ES/Madrid)" userId="097186de-2524-4fee-bc83-c830f7b8a490" providerId="ADAL" clId="{84DCE816-1BC2-1B43-9210-B2CA5F13B149}" dt="2021-05-31T06:32:37.526" v="2172" actId="700"/>
          <ac:spMkLst>
            <pc:docMk/>
            <pc:sldMk cId="3239587572" sldId="10872"/>
            <ac:spMk id="3" creationId="{377E868E-1833-8C4D-B0EF-6DBCAE821452}"/>
          </ac:spMkLst>
        </pc:spChg>
        <pc:spChg chg="del mod ord">
          <ac:chgData name="Perez, Pablo (Nokia - ES/Madrid)" userId="097186de-2524-4fee-bc83-c830f7b8a490" providerId="ADAL" clId="{84DCE816-1BC2-1B43-9210-B2CA5F13B149}" dt="2021-05-31T06:31:00.451" v="2148" actId="700"/>
          <ac:spMkLst>
            <pc:docMk/>
            <pc:sldMk cId="3239587572" sldId="10872"/>
            <ac:spMk id="4" creationId="{676BC38F-CD47-7349-8823-283D2D6C9BEA}"/>
          </ac:spMkLst>
        </pc:spChg>
        <pc:spChg chg="del">
          <ac:chgData name="Perez, Pablo (Nokia - ES/Madrid)" userId="097186de-2524-4fee-bc83-c830f7b8a490" providerId="ADAL" clId="{84DCE816-1BC2-1B43-9210-B2CA5F13B149}" dt="2021-05-31T06:31:00.451" v="2148" actId="700"/>
          <ac:spMkLst>
            <pc:docMk/>
            <pc:sldMk cId="3239587572" sldId="10872"/>
            <ac:spMk id="5" creationId="{AA24D344-BDAB-B543-8C64-524000E96B5D}"/>
          </ac:spMkLst>
        </pc:spChg>
        <pc:spChg chg="add mod ord">
          <ac:chgData name="Perez, Pablo (Nokia - ES/Madrid)" userId="097186de-2524-4fee-bc83-c830f7b8a490" providerId="ADAL" clId="{84DCE816-1BC2-1B43-9210-B2CA5F13B149}" dt="2021-05-31T06:46:30.936" v="2386" actId="1076"/>
          <ac:spMkLst>
            <pc:docMk/>
            <pc:sldMk cId="3239587572" sldId="10872"/>
            <ac:spMk id="6" creationId="{257FDF44-9238-AB49-923B-BEF07B67A361}"/>
          </ac:spMkLst>
        </pc:spChg>
        <pc:spChg chg="add mod ord">
          <ac:chgData name="Perez, Pablo (Nokia - ES/Madrid)" userId="097186de-2524-4fee-bc83-c830f7b8a490" providerId="ADAL" clId="{84DCE816-1BC2-1B43-9210-B2CA5F13B149}" dt="2021-05-31T06:46:30.936" v="2386" actId="1076"/>
          <ac:spMkLst>
            <pc:docMk/>
            <pc:sldMk cId="3239587572" sldId="10872"/>
            <ac:spMk id="7" creationId="{943E95EB-F5D2-1144-AF93-E57B97FE4AA9}"/>
          </ac:spMkLst>
        </pc:spChg>
        <pc:spChg chg="add mod">
          <ac:chgData name="Perez, Pablo (Nokia - ES/Madrid)" userId="097186de-2524-4fee-bc83-c830f7b8a490" providerId="ADAL" clId="{84DCE816-1BC2-1B43-9210-B2CA5F13B149}" dt="2021-05-31T06:46:17.201" v="2383" actId="14100"/>
          <ac:spMkLst>
            <pc:docMk/>
            <pc:sldMk cId="3239587572" sldId="10872"/>
            <ac:spMk id="8" creationId="{22169AB7-FC6F-E343-8021-643CBC8AFB05}"/>
          </ac:spMkLst>
        </pc:spChg>
        <pc:spChg chg="add mod">
          <ac:chgData name="Perez, Pablo (Nokia - ES/Madrid)" userId="097186de-2524-4fee-bc83-c830f7b8a490" providerId="ADAL" clId="{84DCE816-1BC2-1B43-9210-B2CA5F13B149}" dt="2021-05-31T06:46:19.685" v="2384" actId="14100"/>
          <ac:spMkLst>
            <pc:docMk/>
            <pc:sldMk cId="3239587572" sldId="10872"/>
            <ac:spMk id="9" creationId="{C88042DE-17A5-084A-9E5D-26B87D964DC3}"/>
          </ac:spMkLst>
        </pc:spChg>
        <pc:spChg chg="add mod">
          <ac:chgData name="Perez, Pablo (Nokia - ES/Madrid)" userId="097186de-2524-4fee-bc83-c830f7b8a490" providerId="ADAL" clId="{84DCE816-1BC2-1B43-9210-B2CA5F13B149}" dt="2021-05-31T06:46:30.936" v="2386" actId="1076"/>
          <ac:spMkLst>
            <pc:docMk/>
            <pc:sldMk cId="3239587572" sldId="10872"/>
            <ac:spMk id="10" creationId="{1DAD68AF-4AC9-BE43-989B-459E42D0ADA3}"/>
          </ac:spMkLst>
        </pc:spChg>
        <pc:spChg chg="add mod">
          <ac:chgData name="Perez, Pablo (Nokia - ES/Madrid)" userId="097186de-2524-4fee-bc83-c830f7b8a490" providerId="ADAL" clId="{84DCE816-1BC2-1B43-9210-B2CA5F13B149}" dt="2021-05-31T06:46:22.518" v="2385" actId="14100"/>
          <ac:spMkLst>
            <pc:docMk/>
            <pc:sldMk cId="3239587572" sldId="10872"/>
            <ac:spMk id="11" creationId="{5A47DADE-E1E8-514C-BB85-F357685C1834}"/>
          </ac:spMkLst>
        </pc:spChg>
        <pc:picChg chg="add mod">
          <ac:chgData name="Perez, Pablo (Nokia - ES/Madrid)" userId="097186de-2524-4fee-bc83-c830f7b8a490" providerId="ADAL" clId="{84DCE816-1BC2-1B43-9210-B2CA5F13B149}" dt="2021-05-31T10:24:50.212" v="5332"/>
          <ac:picMkLst>
            <pc:docMk/>
            <pc:sldMk cId="3239587572" sldId="10872"/>
            <ac:picMk id="12" creationId="{AA954758-DA52-514C-9110-3AEDC548E602}"/>
          </ac:picMkLst>
        </pc:picChg>
      </pc:sldChg>
      <pc:sldChg chg="addSp delSp modSp new del mod">
        <pc:chgData name="Perez, Pablo (Nokia - ES/Madrid)" userId="097186de-2524-4fee-bc83-c830f7b8a490" providerId="ADAL" clId="{84DCE816-1BC2-1B43-9210-B2CA5F13B149}" dt="2021-05-31T06:44:37.069" v="2357" actId="2696"/>
        <pc:sldMkLst>
          <pc:docMk/>
          <pc:sldMk cId="3286808600" sldId="10873"/>
        </pc:sldMkLst>
        <pc:spChg chg="mod">
          <ac:chgData name="Perez, Pablo (Nokia - ES/Madrid)" userId="097186de-2524-4fee-bc83-c830f7b8a490" providerId="ADAL" clId="{84DCE816-1BC2-1B43-9210-B2CA5F13B149}" dt="2021-05-31T06:44:00.068" v="2354" actId="20577"/>
          <ac:spMkLst>
            <pc:docMk/>
            <pc:sldMk cId="3286808600" sldId="10873"/>
            <ac:spMk id="2" creationId="{C98304A0-F52C-494D-AC12-1B525F381135}"/>
          </ac:spMkLst>
        </pc:spChg>
        <pc:spChg chg="mod">
          <ac:chgData name="Perez, Pablo (Nokia - ES/Madrid)" userId="097186de-2524-4fee-bc83-c830f7b8a490" providerId="ADAL" clId="{84DCE816-1BC2-1B43-9210-B2CA5F13B149}" dt="2021-05-31T06:43:56.831" v="2345" actId="20577"/>
          <ac:spMkLst>
            <pc:docMk/>
            <pc:sldMk cId="3286808600" sldId="10873"/>
            <ac:spMk id="3" creationId="{F69F0465-DB35-C24A-AAC4-19ABEAEF8A5A}"/>
          </ac:spMkLst>
        </pc:spChg>
        <pc:spChg chg="add del">
          <ac:chgData name="Perez, Pablo (Nokia - ES/Madrid)" userId="097186de-2524-4fee-bc83-c830f7b8a490" providerId="ADAL" clId="{84DCE816-1BC2-1B43-9210-B2CA5F13B149}" dt="2021-05-31T06:44:05.693" v="2356" actId="478"/>
          <ac:spMkLst>
            <pc:docMk/>
            <pc:sldMk cId="3286808600" sldId="10873"/>
            <ac:spMk id="5" creationId="{496D114B-AA1D-3141-AD84-C87FAD8D35A5}"/>
          </ac:spMkLst>
        </pc:sp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24:52.070" v="5333"/>
        <pc:sldMkLst>
          <pc:docMk/>
          <pc:sldMk cId="4047587246" sldId="10873"/>
        </pc:sldMkLst>
        <pc:spChg chg="del mod ord">
          <ac:chgData name="Perez, Pablo (Nokia - ES/Madrid)" userId="097186de-2524-4fee-bc83-c830f7b8a490" providerId="ADAL" clId="{84DCE816-1BC2-1B43-9210-B2CA5F13B149}" dt="2021-05-31T07:30:12.137" v="2413" actId="700"/>
          <ac:spMkLst>
            <pc:docMk/>
            <pc:sldMk cId="4047587246" sldId="10873"/>
            <ac:spMk id="2" creationId="{5922DE78-1348-1F4B-85E6-4D521024081B}"/>
          </ac:spMkLst>
        </pc:spChg>
        <pc:spChg chg="mod ord">
          <ac:chgData name="Perez, Pablo (Nokia - ES/Madrid)" userId="097186de-2524-4fee-bc83-c830f7b8a490" providerId="ADAL" clId="{84DCE816-1BC2-1B43-9210-B2CA5F13B149}" dt="2021-05-31T07:30:12.137" v="2413" actId="700"/>
          <ac:spMkLst>
            <pc:docMk/>
            <pc:sldMk cId="4047587246" sldId="10873"/>
            <ac:spMk id="3" creationId="{E1C2D304-D959-0A40-8F2B-F751D087470D}"/>
          </ac:spMkLst>
        </pc:spChg>
        <pc:spChg chg="del">
          <ac:chgData name="Perez, Pablo (Nokia - ES/Madrid)" userId="097186de-2524-4fee-bc83-c830f7b8a490" providerId="ADAL" clId="{84DCE816-1BC2-1B43-9210-B2CA5F13B149}" dt="2021-05-31T07:30:12.137" v="2413" actId="700"/>
          <ac:spMkLst>
            <pc:docMk/>
            <pc:sldMk cId="4047587246" sldId="10873"/>
            <ac:spMk id="4" creationId="{7582E509-16AA-414F-B672-85852A6428A0}"/>
          </ac:spMkLst>
        </pc:spChg>
        <pc:spChg chg="del">
          <ac:chgData name="Perez, Pablo (Nokia - ES/Madrid)" userId="097186de-2524-4fee-bc83-c830f7b8a490" providerId="ADAL" clId="{84DCE816-1BC2-1B43-9210-B2CA5F13B149}" dt="2021-05-31T07:30:12.137" v="2413" actId="700"/>
          <ac:spMkLst>
            <pc:docMk/>
            <pc:sldMk cId="4047587246" sldId="10873"/>
            <ac:spMk id="5" creationId="{1C1B9222-4796-4A4D-8EAE-78FF29ACA818}"/>
          </ac:spMkLst>
        </pc:spChg>
        <pc:spChg chg="add mod ord">
          <ac:chgData name="Perez, Pablo (Nokia - ES/Madrid)" userId="097186de-2524-4fee-bc83-c830f7b8a490" providerId="ADAL" clId="{84DCE816-1BC2-1B43-9210-B2CA5F13B149}" dt="2021-05-31T08:35:26.390" v="3724" actId="20577"/>
          <ac:spMkLst>
            <pc:docMk/>
            <pc:sldMk cId="4047587246" sldId="10873"/>
            <ac:spMk id="8" creationId="{80828888-0E4F-6449-91A5-01819A3756D2}"/>
          </ac:spMkLst>
        </pc:spChg>
        <pc:spChg chg="add mod">
          <ac:chgData name="Perez, Pablo (Nokia - ES/Madrid)" userId="097186de-2524-4fee-bc83-c830f7b8a490" providerId="ADAL" clId="{84DCE816-1BC2-1B43-9210-B2CA5F13B149}" dt="2021-05-31T07:44:16.546" v="2663" actId="20577"/>
          <ac:spMkLst>
            <pc:docMk/>
            <pc:sldMk cId="4047587246" sldId="10873"/>
            <ac:spMk id="9" creationId="{E28DF720-7CD5-A14E-A3F2-0D86FF2C36F4}"/>
          </ac:spMkLst>
        </pc:spChg>
        <pc:spChg chg="add mod">
          <ac:chgData name="Perez, Pablo (Nokia - ES/Madrid)" userId="097186de-2524-4fee-bc83-c830f7b8a490" providerId="ADAL" clId="{84DCE816-1BC2-1B43-9210-B2CA5F13B149}" dt="2021-05-31T08:05:52.206" v="2765" actId="20577"/>
          <ac:spMkLst>
            <pc:docMk/>
            <pc:sldMk cId="4047587246" sldId="10873"/>
            <ac:spMk id="10" creationId="{E9CCB842-6DA3-7348-AF9D-55C134D2C7C6}"/>
          </ac:spMkLst>
        </pc:spChg>
        <pc:spChg chg="add mod">
          <ac:chgData name="Perez, Pablo (Nokia - ES/Madrid)" userId="097186de-2524-4fee-bc83-c830f7b8a490" providerId="ADAL" clId="{84DCE816-1BC2-1B43-9210-B2CA5F13B149}" dt="2021-05-31T08:05:21.050" v="2719" actId="14100"/>
          <ac:spMkLst>
            <pc:docMk/>
            <pc:sldMk cId="4047587246" sldId="10873"/>
            <ac:spMk id="11" creationId="{D365E10F-E1CC-1C45-932C-18CD153B0415}"/>
          </ac:spMkLst>
        </pc:spChg>
        <pc:spChg chg="add del mod">
          <ac:chgData name="Perez, Pablo (Nokia - ES/Madrid)" userId="097186de-2524-4fee-bc83-c830f7b8a490" providerId="ADAL" clId="{84DCE816-1BC2-1B43-9210-B2CA5F13B149}" dt="2021-05-31T08:06:05.588" v="2767"/>
          <ac:spMkLst>
            <pc:docMk/>
            <pc:sldMk cId="4047587246" sldId="10873"/>
            <ac:spMk id="12" creationId="{2A1A6406-192C-5542-97E7-06DFF24A1495}"/>
          </ac:spMkLst>
        </pc:spChg>
        <pc:spChg chg="add mod">
          <ac:chgData name="Perez, Pablo (Nokia - ES/Madrid)" userId="097186de-2524-4fee-bc83-c830f7b8a490" providerId="ADAL" clId="{84DCE816-1BC2-1B43-9210-B2CA5F13B149}" dt="2021-05-31T08:06:46.481" v="2843" actId="208"/>
          <ac:spMkLst>
            <pc:docMk/>
            <pc:sldMk cId="4047587246" sldId="10873"/>
            <ac:spMk id="13" creationId="{DA67DFE5-A415-B844-A866-69C0EFEACB02}"/>
          </ac:spMkLst>
        </pc:spChg>
        <pc:graphicFrameChg chg="add mod modGraphic">
          <ac:chgData name="Perez, Pablo (Nokia - ES/Madrid)" userId="097186de-2524-4fee-bc83-c830f7b8a490" providerId="ADAL" clId="{84DCE816-1BC2-1B43-9210-B2CA5F13B149}" dt="2021-05-31T07:44:03.075" v="2641" actId="1076"/>
          <ac:graphicFrameMkLst>
            <pc:docMk/>
            <pc:sldMk cId="4047587246" sldId="10873"/>
            <ac:graphicFrameMk id="7" creationId="{66338E5C-6574-C04C-A192-214286302D96}"/>
          </ac:graphicFrameMkLst>
        </pc:graphicFrameChg>
        <pc:picChg chg="add mod">
          <ac:chgData name="Perez, Pablo (Nokia - ES/Madrid)" userId="097186de-2524-4fee-bc83-c830f7b8a490" providerId="ADAL" clId="{84DCE816-1BC2-1B43-9210-B2CA5F13B149}" dt="2021-05-31T08:07:01.445" v="2844" actId="1076"/>
          <ac:picMkLst>
            <pc:docMk/>
            <pc:sldMk cId="4047587246" sldId="10873"/>
            <ac:picMk id="6" creationId="{9358EA00-64C1-1A40-A2B6-21966B896C94}"/>
          </ac:picMkLst>
        </pc:picChg>
        <pc:picChg chg="add mod">
          <ac:chgData name="Perez, Pablo (Nokia - ES/Madrid)" userId="097186de-2524-4fee-bc83-c830f7b8a490" providerId="ADAL" clId="{84DCE816-1BC2-1B43-9210-B2CA5F13B149}" dt="2021-05-31T10:24:52.070" v="5333"/>
          <ac:picMkLst>
            <pc:docMk/>
            <pc:sldMk cId="4047587246" sldId="10873"/>
            <ac:picMk id="14" creationId="{4123B0B7-D837-F446-AD56-D4C09D5247F6}"/>
          </ac:picMkLst>
        </pc:picChg>
      </pc:sldChg>
      <pc:sldChg chg="delSp modSp new del mod modClrScheme chgLayout">
        <pc:chgData name="Perez, Pablo (Nokia - ES/Madrid)" userId="097186de-2524-4fee-bc83-c830f7b8a490" providerId="ADAL" clId="{84DCE816-1BC2-1B43-9210-B2CA5F13B149}" dt="2021-05-31T08:34:54.412" v="3671" actId="2696"/>
        <pc:sldMkLst>
          <pc:docMk/>
          <pc:sldMk cId="321064840" sldId="10874"/>
        </pc:sldMkLst>
        <pc:spChg chg="mod ord">
          <ac:chgData name="Perez, Pablo (Nokia - ES/Madrid)" userId="097186de-2524-4fee-bc83-c830f7b8a490" providerId="ADAL" clId="{84DCE816-1BC2-1B43-9210-B2CA5F13B149}" dt="2021-05-31T08:09:56.879" v="2896" actId="700"/>
          <ac:spMkLst>
            <pc:docMk/>
            <pc:sldMk cId="321064840" sldId="10874"/>
            <ac:spMk id="2" creationId="{C7898A70-90B5-9741-A1EF-D9A739DDD6A6}"/>
          </ac:spMkLst>
        </pc:spChg>
        <pc:spChg chg="mod ord">
          <ac:chgData name="Perez, Pablo (Nokia - ES/Madrid)" userId="097186de-2524-4fee-bc83-c830f7b8a490" providerId="ADAL" clId="{84DCE816-1BC2-1B43-9210-B2CA5F13B149}" dt="2021-05-31T08:09:56.879" v="2896" actId="700"/>
          <ac:spMkLst>
            <pc:docMk/>
            <pc:sldMk cId="321064840" sldId="10874"/>
            <ac:spMk id="3" creationId="{87590591-58FD-E241-92CB-93F8F65588BA}"/>
          </ac:spMkLst>
        </pc:spChg>
        <pc:spChg chg="del">
          <ac:chgData name="Perez, Pablo (Nokia - ES/Madrid)" userId="097186de-2524-4fee-bc83-c830f7b8a490" providerId="ADAL" clId="{84DCE816-1BC2-1B43-9210-B2CA5F13B149}" dt="2021-05-31T08:09:56.879" v="2896" actId="700"/>
          <ac:spMkLst>
            <pc:docMk/>
            <pc:sldMk cId="321064840" sldId="10874"/>
            <ac:spMk id="4" creationId="{C173A31C-51A4-E641-B130-9F4393B38087}"/>
          </ac:spMkLst>
        </pc:spChg>
      </pc:sldChg>
      <pc:sldChg chg="add del">
        <pc:chgData name="Perez, Pablo (Nokia - ES/Madrid)" userId="097186de-2524-4fee-bc83-c830f7b8a490" providerId="ADAL" clId="{84DCE816-1BC2-1B43-9210-B2CA5F13B149}" dt="2021-05-31T10:34:49.292" v="5471"/>
        <pc:sldMkLst>
          <pc:docMk/>
          <pc:sldMk cId="1888436099" sldId="10874"/>
        </pc:sldMkLst>
      </pc:sldChg>
      <pc:sldChg chg="add">
        <pc:chgData name="Perez, Pablo (Nokia - ES/Madrid)" userId="097186de-2524-4fee-bc83-c830f7b8a490" providerId="ADAL" clId="{84DCE816-1BC2-1B43-9210-B2CA5F13B149}" dt="2021-05-31T10:34:57.390" v="5474"/>
        <pc:sldMkLst>
          <pc:docMk/>
          <pc:sldMk cId="3125746759" sldId="10874"/>
        </pc:sldMkLst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24:54.566" v="5336" actId="1035"/>
        <pc:sldMkLst>
          <pc:docMk/>
          <pc:sldMk cId="2511481213" sldId="10875"/>
        </pc:sldMkLst>
        <pc:spChg chg="del mod ord">
          <ac:chgData name="Perez, Pablo (Nokia - ES/Madrid)" userId="097186de-2524-4fee-bc83-c830f7b8a490" providerId="ADAL" clId="{84DCE816-1BC2-1B43-9210-B2CA5F13B149}" dt="2021-05-31T08:11:04.913" v="2927" actId="700"/>
          <ac:spMkLst>
            <pc:docMk/>
            <pc:sldMk cId="2511481213" sldId="10875"/>
            <ac:spMk id="2" creationId="{1F1D2172-2009-974F-8AC7-92CA2A34EC5D}"/>
          </ac:spMkLst>
        </pc:spChg>
        <pc:spChg chg="mod ord">
          <ac:chgData name="Perez, Pablo (Nokia - ES/Madrid)" userId="097186de-2524-4fee-bc83-c830f7b8a490" providerId="ADAL" clId="{84DCE816-1BC2-1B43-9210-B2CA5F13B149}" dt="2021-05-31T08:11:04.913" v="2927" actId="700"/>
          <ac:spMkLst>
            <pc:docMk/>
            <pc:sldMk cId="2511481213" sldId="10875"/>
            <ac:spMk id="3" creationId="{84F8A506-62CB-534B-9DE5-1203B34DE2D7}"/>
          </ac:spMkLst>
        </pc:spChg>
        <pc:spChg chg="del mod ord">
          <ac:chgData name="Perez, Pablo (Nokia - ES/Madrid)" userId="097186de-2524-4fee-bc83-c830f7b8a490" providerId="ADAL" clId="{84DCE816-1BC2-1B43-9210-B2CA5F13B149}" dt="2021-05-31T08:11:04.913" v="2927" actId="700"/>
          <ac:spMkLst>
            <pc:docMk/>
            <pc:sldMk cId="2511481213" sldId="10875"/>
            <ac:spMk id="4" creationId="{0F0F47CF-7AC5-E440-B8BC-CD6D8DD9F48E}"/>
          </ac:spMkLst>
        </pc:spChg>
        <pc:spChg chg="add mod ord">
          <ac:chgData name="Perez, Pablo (Nokia - ES/Madrid)" userId="097186de-2524-4fee-bc83-c830f7b8a490" providerId="ADAL" clId="{84DCE816-1BC2-1B43-9210-B2CA5F13B149}" dt="2021-05-31T08:35:22.498" v="3721" actId="20577"/>
          <ac:spMkLst>
            <pc:docMk/>
            <pc:sldMk cId="2511481213" sldId="10875"/>
            <ac:spMk id="5" creationId="{2616BEEE-426E-B54B-80BF-4B2811C6357D}"/>
          </ac:spMkLst>
        </pc:spChg>
        <pc:spChg chg="add mod ord">
          <ac:chgData name="Perez, Pablo (Nokia - ES/Madrid)" userId="097186de-2524-4fee-bc83-c830f7b8a490" providerId="ADAL" clId="{84DCE816-1BC2-1B43-9210-B2CA5F13B149}" dt="2021-05-31T08:26:10.552" v="3566" actId="115"/>
          <ac:spMkLst>
            <pc:docMk/>
            <pc:sldMk cId="2511481213" sldId="10875"/>
            <ac:spMk id="6" creationId="{83AA7790-F7F9-444F-8063-63E414A2A90F}"/>
          </ac:spMkLst>
        </pc:spChg>
        <pc:spChg chg="add mod ord">
          <ac:chgData name="Perez, Pablo (Nokia - ES/Madrid)" userId="097186de-2524-4fee-bc83-c830f7b8a490" providerId="ADAL" clId="{84DCE816-1BC2-1B43-9210-B2CA5F13B149}" dt="2021-05-31T08:25:54.976" v="3534" actId="115"/>
          <ac:spMkLst>
            <pc:docMk/>
            <pc:sldMk cId="2511481213" sldId="10875"/>
            <ac:spMk id="7" creationId="{4BD68B01-636C-FA49-A82D-B8A575621FAE}"/>
          </ac:spMkLst>
        </pc:spChg>
        <pc:spChg chg="add mod ord">
          <ac:chgData name="Perez, Pablo (Nokia - ES/Madrid)" userId="097186de-2524-4fee-bc83-c830f7b8a490" providerId="ADAL" clId="{84DCE816-1BC2-1B43-9210-B2CA5F13B149}" dt="2021-05-31T08:25:50.006" v="3533" actId="115"/>
          <ac:spMkLst>
            <pc:docMk/>
            <pc:sldMk cId="2511481213" sldId="10875"/>
            <ac:spMk id="8" creationId="{1A789691-DA85-C849-B943-0549161497E5}"/>
          </ac:spMkLst>
        </pc:spChg>
        <pc:spChg chg="add mod">
          <ac:chgData name="Perez, Pablo (Nokia - ES/Madrid)" userId="097186de-2524-4fee-bc83-c830f7b8a490" providerId="ADAL" clId="{84DCE816-1BC2-1B43-9210-B2CA5F13B149}" dt="2021-05-31T08:11:45.694" v="2959" actId="14100"/>
          <ac:spMkLst>
            <pc:docMk/>
            <pc:sldMk cId="2511481213" sldId="10875"/>
            <ac:spMk id="9" creationId="{775F7A69-79D9-B54A-80DB-AA6DEF9DE61F}"/>
          </ac:spMkLst>
        </pc:spChg>
        <pc:spChg chg="add mod">
          <ac:chgData name="Perez, Pablo (Nokia - ES/Madrid)" userId="097186de-2524-4fee-bc83-c830f7b8a490" providerId="ADAL" clId="{84DCE816-1BC2-1B43-9210-B2CA5F13B149}" dt="2021-05-31T08:13:28.916" v="3037" actId="20577"/>
          <ac:spMkLst>
            <pc:docMk/>
            <pc:sldMk cId="2511481213" sldId="10875"/>
            <ac:spMk id="10" creationId="{9AF1854A-9DA6-444B-99AB-ABC64C15A8CB}"/>
          </ac:spMkLst>
        </pc:spChg>
        <pc:spChg chg="add mod">
          <ac:chgData name="Perez, Pablo (Nokia - ES/Madrid)" userId="097186de-2524-4fee-bc83-c830f7b8a490" providerId="ADAL" clId="{84DCE816-1BC2-1B43-9210-B2CA5F13B149}" dt="2021-05-31T08:13:09.034" v="3029" actId="20577"/>
          <ac:spMkLst>
            <pc:docMk/>
            <pc:sldMk cId="2511481213" sldId="10875"/>
            <ac:spMk id="11" creationId="{BF69079A-C437-984D-89E1-E87FEC4BBACC}"/>
          </ac:spMkLst>
        </pc:spChg>
        <pc:spChg chg="add mod">
          <ac:chgData name="Perez, Pablo (Nokia - ES/Madrid)" userId="097186de-2524-4fee-bc83-c830f7b8a490" providerId="ADAL" clId="{84DCE816-1BC2-1B43-9210-B2CA5F13B149}" dt="2021-05-31T08:16:43.672" v="3063" actId="2085"/>
          <ac:spMkLst>
            <pc:docMk/>
            <pc:sldMk cId="2511481213" sldId="10875"/>
            <ac:spMk id="18" creationId="{96A07D5D-8775-C941-B5F1-017CBDD21B61}"/>
          </ac:spMkLst>
        </pc:spChg>
        <pc:grpChg chg="add">
          <ac:chgData name="Perez, Pablo (Nokia - ES/Madrid)" userId="097186de-2524-4fee-bc83-c830f7b8a490" providerId="ADAL" clId="{84DCE816-1BC2-1B43-9210-B2CA5F13B149}" dt="2021-05-31T08:16:51.674" v="3064" actId="164"/>
          <ac:grpSpMkLst>
            <pc:docMk/>
            <pc:sldMk cId="2511481213" sldId="10875"/>
            <ac:grpSpMk id="19" creationId="{E09FFE00-9348-CE43-A4D8-0CB6330C8888}"/>
          </ac:grpSpMkLst>
        </pc:grpChg>
        <pc:picChg chg="add mod">
          <ac:chgData name="Perez, Pablo (Nokia - ES/Madrid)" userId="097186de-2524-4fee-bc83-c830f7b8a490" providerId="ADAL" clId="{84DCE816-1BC2-1B43-9210-B2CA5F13B149}" dt="2021-05-31T08:15:32.465" v="3055" actId="14100"/>
          <ac:picMkLst>
            <pc:docMk/>
            <pc:sldMk cId="2511481213" sldId="10875"/>
            <ac:picMk id="12" creationId="{CD82A8C0-2944-CE4E-849E-90D50D4663E5}"/>
          </ac:picMkLst>
        </pc:picChg>
        <pc:picChg chg="add mod modCrop">
          <ac:chgData name="Perez, Pablo (Nokia - ES/Madrid)" userId="097186de-2524-4fee-bc83-c830f7b8a490" providerId="ADAL" clId="{84DCE816-1BC2-1B43-9210-B2CA5F13B149}" dt="2021-05-31T08:15:42.971" v="3056" actId="1076"/>
          <ac:picMkLst>
            <pc:docMk/>
            <pc:sldMk cId="2511481213" sldId="10875"/>
            <ac:picMk id="13" creationId="{4763ACFB-BB92-0B4A-A181-B3A838290E2C}"/>
          </ac:picMkLst>
        </pc:picChg>
        <pc:picChg chg="add mod">
          <ac:chgData name="Perez, Pablo (Nokia - ES/Madrid)" userId="097186de-2524-4fee-bc83-c830f7b8a490" providerId="ADAL" clId="{84DCE816-1BC2-1B43-9210-B2CA5F13B149}" dt="2021-05-31T10:24:54.566" v="5336" actId="1035"/>
          <ac:picMkLst>
            <pc:docMk/>
            <pc:sldMk cId="2511481213" sldId="10875"/>
            <ac:picMk id="20" creationId="{57B88BCB-AB36-CD4B-AC8D-7E93608E6BA1}"/>
          </ac:picMkLst>
        </pc:picChg>
        <pc:cxnChg chg="add mod">
          <ac:chgData name="Perez, Pablo (Nokia - ES/Madrid)" userId="097186de-2524-4fee-bc83-c830f7b8a490" providerId="ADAL" clId="{84DCE816-1BC2-1B43-9210-B2CA5F13B149}" dt="2021-05-31T08:16:15.935" v="3058" actId="14100"/>
          <ac:cxnSpMkLst>
            <pc:docMk/>
            <pc:sldMk cId="2511481213" sldId="10875"/>
            <ac:cxnSpMk id="15" creationId="{DEFA6D1D-9A84-744C-ACF2-2B830F1099A5}"/>
          </ac:cxnSpMkLst>
        </pc:cxnChg>
        <pc:cxnChg chg="add mod">
          <ac:chgData name="Perez, Pablo (Nokia - ES/Madrid)" userId="097186de-2524-4fee-bc83-c830f7b8a490" providerId="ADAL" clId="{84DCE816-1BC2-1B43-9210-B2CA5F13B149}" dt="2021-05-31T08:16:28.300" v="3060" actId="1076"/>
          <ac:cxnSpMkLst>
            <pc:docMk/>
            <pc:sldMk cId="2511481213" sldId="10875"/>
            <ac:cxnSpMk id="17" creationId="{13D85574-B97A-3F42-B392-E7ED5737A657}"/>
          </ac:cxnSpMkLst>
        </pc:cxnChg>
      </pc:sldChg>
      <pc:sldChg chg="add">
        <pc:chgData name="Perez, Pablo (Nokia - ES/Madrid)" userId="097186de-2524-4fee-bc83-c830f7b8a490" providerId="ADAL" clId="{84DCE816-1BC2-1B43-9210-B2CA5F13B149}" dt="2021-05-31T10:34:57.390" v="5474"/>
        <pc:sldMkLst>
          <pc:docMk/>
          <pc:sldMk cId="491728608" sldId="10876"/>
        </pc:sldMkLst>
      </pc:sldChg>
      <pc:sldChg chg="modSp new del mod">
        <pc:chgData name="Perez, Pablo (Nokia - ES/Madrid)" userId="097186de-2524-4fee-bc83-c830f7b8a490" providerId="ADAL" clId="{84DCE816-1BC2-1B43-9210-B2CA5F13B149}" dt="2021-05-31T08:34:56.374" v="3672" actId="2696"/>
        <pc:sldMkLst>
          <pc:docMk/>
          <pc:sldMk cId="2829594269" sldId="10876"/>
        </pc:sldMkLst>
        <pc:spChg chg="mod">
          <ac:chgData name="Perez, Pablo (Nokia - ES/Madrid)" userId="097186de-2524-4fee-bc83-c830f7b8a490" providerId="ADAL" clId="{84DCE816-1BC2-1B43-9210-B2CA5F13B149}" dt="2021-05-31T08:26:34.879" v="3589" actId="20577"/>
          <ac:spMkLst>
            <pc:docMk/>
            <pc:sldMk cId="2829594269" sldId="10876"/>
            <ac:spMk id="2" creationId="{9A807FEB-C703-F540-AC08-7D83ED8D1773}"/>
          </ac:spMkLst>
        </pc:spChg>
        <pc:spChg chg="mod">
          <ac:chgData name="Perez, Pablo (Nokia - ES/Madrid)" userId="097186de-2524-4fee-bc83-c830f7b8a490" providerId="ADAL" clId="{84DCE816-1BC2-1B43-9210-B2CA5F13B149}" dt="2021-05-31T08:26:31.905" v="3578" actId="20577"/>
          <ac:spMkLst>
            <pc:docMk/>
            <pc:sldMk cId="2829594269" sldId="10876"/>
            <ac:spMk id="3" creationId="{FBB8E143-C9F7-3A43-A9F2-FEC08D63B593}"/>
          </ac:spMkLst>
        </pc:spChg>
      </pc:sldChg>
      <pc:sldChg chg="add del">
        <pc:chgData name="Perez, Pablo (Nokia - ES/Madrid)" userId="097186de-2524-4fee-bc83-c830f7b8a490" providerId="ADAL" clId="{84DCE816-1BC2-1B43-9210-B2CA5F13B149}" dt="2021-05-31T10:34:49.292" v="5471"/>
        <pc:sldMkLst>
          <pc:docMk/>
          <pc:sldMk cId="4271702970" sldId="10876"/>
        </pc:sldMkLst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24:56.916" v="5337"/>
        <pc:sldMkLst>
          <pc:docMk/>
          <pc:sldMk cId="2454662513" sldId="10877"/>
        </pc:sldMkLst>
        <pc:spChg chg="del mod ord">
          <ac:chgData name="Perez, Pablo (Nokia - ES/Madrid)" userId="097186de-2524-4fee-bc83-c830f7b8a490" providerId="ADAL" clId="{84DCE816-1BC2-1B43-9210-B2CA5F13B149}" dt="2021-05-31T08:30:33.979" v="3623" actId="700"/>
          <ac:spMkLst>
            <pc:docMk/>
            <pc:sldMk cId="2454662513" sldId="10877"/>
            <ac:spMk id="2" creationId="{7A7B3E6F-4A73-AC48-92ED-E1946E6CC66B}"/>
          </ac:spMkLst>
        </pc:spChg>
        <pc:spChg chg="mod ord">
          <ac:chgData name="Perez, Pablo (Nokia - ES/Madrid)" userId="097186de-2524-4fee-bc83-c830f7b8a490" providerId="ADAL" clId="{84DCE816-1BC2-1B43-9210-B2CA5F13B149}" dt="2021-05-31T08:30:33.979" v="3623" actId="700"/>
          <ac:spMkLst>
            <pc:docMk/>
            <pc:sldMk cId="2454662513" sldId="10877"/>
            <ac:spMk id="3" creationId="{F3B0F0C2-898F-2141-9C29-69F27970BE3B}"/>
          </ac:spMkLst>
        </pc:spChg>
        <pc:spChg chg="del">
          <ac:chgData name="Perez, Pablo (Nokia - ES/Madrid)" userId="097186de-2524-4fee-bc83-c830f7b8a490" providerId="ADAL" clId="{84DCE816-1BC2-1B43-9210-B2CA5F13B149}" dt="2021-05-31T08:30:33.979" v="3623" actId="700"/>
          <ac:spMkLst>
            <pc:docMk/>
            <pc:sldMk cId="2454662513" sldId="10877"/>
            <ac:spMk id="4" creationId="{80B1019B-DDA3-4343-AC61-4929A8098934}"/>
          </ac:spMkLst>
        </pc:spChg>
        <pc:spChg chg="del">
          <ac:chgData name="Perez, Pablo (Nokia - ES/Madrid)" userId="097186de-2524-4fee-bc83-c830f7b8a490" providerId="ADAL" clId="{84DCE816-1BC2-1B43-9210-B2CA5F13B149}" dt="2021-05-31T08:30:33.979" v="3623" actId="700"/>
          <ac:spMkLst>
            <pc:docMk/>
            <pc:sldMk cId="2454662513" sldId="10877"/>
            <ac:spMk id="5" creationId="{B9372B22-70DB-8548-B545-2476F003F3F4}"/>
          </ac:spMkLst>
        </pc:spChg>
        <pc:spChg chg="del">
          <ac:chgData name="Perez, Pablo (Nokia - ES/Madrid)" userId="097186de-2524-4fee-bc83-c830f7b8a490" providerId="ADAL" clId="{84DCE816-1BC2-1B43-9210-B2CA5F13B149}" dt="2021-05-31T08:30:33.979" v="3623" actId="700"/>
          <ac:spMkLst>
            <pc:docMk/>
            <pc:sldMk cId="2454662513" sldId="10877"/>
            <ac:spMk id="6" creationId="{8FBE2685-1DAE-704E-91B3-A134582B9D49}"/>
          </ac:spMkLst>
        </pc:spChg>
        <pc:spChg chg="add mod ord">
          <ac:chgData name="Perez, Pablo (Nokia - ES/Madrid)" userId="097186de-2524-4fee-bc83-c830f7b8a490" providerId="ADAL" clId="{84DCE816-1BC2-1B43-9210-B2CA5F13B149}" dt="2021-05-31T08:34:03.182" v="3670" actId="20577"/>
          <ac:spMkLst>
            <pc:docMk/>
            <pc:sldMk cId="2454662513" sldId="10877"/>
            <ac:spMk id="7" creationId="{65BA06E1-2324-D647-AD3D-29F3FAAE0149}"/>
          </ac:spMkLst>
        </pc:spChg>
        <pc:spChg chg="add mod">
          <ac:chgData name="Perez, Pablo (Nokia - ES/Madrid)" userId="097186de-2524-4fee-bc83-c830f7b8a490" providerId="ADAL" clId="{84DCE816-1BC2-1B43-9210-B2CA5F13B149}" dt="2021-05-31T08:33:46.101" v="3649" actId="1076"/>
          <ac:spMkLst>
            <pc:docMk/>
            <pc:sldMk cId="2454662513" sldId="10877"/>
            <ac:spMk id="9" creationId="{7FB52E71-2017-F54A-B8D9-06392DBDA4F6}"/>
          </ac:spMkLst>
        </pc:spChg>
        <pc:picChg chg="add mod">
          <ac:chgData name="Perez, Pablo (Nokia - ES/Madrid)" userId="097186de-2524-4fee-bc83-c830f7b8a490" providerId="ADAL" clId="{84DCE816-1BC2-1B43-9210-B2CA5F13B149}" dt="2021-05-31T08:30:38.188" v="3626" actId="1076"/>
          <ac:picMkLst>
            <pc:docMk/>
            <pc:sldMk cId="2454662513" sldId="10877"/>
            <ac:picMk id="8" creationId="{07D1B017-D5B2-E24F-A160-8E54B97F4963}"/>
          </ac:picMkLst>
        </pc:picChg>
        <pc:picChg chg="add mod">
          <ac:chgData name="Perez, Pablo (Nokia - ES/Madrid)" userId="097186de-2524-4fee-bc83-c830f7b8a490" providerId="ADAL" clId="{84DCE816-1BC2-1B43-9210-B2CA5F13B149}" dt="2021-05-31T10:24:56.916" v="5337"/>
          <ac:picMkLst>
            <pc:docMk/>
            <pc:sldMk cId="2454662513" sldId="10877"/>
            <ac:picMk id="10" creationId="{DC9C926F-6D65-FA44-93B4-89D9951EB62A}"/>
          </ac:picMkLst>
        </pc:pic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25:00.406" v="5339"/>
        <pc:sldMkLst>
          <pc:docMk/>
          <pc:sldMk cId="1139292173" sldId="10878"/>
        </pc:sldMkLst>
        <pc:spChg chg="del mod ord">
          <ac:chgData name="Perez, Pablo (Nokia - ES/Madrid)" userId="097186de-2524-4fee-bc83-c830f7b8a490" providerId="ADAL" clId="{84DCE816-1BC2-1B43-9210-B2CA5F13B149}" dt="2021-05-31T08:36:18.462" v="3726" actId="700"/>
          <ac:spMkLst>
            <pc:docMk/>
            <pc:sldMk cId="1139292173" sldId="10878"/>
            <ac:spMk id="2" creationId="{93BAAA86-1374-F44B-A476-68595782ABB4}"/>
          </ac:spMkLst>
        </pc:spChg>
        <pc:spChg chg="del mod ord">
          <ac:chgData name="Perez, Pablo (Nokia - ES/Madrid)" userId="097186de-2524-4fee-bc83-c830f7b8a490" providerId="ADAL" clId="{84DCE816-1BC2-1B43-9210-B2CA5F13B149}" dt="2021-05-31T08:36:18.462" v="3726" actId="700"/>
          <ac:spMkLst>
            <pc:docMk/>
            <pc:sldMk cId="1139292173" sldId="10878"/>
            <ac:spMk id="3" creationId="{0E2E5FAA-A321-8749-8F6C-6507D50EAB20}"/>
          </ac:spMkLst>
        </pc:spChg>
        <pc:spChg chg="del">
          <ac:chgData name="Perez, Pablo (Nokia - ES/Madrid)" userId="097186de-2524-4fee-bc83-c830f7b8a490" providerId="ADAL" clId="{84DCE816-1BC2-1B43-9210-B2CA5F13B149}" dt="2021-05-31T08:36:18.462" v="3726" actId="700"/>
          <ac:spMkLst>
            <pc:docMk/>
            <pc:sldMk cId="1139292173" sldId="10878"/>
            <ac:spMk id="4" creationId="{9271EF0E-CFA5-D541-8E2B-BB349B8352EF}"/>
          </ac:spMkLst>
        </pc:spChg>
        <pc:spChg chg="add mod ord">
          <ac:chgData name="Perez, Pablo (Nokia - ES/Madrid)" userId="097186de-2524-4fee-bc83-c830f7b8a490" providerId="ADAL" clId="{84DCE816-1BC2-1B43-9210-B2CA5F13B149}" dt="2021-05-31T08:53:47.467" v="4440" actId="20577"/>
          <ac:spMkLst>
            <pc:docMk/>
            <pc:sldMk cId="1139292173" sldId="10878"/>
            <ac:spMk id="5" creationId="{F0306C3A-4DE5-CB4F-A0D9-335D17F1E231}"/>
          </ac:spMkLst>
        </pc:spChg>
        <pc:spChg chg="add mod ord">
          <ac:chgData name="Perez, Pablo (Nokia - ES/Madrid)" userId="097186de-2524-4fee-bc83-c830f7b8a490" providerId="ADAL" clId="{84DCE816-1BC2-1B43-9210-B2CA5F13B149}" dt="2021-05-31T08:52:57.020" v="4345" actId="20577"/>
          <ac:spMkLst>
            <pc:docMk/>
            <pc:sldMk cId="1139292173" sldId="10878"/>
            <ac:spMk id="6" creationId="{D6B81AD4-DD0D-B24D-9E78-642D178165CB}"/>
          </ac:spMkLst>
        </pc:spChg>
        <pc:spChg chg="add del mod ord">
          <ac:chgData name="Perez, Pablo (Nokia - ES/Madrid)" userId="097186de-2524-4fee-bc83-c830f7b8a490" providerId="ADAL" clId="{84DCE816-1BC2-1B43-9210-B2CA5F13B149}" dt="2021-05-31T08:39:05.978" v="3727" actId="3680"/>
          <ac:spMkLst>
            <pc:docMk/>
            <pc:sldMk cId="1139292173" sldId="10878"/>
            <ac:spMk id="7" creationId="{D702E4D5-9D43-CB46-8F8D-E78737C557C9}"/>
          </ac:spMkLst>
        </pc:spChg>
        <pc:spChg chg="add mod">
          <ac:chgData name="Perez, Pablo (Nokia - ES/Madrid)" userId="097186de-2524-4fee-bc83-c830f7b8a490" providerId="ADAL" clId="{84DCE816-1BC2-1B43-9210-B2CA5F13B149}" dt="2021-05-31T08:53:08.903" v="4348" actId="1076"/>
          <ac:spMkLst>
            <pc:docMk/>
            <pc:sldMk cId="1139292173" sldId="10878"/>
            <ac:spMk id="9" creationId="{82D2D65A-DDB8-1B48-8E6E-7CFAAE86171F}"/>
          </ac:spMkLst>
        </pc:spChg>
        <pc:graphicFrameChg chg="add mod ord modGraphic">
          <ac:chgData name="Perez, Pablo (Nokia - ES/Madrid)" userId="097186de-2524-4fee-bc83-c830f7b8a490" providerId="ADAL" clId="{84DCE816-1BC2-1B43-9210-B2CA5F13B149}" dt="2021-05-31T08:53:55.664" v="4441" actId="122"/>
          <ac:graphicFrameMkLst>
            <pc:docMk/>
            <pc:sldMk cId="1139292173" sldId="10878"/>
            <ac:graphicFrameMk id="8" creationId="{D8157324-4804-2845-B34D-148E03CA78BC}"/>
          </ac:graphicFrameMkLst>
        </pc:graphicFrameChg>
        <pc:picChg chg="add mod">
          <ac:chgData name="Perez, Pablo (Nokia - ES/Madrid)" userId="097186de-2524-4fee-bc83-c830f7b8a490" providerId="ADAL" clId="{84DCE816-1BC2-1B43-9210-B2CA5F13B149}" dt="2021-05-31T10:25:00.406" v="5339"/>
          <ac:picMkLst>
            <pc:docMk/>
            <pc:sldMk cId="1139292173" sldId="10878"/>
            <ac:picMk id="10" creationId="{D08A62CC-B0AB-7A42-8AF3-312ABBC564E1}"/>
          </ac:picMkLst>
        </pc:pic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1:23:38.852" v="7881" actId="1076"/>
        <pc:sldMkLst>
          <pc:docMk/>
          <pc:sldMk cId="2075047009" sldId="10879"/>
        </pc:sldMkLst>
        <pc:spChg chg="mod ord">
          <ac:chgData name="Perez, Pablo (Nokia - ES/Madrid)" userId="097186de-2524-4fee-bc83-c830f7b8a490" providerId="ADAL" clId="{84DCE816-1BC2-1B43-9210-B2CA5F13B149}" dt="2021-05-31T11:11:35.304" v="7247" actId="700"/>
          <ac:spMkLst>
            <pc:docMk/>
            <pc:sldMk cId="2075047009" sldId="10879"/>
            <ac:spMk id="2" creationId="{EDD4C0B8-7825-9946-AB76-CC8F40AB0527}"/>
          </ac:spMkLst>
        </pc:spChg>
        <pc:spChg chg="mod ord">
          <ac:chgData name="Perez, Pablo (Nokia - ES/Madrid)" userId="097186de-2524-4fee-bc83-c830f7b8a490" providerId="ADAL" clId="{84DCE816-1BC2-1B43-9210-B2CA5F13B149}" dt="2021-05-31T11:11:35.304" v="7247" actId="700"/>
          <ac:spMkLst>
            <pc:docMk/>
            <pc:sldMk cId="2075047009" sldId="10879"/>
            <ac:spMk id="3" creationId="{D9FB031E-0394-8A46-B3F3-AAECE9D334DF}"/>
          </ac:spMkLst>
        </pc:spChg>
        <pc:spChg chg="del mod ord">
          <ac:chgData name="Perez, Pablo (Nokia - ES/Madrid)" userId="097186de-2524-4fee-bc83-c830f7b8a490" providerId="ADAL" clId="{84DCE816-1BC2-1B43-9210-B2CA5F13B149}" dt="2021-05-31T11:11:35.304" v="7247" actId="700"/>
          <ac:spMkLst>
            <pc:docMk/>
            <pc:sldMk cId="2075047009" sldId="10879"/>
            <ac:spMk id="4" creationId="{AA79FF97-B8C1-9B4E-84F0-4EFC728365CA}"/>
          </ac:spMkLst>
        </pc:spChg>
        <pc:spChg chg="add mod ord">
          <ac:chgData name="Perez, Pablo (Nokia - ES/Madrid)" userId="097186de-2524-4fee-bc83-c830f7b8a490" providerId="ADAL" clId="{84DCE816-1BC2-1B43-9210-B2CA5F13B149}" dt="2021-05-31T11:21:38.802" v="7623" actId="6549"/>
          <ac:spMkLst>
            <pc:docMk/>
            <pc:sldMk cId="2075047009" sldId="10879"/>
            <ac:spMk id="6" creationId="{7A092E0E-1C47-5B46-A9EA-16CC299290E7}"/>
          </ac:spMkLst>
        </pc:spChg>
        <pc:spChg chg="add mod ord">
          <ac:chgData name="Perez, Pablo (Nokia - ES/Madrid)" userId="097186de-2524-4fee-bc83-c830f7b8a490" providerId="ADAL" clId="{84DCE816-1BC2-1B43-9210-B2CA5F13B149}" dt="2021-05-31T11:23:18.567" v="7878" actId="20577"/>
          <ac:spMkLst>
            <pc:docMk/>
            <pc:sldMk cId="2075047009" sldId="10879"/>
            <ac:spMk id="7" creationId="{4D164424-4712-BF48-84FA-133786AAD173}"/>
          </ac:spMkLst>
        </pc:spChg>
        <pc:spChg chg="add mod">
          <ac:chgData name="Perez, Pablo (Nokia - ES/Madrid)" userId="097186de-2524-4fee-bc83-c830f7b8a490" providerId="ADAL" clId="{84DCE816-1BC2-1B43-9210-B2CA5F13B149}" dt="2021-05-31T11:23:38.852" v="7881" actId="1076"/>
          <ac:spMkLst>
            <pc:docMk/>
            <pc:sldMk cId="2075047009" sldId="10879"/>
            <ac:spMk id="17" creationId="{9B30BC89-A359-294D-9976-15B7ED5C618E}"/>
          </ac:spMkLst>
        </pc:spChg>
        <pc:spChg chg="add del mod">
          <ac:chgData name="Perez, Pablo (Nokia - ES/Madrid)" userId="097186de-2524-4fee-bc83-c830f7b8a490" providerId="ADAL" clId="{84DCE816-1BC2-1B43-9210-B2CA5F13B149}" dt="2021-05-31T11:19:49.910" v="7430" actId="478"/>
          <ac:spMkLst>
            <pc:docMk/>
            <pc:sldMk cId="2075047009" sldId="10879"/>
            <ac:spMk id="24" creationId="{9773C5CA-EE4F-C24A-A78E-397D18584383}"/>
          </ac:spMkLst>
        </pc:spChg>
        <pc:grpChg chg="add mod">
          <ac:chgData name="Perez, Pablo (Nokia - ES/Madrid)" userId="097186de-2524-4fee-bc83-c830f7b8a490" providerId="ADAL" clId="{84DCE816-1BC2-1B43-9210-B2CA5F13B149}" dt="2021-05-31T11:18:40.382" v="7344" actId="14100"/>
          <ac:grpSpMkLst>
            <pc:docMk/>
            <pc:sldMk cId="2075047009" sldId="10879"/>
            <ac:grpSpMk id="23" creationId="{A7A9A1C1-8FE9-2143-966B-09D3ADE6AA8B}"/>
          </ac:grpSpMkLst>
        </pc:grpChg>
        <pc:picChg chg="add mod">
          <ac:chgData name="Perez, Pablo (Nokia - ES/Madrid)" userId="097186de-2524-4fee-bc83-c830f7b8a490" providerId="ADAL" clId="{84DCE816-1BC2-1B43-9210-B2CA5F13B149}" dt="2021-05-31T10:24:58.652" v="5338"/>
          <ac:picMkLst>
            <pc:docMk/>
            <pc:sldMk cId="2075047009" sldId="10879"/>
            <ac:picMk id="5" creationId="{022F8FD6-15C3-2D42-8B67-7752784B7977}"/>
          </ac:picMkLst>
        </pc:picChg>
        <pc:picChg chg="add mod">
          <ac:chgData name="Perez, Pablo (Nokia - ES/Madrid)" userId="097186de-2524-4fee-bc83-c830f7b8a490" providerId="ADAL" clId="{84DCE816-1BC2-1B43-9210-B2CA5F13B149}" dt="2021-05-31T11:17:03.015" v="7323" actId="1076"/>
          <ac:picMkLst>
            <pc:docMk/>
            <pc:sldMk cId="2075047009" sldId="10879"/>
            <ac:picMk id="8" creationId="{63E7BEB6-7C9A-1E43-A779-EB4A409C844F}"/>
          </ac:picMkLst>
        </pc:picChg>
        <pc:picChg chg="add mod">
          <ac:chgData name="Perez, Pablo (Nokia - ES/Madrid)" userId="097186de-2524-4fee-bc83-c830f7b8a490" providerId="ADAL" clId="{84DCE816-1BC2-1B43-9210-B2CA5F13B149}" dt="2021-05-31T11:13:37.480" v="7285" actId="14100"/>
          <ac:picMkLst>
            <pc:docMk/>
            <pc:sldMk cId="2075047009" sldId="10879"/>
            <ac:picMk id="9" creationId="{EC6DE6B5-CBB6-364B-BBF1-0DDB2CA259E1}"/>
          </ac:picMkLst>
        </pc:picChg>
        <pc:picChg chg="add mod">
          <ac:chgData name="Perez, Pablo (Nokia - ES/Madrid)" userId="097186de-2524-4fee-bc83-c830f7b8a490" providerId="ADAL" clId="{84DCE816-1BC2-1B43-9210-B2CA5F13B149}" dt="2021-05-31T11:18:50.675" v="7347" actId="1076"/>
          <ac:picMkLst>
            <pc:docMk/>
            <pc:sldMk cId="2075047009" sldId="10879"/>
            <ac:picMk id="10" creationId="{F782C80E-3791-4744-88F6-AEC835265B78}"/>
          </ac:picMkLst>
        </pc:picChg>
        <pc:picChg chg="add mod">
          <ac:chgData name="Perez, Pablo (Nokia - ES/Madrid)" userId="097186de-2524-4fee-bc83-c830f7b8a490" providerId="ADAL" clId="{84DCE816-1BC2-1B43-9210-B2CA5F13B149}" dt="2021-05-31T11:14:15.646" v="7290" actId="1076"/>
          <ac:picMkLst>
            <pc:docMk/>
            <pc:sldMk cId="2075047009" sldId="10879"/>
            <ac:picMk id="11" creationId="{3A7819A0-C0C1-8846-848B-C7023A7BAD11}"/>
          </ac:picMkLst>
        </pc:picChg>
        <pc:picChg chg="add mod">
          <ac:chgData name="Perez, Pablo (Nokia - ES/Madrid)" userId="097186de-2524-4fee-bc83-c830f7b8a490" providerId="ADAL" clId="{84DCE816-1BC2-1B43-9210-B2CA5F13B149}" dt="2021-05-31T11:18:49.448" v="7346" actId="1076"/>
          <ac:picMkLst>
            <pc:docMk/>
            <pc:sldMk cId="2075047009" sldId="10879"/>
            <ac:picMk id="12" creationId="{4DF18AB5-9469-3446-9C3A-4735B3AAD746}"/>
          </ac:picMkLst>
        </pc:picChg>
        <pc:picChg chg="add mod">
          <ac:chgData name="Perez, Pablo (Nokia - ES/Madrid)" userId="097186de-2524-4fee-bc83-c830f7b8a490" providerId="ADAL" clId="{84DCE816-1BC2-1B43-9210-B2CA5F13B149}" dt="2021-05-31T11:23:35.453" v="7880" actId="1076"/>
          <ac:picMkLst>
            <pc:docMk/>
            <pc:sldMk cId="2075047009" sldId="10879"/>
            <ac:picMk id="13" creationId="{9931AB38-5F81-5E4B-A02A-A2140095316F}"/>
          </ac:picMkLst>
        </pc:picChg>
        <pc:picChg chg="add mod">
          <ac:chgData name="Perez, Pablo (Nokia - ES/Madrid)" userId="097186de-2524-4fee-bc83-c830f7b8a490" providerId="ADAL" clId="{84DCE816-1BC2-1B43-9210-B2CA5F13B149}" dt="2021-05-31T11:16:08.143" v="7308" actId="1076"/>
          <ac:picMkLst>
            <pc:docMk/>
            <pc:sldMk cId="2075047009" sldId="10879"/>
            <ac:picMk id="14" creationId="{96098D02-A72F-B94E-86BF-160AB910C67D}"/>
          </ac:picMkLst>
        </pc:picChg>
        <pc:picChg chg="add mod">
          <ac:chgData name="Perez, Pablo (Nokia - ES/Madrid)" userId="097186de-2524-4fee-bc83-c830f7b8a490" providerId="ADAL" clId="{84DCE816-1BC2-1B43-9210-B2CA5F13B149}" dt="2021-05-31T11:17:01.455" v="7322" actId="1076"/>
          <ac:picMkLst>
            <pc:docMk/>
            <pc:sldMk cId="2075047009" sldId="10879"/>
            <ac:picMk id="15" creationId="{ACDBDB1D-4466-9A49-B4FE-6B8DDCBC2541}"/>
          </ac:picMkLst>
        </pc:picChg>
        <pc:picChg chg="add mod">
          <ac:chgData name="Perez, Pablo (Nokia - ES/Madrid)" userId="097186de-2524-4fee-bc83-c830f7b8a490" providerId="ADAL" clId="{84DCE816-1BC2-1B43-9210-B2CA5F13B149}" dt="2021-05-31T11:17:34.690" v="7329" actId="1076"/>
          <ac:picMkLst>
            <pc:docMk/>
            <pc:sldMk cId="2075047009" sldId="10879"/>
            <ac:picMk id="16" creationId="{AB699003-1C76-804E-AD4C-3278BE323F0B}"/>
          </ac:picMkLst>
        </pc:picChg>
        <pc:picChg chg="add mod">
          <ac:chgData name="Perez, Pablo (Nokia - ES/Madrid)" userId="097186de-2524-4fee-bc83-c830f7b8a490" providerId="ADAL" clId="{84DCE816-1BC2-1B43-9210-B2CA5F13B149}" dt="2021-05-31T11:17:00.365" v="7321" actId="1076"/>
          <ac:picMkLst>
            <pc:docMk/>
            <pc:sldMk cId="2075047009" sldId="10879"/>
            <ac:picMk id="18" creationId="{ACC3E2BF-259C-4C4B-BBD5-51CC5D8495C3}"/>
          </ac:picMkLst>
        </pc:picChg>
        <pc:cxnChg chg="add mod">
          <ac:chgData name="Perez, Pablo (Nokia - ES/Madrid)" userId="097186de-2524-4fee-bc83-c830f7b8a490" providerId="ADAL" clId="{84DCE816-1BC2-1B43-9210-B2CA5F13B149}" dt="2021-05-31T11:18:35.108" v="7342" actId="1076"/>
          <ac:cxnSpMkLst>
            <pc:docMk/>
            <pc:sldMk cId="2075047009" sldId="10879"/>
            <ac:cxnSpMk id="20" creationId="{54CCE1A4-90DE-BE4B-AF7B-2705725C0F59}"/>
          </ac:cxnSpMkLst>
        </pc:cxnChg>
        <pc:cxnChg chg="add mod">
          <ac:chgData name="Perez, Pablo (Nokia - ES/Madrid)" userId="097186de-2524-4fee-bc83-c830f7b8a490" providerId="ADAL" clId="{84DCE816-1BC2-1B43-9210-B2CA5F13B149}" dt="2021-05-31T11:18:35.108" v="7342" actId="1076"/>
          <ac:cxnSpMkLst>
            <pc:docMk/>
            <pc:sldMk cId="2075047009" sldId="10879"/>
            <ac:cxnSpMk id="21" creationId="{8F4FFAA0-28D2-A240-84A7-A12772356357}"/>
          </ac:cxnSpMkLst>
        </pc:cxnChg>
        <pc:cxnChg chg="add mod">
          <ac:chgData name="Perez, Pablo (Nokia - ES/Madrid)" userId="097186de-2524-4fee-bc83-c830f7b8a490" providerId="ADAL" clId="{84DCE816-1BC2-1B43-9210-B2CA5F13B149}" dt="2021-05-31T11:18:35.108" v="7342" actId="1076"/>
          <ac:cxnSpMkLst>
            <pc:docMk/>
            <pc:sldMk cId="2075047009" sldId="10879"/>
            <ac:cxnSpMk id="22" creationId="{DA5089F7-32CB-E44F-B906-8E484C3CF70C}"/>
          </ac:cxnSpMkLst>
        </pc:cxnChg>
      </pc:sldChg>
      <pc:sldChg chg="addSp delSp modSp new del mod modClrScheme chgLayout">
        <pc:chgData name="Perez, Pablo (Nokia - ES/Madrid)" userId="097186de-2524-4fee-bc83-c830f7b8a490" providerId="ADAL" clId="{84DCE816-1BC2-1B43-9210-B2CA5F13B149}" dt="2021-05-31T09:40:42.573" v="4510" actId="2696"/>
        <pc:sldMkLst>
          <pc:docMk/>
          <pc:sldMk cId="2853357093" sldId="10880"/>
        </pc:sldMkLst>
        <pc:spChg chg="del mod ord">
          <ac:chgData name="Perez, Pablo (Nokia - ES/Madrid)" userId="097186de-2524-4fee-bc83-c830f7b8a490" providerId="ADAL" clId="{84DCE816-1BC2-1B43-9210-B2CA5F13B149}" dt="2021-05-31T09:33:51.427" v="4474" actId="700"/>
          <ac:spMkLst>
            <pc:docMk/>
            <pc:sldMk cId="2853357093" sldId="10880"/>
            <ac:spMk id="2" creationId="{BAD65953-1E94-A444-B212-53D2CD03FA82}"/>
          </ac:spMkLst>
        </pc:spChg>
        <pc:spChg chg="del mod ord">
          <ac:chgData name="Perez, Pablo (Nokia - ES/Madrid)" userId="097186de-2524-4fee-bc83-c830f7b8a490" providerId="ADAL" clId="{84DCE816-1BC2-1B43-9210-B2CA5F13B149}" dt="2021-05-31T09:33:51.427" v="4474" actId="700"/>
          <ac:spMkLst>
            <pc:docMk/>
            <pc:sldMk cId="2853357093" sldId="10880"/>
            <ac:spMk id="3" creationId="{1019278B-07A3-AE4B-A38E-DE8A5CC779CE}"/>
          </ac:spMkLst>
        </pc:spChg>
        <pc:spChg chg="del">
          <ac:chgData name="Perez, Pablo (Nokia - ES/Madrid)" userId="097186de-2524-4fee-bc83-c830f7b8a490" providerId="ADAL" clId="{84DCE816-1BC2-1B43-9210-B2CA5F13B149}" dt="2021-05-31T09:33:51.427" v="4474" actId="700"/>
          <ac:spMkLst>
            <pc:docMk/>
            <pc:sldMk cId="2853357093" sldId="10880"/>
            <ac:spMk id="4" creationId="{B57B9586-77C7-F542-8C8F-D8F5F4019777}"/>
          </ac:spMkLst>
        </pc:spChg>
        <pc:spChg chg="add mod ord">
          <ac:chgData name="Perez, Pablo (Nokia - ES/Madrid)" userId="097186de-2524-4fee-bc83-c830f7b8a490" providerId="ADAL" clId="{84DCE816-1BC2-1B43-9210-B2CA5F13B149}" dt="2021-05-31T09:40:34.053" v="4508" actId="20577"/>
          <ac:spMkLst>
            <pc:docMk/>
            <pc:sldMk cId="2853357093" sldId="10880"/>
            <ac:spMk id="5" creationId="{E596F9B5-BF54-3045-81FE-F9DD32C44AD2}"/>
          </ac:spMkLst>
        </pc:spChg>
        <pc:spChg chg="add mod ord">
          <ac:chgData name="Perez, Pablo (Nokia - ES/Madrid)" userId="097186de-2524-4fee-bc83-c830f7b8a490" providerId="ADAL" clId="{84DCE816-1BC2-1B43-9210-B2CA5F13B149}" dt="2021-05-31T09:34:05.705" v="4485" actId="20577"/>
          <ac:spMkLst>
            <pc:docMk/>
            <pc:sldMk cId="2853357093" sldId="10880"/>
            <ac:spMk id="6" creationId="{A4123D9B-2E80-F74D-8952-5306E0D1BE80}"/>
          </ac:spMkLst>
        </pc:spChg>
        <pc:spChg chg="add mod ord">
          <ac:chgData name="Perez, Pablo (Nokia - ES/Madrid)" userId="097186de-2524-4fee-bc83-c830f7b8a490" providerId="ADAL" clId="{84DCE816-1BC2-1B43-9210-B2CA5F13B149}" dt="2021-05-31T09:33:51.427" v="4474" actId="700"/>
          <ac:spMkLst>
            <pc:docMk/>
            <pc:sldMk cId="2853357093" sldId="10880"/>
            <ac:spMk id="7" creationId="{3A0F847F-0335-F346-8248-6026BDCC85E8}"/>
          </ac:spMkLst>
        </pc:spChg>
      </pc:sldChg>
      <pc:sldChg chg="addSp delSp modSp add mod">
        <pc:chgData name="Perez, Pablo (Nokia - ES/Madrid)" userId="097186de-2524-4fee-bc83-c830f7b8a490" providerId="ADAL" clId="{84DCE816-1BC2-1B43-9210-B2CA5F13B149}" dt="2021-05-31T10:41:52.647" v="5755" actId="20577"/>
        <pc:sldMkLst>
          <pc:docMk/>
          <pc:sldMk cId="179340088" sldId="10881"/>
        </pc:sldMkLst>
        <pc:spChg chg="mod">
          <ac:chgData name="Perez, Pablo (Nokia - ES/Madrid)" userId="097186de-2524-4fee-bc83-c830f7b8a490" providerId="ADAL" clId="{84DCE816-1BC2-1B43-9210-B2CA5F13B149}" dt="2021-05-31T10:41:52.647" v="5755" actId="20577"/>
          <ac:spMkLst>
            <pc:docMk/>
            <pc:sldMk cId="179340088" sldId="10881"/>
            <ac:spMk id="5" creationId="{F0306C3A-4DE5-CB4F-A0D9-335D17F1E231}"/>
          </ac:spMkLst>
        </pc:spChg>
        <pc:spChg chg="del">
          <ac:chgData name="Perez, Pablo (Nokia - ES/Madrid)" userId="097186de-2524-4fee-bc83-c830f7b8a490" providerId="ADAL" clId="{84DCE816-1BC2-1B43-9210-B2CA5F13B149}" dt="2021-05-31T10:10:18.335" v="5127" actId="478"/>
          <ac:spMkLst>
            <pc:docMk/>
            <pc:sldMk cId="179340088" sldId="10881"/>
            <ac:spMk id="9" creationId="{82D2D65A-DDB8-1B48-8E6E-7CFAAE86171F}"/>
          </ac:spMkLst>
        </pc:spChg>
        <pc:graphicFrameChg chg="mod modGraphic">
          <ac:chgData name="Perez, Pablo (Nokia - ES/Madrid)" userId="097186de-2524-4fee-bc83-c830f7b8a490" providerId="ADAL" clId="{84DCE816-1BC2-1B43-9210-B2CA5F13B149}" dt="2021-05-31T10:16:15.481" v="5320" actId="20577"/>
          <ac:graphicFrameMkLst>
            <pc:docMk/>
            <pc:sldMk cId="179340088" sldId="10881"/>
            <ac:graphicFrameMk id="8" creationId="{D8157324-4804-2845-B34D-148E03CA78BC}"/>
          </ac:graphicFrameMkLst>
        </pc:graphicFrameChg>
        <pc:picChg chg="add mod">
          <ac:chgData name="Perez, Pablo (Nokia - ES/Madrid)" userId="097186de-2524-4fee-bc83-c830f7b8a490" providerId="ADAL" clId="{84DCE816-1BC2-1B43-9210-B2CA5F13B149}" dt="2021-05-31T10:25:01.912" v="5340"/>
          <ac:picMkLst>
            <pc:docMk/>
            <pc:sldMk cId="179340088" sldId="10881"/>
            <ac:picMk id="7" creationId="{EF4C2FBC-EE1D-274A-86FD-96F2E6DFE8E3}"/>
          </ac:picMkLst>
        </pc:picChg>
      </pc:sldChg>
      <pc:sldChg chg="addSp delSp modSp new mod setBg modClrScheme chgLayout">
        <pc:chgData name="Perez, Pablo (Nokia - ES/Madrid)" userId="097186de-2524-4fee-bc83-c830f7b8a490" providerId="ADAL" clId="{84DCE816-1BC2-1B43-9210-B2CA5F13B149}" dt="2021-06-02T05:54:20.628" v="7908" actId="18331"/>
        <pc:sldMkLst>
          <pc:docMk/>
          <pc:sldMk cId="2582079289" sldId="10882"/>
        </pc:sldMkLst>
        <pc:spChg chg="del mod ord">
          <ac:chgData name="Perez, Pablo (Nokia - ES/Madrid)" userId="097186de-2524-4fee-bc83-c830f7b8a490" providerId="ADAL" clId="{84DCE816-1BC2-1B43-9210-B2CA5F13B149}" dt="2021-05-31T10:24:20.884" v="5328" actId="700"/>
          <ac:spMkLst>
            <pc:docMk/>
            <pc:sldMk cId="2582079289" sldId="10882"/>
            <ac:spMk id="2" creationId="{942D93D2-F977-4C40-ACA1-2625FBA2FB03}"/>
          </ac:spMkLst>
        </pc:spChg>
        <pc:spChg chg="del mod ord">
          <ac:chgData name="Perez, Pablo (Nokia - ES/Madrid)" userId="097186de-2524-4fee-bc83-c830f7b8a490" providerId="ADAL" clId="{84DCE816-1BC2-1B43-9210-B2CA5F13B149}" dt="2021-05-31T10:24:20.884" v="5328" actId="700"/>
          <ac:spMkLst>
            <pc:docMk/>
            <pc:sldMk cId="2582079289" sldId="10882"/>
            <ac:spMk id="3" creationId="{3807C3BC-F061-D947-81A6-B277CE4DC1CA}"/>
          </ac:spMkLst>
        </pc:spChg>
        <pc:spChg chg="del">
          <ac:chgData name="Perez, Pablo (Nokia - ES/Madrid)" userId="097186de-2524-4fee-bc83-c830f7b8a490" providerId="ADAL" clId="{84DCE816-1BC2-1B43-9210-B2CA5F13B149}" dt="2021-05-31T10:24:20.884" v="5328" actId="700"/>
          <ac:spMkLst>
            <pc:docMk/>
            <pc:sldMk cId="2582079289" sldId="10882"/>
            <ac:spMk id="4" creationId="{7965968C-91BA-4F44-9C76-DF901F7A6588}"/>
          </ac:spMkLst>
        </pc:spChg>
        <pc:spChg chg="add mod ord">
          <ac:chgData name="Perez, Pablo (Nokia - ES/Madrid)" userId="097186de-2524-4fee-bc83-c830f7b8a490" providerId="ADAL" clId="{84DCE816-1BC2-1B43-9210-B2CA5F13B149}" dt="2021-05-31T10:28:26.613" v="5393" actId="113"/>
          <ac:spMkLst>
            <pc:docMk/>
            <pc:sldMk cId="2582079289" sldId="10882"/>
            <ac:spMk id="5" creationId="{CA631380-90AA-674E-8093-E6BEA3A23D83}"/>
          </ac:spMkLst>
        </pc:spChg>
        <pc:spChg chg="add del mod ord">
          <ac:chgData name="Perez, Pablo (Nokia - ES/Madrid)" userId="097186de-2524-4fee-bc83-c830f7b8a490" providerId="ADAL" clId="{84DCE816-1BC2-1B43-9210-B2CA5F13B149}" dt="2021-05-31T10:27:15.661" v="5377" actId="478"/>
          <ac:spMkLst>
            <pc:docMk/>
            <pc:sldMk cId="2582079289" sldId="10882"/>
            <ac:spMk id="6" creationId="{A05B3A09-45CA-C346-9C1F-46300BD11F86}"/>
          </ac:spMkLst>
        </pc:spChg>
        <pc:picChg chg="add mod">
          <ac:chgData name="Perez, Pablo (Nokia - ES/Madrid)" userId="097186de-2524-4fee-bc83-c830f7b8a490" providerId="ADAL" clId="{84DCE816-1BC2-1B43-9210-B2CA5F13B149}" dt="2021-05-31T10:26:43.639" v="5351" actId="14100"/>
          <ac:picMkLst>
            <pc:docMk/>
            <pc:sldMk cId="2582079289" sldId="10882"/>
            <ac:picMk id="7" creationId="{1237CEB2-4E1A-9444-89A2-9AA1349CD267}"/>
          </ac:picMkLst>
        </pc:picChg>
        <pc:picChg chg="add mod">
          <ac:chgData name="Perez, Pablo (Nokia - ES/Madrid)" userId="097186de-2524-4fee-bc83-c830f7b8a490" providerId="ADAL" clId="{84DCE816-1BC2-1B43-9210-B2CA5F13B149}" dt="2021-05-31T10:28:19.973" v="5390" actId="14100"/>
          <ac:picMkLst>
            <pc:docMk/>
            <pc:sldMk cId="2582079289" sldId="10882"/>
            <ac:picMk id="4098" creationId="{FEAB4EBD-94E5-2B4D-B731-5619ED47A26B}"/>
          </ac:picMkLst>
        </pc:picChg>
      </pc:sldChg>
      <pc:sldChg chg="addSp delSp modSp new mod setBg">
        <pc:chgData name="Perez, Pablo (Nokia - ES/Madrid)" userId="097186de-2524-4fee-bc83-c830f7b8a490" providerId="ADAL" clId="{84DCE816-1BC2-1B43-9210-B2CA5F13B149}" dt="2021-06-02T05:54:20.628" v="7908" actId="18331"/>
        <pc:sldMkLst>
          <pc:docMk/>
          <pc:sldMk cId="3495329346" sldId="10883"/>
        </pc:sldMkLst>
        <pc:spChg chg="mod">
          <ac:chgData name="Perez, Pablo (Nokia - ES/Madrid)" userId="097186de-2524-4fee-bc83-c830f7b8a490" providerId="ADAL" clId="{84DCE816-1BC2-1B43-9210-B2CA5F13B149}" dt="2021-05-31T10:33:38.294" v="5469" actId="14100"/>
          <ac:spMkLst>
            <pc:docMk/>
            <pc:sldMk cId="3495329346" sldId="10883"/>
            <ac:spMk id="2" creationId="{EB0DDC58-39E6-6A44-B4B2-BFE585E9B88E}"/>
          </ac:spMkLst>
        </pc:spChg>
        <pc:spChg chg="del">
          <ac:chgData name="Perez, Pablo (Nokia - ES/Madrid)" userId="097186de-2524-4fee-bc83-c830f7b8a490" providerId="ADAL" clId="{84DCE816-1BC2-1B43-9210-B2CA5F13B149}" dt="2021-05-31T10:32:23.679" v="5399" actId="478"/>
          <ac:spMkLst>
            <pc:docMk/>
            <pc:sldMk cId="3495329346" sldId="10883"/>
            <ac:spMk id="3" creationId="{B7C52634-BC7D-FC42-AD9A-B20ABC2835B3}"/>
          </ac:spMkLst>
        </pc:spChg>
        <pc:picChg chg="add mod">
          <ac:chgData name="Perez, Pablo (Nokia - ES/Madrid)" userId="097186de-2524-4fee-bc83-c830f7b8a490" providerId="ADAL" clId="{84DCE816-1BC2-1B43-9210-B2CA5F13B149}" dt="2021-05-31T10:32:16.305" v="5398"/>
          <ac:picMkLst>
            <pc:docMk/>
            <pc:sldMk cId="3495329346" sldId="10883"/>
            <ac:picMk id="4" creationId="{5F004F2E-E8F3-4344-A184-23E696DB2E1E}"/>
          </ac:picMkLst>
        </pc:picChg>
      </pc:sldChg>
      <pc:sldChg chg="addSp delSp modSp new del mod modClrScheme chgLayout">
        <pc:chgData name="Perez, Pablo (Nokia - ES/Madrid)" userId="097186de-2524-4fee-bc83-c830f7b8a490" providerId="ADAL" clId="{84DCE816-1BC2-1B43-9210-B2CA5F13B149}" dt="2021-05-31T10:34:59.442" v="5475" actId="2696"/>
        <pc:sldMkLst>
          <pc:docMk/>
          <pc:sldMk cId="3558613072" sldId="10884"/>
        </pc:sldMkLst>
        <pc:spChg chg="del mod ord">
          <ac:chgData name="Perez, Pablo (Nokia - ES/Madrid)" userId="097186de-2524-4fee-bc83-c830f7b8a490" providerId="ADAL" clId="{84DCE816-1BC2-1B43-9210-B2CA5F13B149}" dt="2021-05-31T10:34:54.013" v="5473" actId="700"/>
          <ac:spMkLst>
            <pc:docMk/>
            <pc:sldMk cId="3558613072" sldId="10884"/>
            <ac:spMk id="2" creationId="{53079816-3DD0-1E4A-B458-E41967D4B313}"/>
          </ac:spMkLst>
        </pc:spChg>
        <pc:spChg chg="del mod ord">
          <ac:chgData name="Perez, Pablo (Nokia - ES/Madrid)" userId="097186de-2524-4fee-bc83-c830f7b8a490" providerId="ADAL" clId="{84DCE816-1BC2-1B43-9210-B2CA5F13B149}" dt="2021-05-31T10:34:54.013" v="5473" actId="700"/>
          <ac:spMkLst>
            <pc:docMk/>
            <pc:sldMk cId="3558613072" sldId="10884"/>
            <ac:spMk id="3" creationId="{DDE497DC-131A-4B40-9DFE-A778C08F5AB8}"/>
          </ac:spMkLst>
        </pc:spChg>
        <pc:spChg chg="add mod ord">
          <ac:chgData name="Perez, Pablo (Nokia - ES/Madrid)" userId="097186de-2524-4fee-bc83-c830f7b8a490" providerId="ADAL" clId="{84DCE816-1BC2-1B43-9210-B2CA5F13B149}" dt="2021-05-31T10:34:54.013" v="5473" actId="700"/>
          <ac:spMkLst>
            <pc:docMk/>
            <pc:sldMk cId="3558613072" sldId="10884"/>
            <ac:spMk id="4" creationId="{20A3D111-518D-3B49-922A-AD9638B96C88}"/>
          </ac:spMkLst>
        </pc:spChg>
        <pc:spChg chg="add mod ord">
          <ac:chgData name="Perez, Pablo (Nokia - ES/Madrid)" userId="097186de-2524-4fee-bc83-c830f7b8a490" providerId="ADAL" clId="{84DCE816-1BC2-1B43-9210-B2CA5F13B149}" dt="2021-05-31T10:34:54.013" v="5473" actId="700"/>
          <ac:spMkLst>
            <pc:docMk/>
            <pc:sldMk cId="3558613072" sldId="10884"/>
            <ac:spMk id="5" creationId="{3EEF5512-6501-1C43-AC05-545E455BFF78}"/>
          </ac:spMkLst>
        </pc:spChg>
      </pc:sldChg>
      <pc:sldChg chg="add del">
        <pc:chgData name="Perez, Pablo (Nokia - ES/Madrid)" userId="097186de-2524-4fee-bc83-c830f7b8a490" providerId="ADAL" clId="{84DCE816-1BC2-1B43-9210-B2CA5F13B149}" dt="2021-05-31T10:34:49.292" v="5471"/>
        <pc:sldMkLst>
          <pc:docMk/>
          <pc:sldMk cId="3947646078" sldId="10884"/>
        </pc:sldMkLst>
      </pc:sldChg>
      <pc:sldChg chg="add">
        <pc:chgData name="Perez, Pablo (Nokia - ES/Madrid)" userId="097186de-2524-4fee-bc83-c830f7b8a490" providerId="ADAL" clId="{84DCE816-1BC2-1B43-9210-B2CA5F13B149}" dt="2021-05-31T10:34:57.390" v="5474"/>
        <pc:sldMkLst>
          <pc:docMk/>
          <pc:sldMk cId="1205973521" sldId="10885"/>
        </pc:sldMkLst>
      </pc:sldChg>
      <pc:sldChg chg="modSp add mod">
        <pc:chgData name="Perez, Pablo (Nokia - ES/Madrid)" userId="097186de-2524-4fee-bc83-c830f7b8a490" providerId="ADAL" clId="{84DCE816-1BC2-1B43-9210-B2CA5F13B149}" dt="2021-05-31T10:39:44.937" v="5708" actId="6549"/>
        <pc:sldMkLst>
          <pc:docMk/>
          <pc:sldMk cId="1213016932" sldId="10886"/>
        </pc:sldMkLst>
        <pc:spChg chg="mod">
          <ac:chgData name="Perez, Pablo (Nokia - ES/Madrid)" userId="097186de-2524-4fee-bc83-c830f7b8a490" providerId="ADAL" clId="{84DCE816-1BC2-1B43-9210-B2CA5F13B149}" dt="2021-05-31T10:36:41.251" v="5548" actId="20577"/>
          <ac:spMkLst>
            <pc:docMk/>
            <pc:sldMk cId="1213016932" sldId="10886"/>
            <ac:spMk id="2" creationId="{5B3B8202-0AA1-A845-8E3A-315EE163581E}"/>
          </ac:spMkLst>
        </pc:spChg>
        <pc:spChg chg="mod">
          <ac:chgData name="Perez, Pablo (Nokia - ES/Madrid)" userId="097186de-2524-4fee-bc83-c830f7b8a490" providerId="ADAL" clId="{84DCE816-1BC2-1B43-9210-B2CA5F13B149}" dt="2021-05-31T10:36:19.733" v="5509" actId="20577"/>
          <ac:spMkLst>
            <pc:docMk/>
            <pc:sldMk cId="1213016932" sldId="10886"/>
            <ac:spMk id="3" creationId="{580749A6-4FD4-294E-90A8-D7EEA15F2003}"/>
          </ac:spMkLst>
        </pc:spChg>
        <pc:spChg chg="mod">
          <ac:chgData name="Perez, Pablo (Nokia - ES/Madrid)" userId="097186de-2524-4fee-bc83-c830f7b8a490" providerId="ADAL" clId="{84DCE816-1BC2-1B43-9210-B2CA5F13B149}" dt="2021-05-31T10:39:44.937" v="5708" actId="6549"/>
          <ac:spMkLst>
            <pc:docMk/>
            <pc:sldMk cId="1213016932" sldId="10886"/>
            <ac:spMk id="4" creationId="{666A3E5B-1B2B-4F4C-A31E-59C5B3D0011E}"/>
          </ac:spMkLst>
        </pc:spChg>
      </pc:sldChg>
      <pc:sldChg chg="modSp add mod">
        <pc:chgData name="Perez, Pablo (Nokia - ES/Madrid)" userId="097186de-2524-4fee-bc83-c830f7b8a490" providerId="ADAL" clId="{84DCE816-1BC2-1B43-9210-B2CA5F13B149}" dt="2021-05-31T10:38:18.041" v="5649" actId="20577"/>
        <pc:sldMkLst>
          <pc:docMk/>
          <pc:sldMk cId="545665868" sldId="10887"/>
        </pc:sldMkLst>
        <pc:spChg chg="mod">
          <ac:chgData name="Perez, Pablo (Nokia - ES/Madrid)" userId="097186de-2524-4fee-bc83-c830f7b8a490" providerId="ADAL" clId="{84DCE816-1BC2-1B43-9210-B2CA5F13B149}" dt="2021-05-31T10:37:40.551" v="5563" actId="20577"/>
          <ac:spMkLst>
            <pc:docMk/>
            <pc:sldMk cId="545665868" sldId="10887"/>
            <ac:spMk id="2" creationId="{5B3B8202-0AA1-A845-8E3A-315EE163581E}"/>
          </ac:spMkLst>
        </pc:spChg>
        <pc:spChg chg="mod">
          <ac:chgData name="Perez, Pablo (Nokia - ES/Madrid)" userId="097186de-2524-4fee-bc83-c830f7b8a490" providerId="ADAL" clId="{84DCE816-1BC2-1B43-9210-B2CA5F13B149}" dt="2021-05-31T10:37:34.415" v="5550"/>
          <ac:spMkLst>
            <pc:docMk/>
            <pc:sldMk cId="545665868" sldId="10887"/>
            <ac:spMk id="3" creationId="{580749A6-4FD4-294E-90A8-D7EEA15F2003}"/>
          </ac:spMkLst>
        </pc:spChg>
        <pc:spChg chg="mod">
          <ac:chgData name="Perez, Pablo (Nokia - ES/Madrid)" userId="097186de-2524-4fee-bc83-c830f7b8a490" providerId="ADAL" clId="{84DCE816-1BC2-1B43-9210-B2CA5F13B149}" dt="2021-05-31T10:38:18.041" v="5649" actId="20577"/>
          <ac:spMkLst>
            <pc:docMk/>
            <pc:sldMk cId="545665868" sldId="10887"/>
            <ac:spMk id="4" creationId="{666A3E5B-1B2B-4F4C-A31E-59C5B3D0011E}"/>
          </ac:spMkLst>
        </pc:spChg>
      </pc:sldChg>
      <pc:sldChg chg="addSp delSp modSp new mod modClrScheme chgLayout">
        <pc:chgData name="Perez, Pablo (Nokia - ES/Madrid)" userId="097186de-2524-4fee-bc83-c830f7b8a490" providerId="ADAL" clId="{84DCE816-1BC2-1B43-9210-B2CA5F13B149}" dt="2021-05-31T10:53:46.930" v="6247" actId="20577"/>
        <pc:sldMkLst>
          <pc:docMk/>
          <pc:sldMk cId="2516951503" sldId="10888"/>
        </pc:sldMkLst>
        <pc:spChg chg="del mod ord">
          <ac:chgData name="Perez, Pablo (Nokia - ES/Madrid)" userId="097186de-2524-4fee-bc83-c830f7b8a490" providerId="ADAL" clId="{84DCE816-1BC2-1B43-9210-B2CA5F13B149}" dt="2021-05-31T10:44:50.365" v="5757" actId="700"/>
          <ac:spMkLst>
            <pc:docMk/>
            <pc:sldMk cId="2516951503" sldId="10888"/>
            <ac:spMk id="2" creationId="{B63A40B4-C8C6-7242-B7EB-CA12A5880029}"/>
          </ac:spMkLst>
        </pc:spChg>
        <pc:spChg chg="del mod ord">
          <ac:chgData name="Perez, Pablo (Nokia - ES/Madrid)" userId="097186de-2524-4fee-bc83-c830f7b8a490" providerId="ADAL" clId="{84DCE816-1BC2-1B43-9210-B2CA5F13B149}" dt="2021-05-31T10:44:50.365" v="5757" actId="700"/>
          <ac:spMkLst>
            <pc:docMk/>
            <pc:sldMk cId="2516951503" sldId="10888"/>
            <ac:spMk id="3" creationId="{92077FF2-70F6-1B42-8594-D40B65067076}"/>
          </ac:spMkLst>
        </pc:spChg>
        <pc:spChg chg="add del mod ord">
          <ac:chgData name="Perez, Pablo (Nokia - ES/Madrid)" userId="097186de-2524-4fee-bc83-c830f7b8a490" providerId="ADAL" clId="{84DCE816-1BC2-1B43-9210-B2CA5F13B149}" dt="2021-05-31T10:49:09.228" v="5778" actId="700"/>
          <ac:spMkLst>
            <pc:docMk/>
            <pc:sldMk cId="2516951503" sldId="10888"/>
            <ac:spMk id="4" creationId="{F483C643-AC3D-E844-9D75-E75485B04A06}"/>
          </ac:spMkLst>
        </pc:spChg>
        <pc:spChg chg="add mod ord">
          <ac:chgData name="Perez, Pablo (Nokia - ES/Madrid)" userId="097186de-2524-4fee-bc83-c830f7b8a490" providerId="ADAL" clId="{84DCE816-1BC2-1B43-9210-B2CA5F13B149}" dt="2021-05-31T10:49:55.886" v="5782" actId="5793"/>
          <ac:spMkLst>
            <pc:docMk/>
            <pc:sldMk cId="2516951503" sldId="10888"/>
            <ac:spMk id="5" creationId="{F101B2B4-8206-214F-9F61-85AFF71EF8CA}"/>
          </ac:spMkLst>
        </pc:spChg>
        <pc:spChg chg="add mod ord">
          <ac:chgData name="Perez, Pablo (Nokia - ES/Madrid)" userId="097186de-2524-4fee-bc83-c830f7b8a490" providerId="ADAL" clId="{84DCE816-1BC2-1B43-9210-B2CA5F13B149}" dt="2021-05-31T10:50:08.429" v="5789" actId="14"/>
          <ac:spMkLst>
            <pc:docMk/>
            <pc:sldMk cId="2516951503" sldId="10888"/>
            <ac:spMk id="6" creationId="{7902E8EC-A898-C04A-8235-B020568FA5F7}"/>
          </ac:spMkLst>
        </pc:spChg>
        <pc:spChg chg="add mod ord">
          <ac:chgData name="Perez, Pablo (Nokia - ES/Madrid)" userId="097186de-2524-4fee-bc83-c830f7b8a490" providerId="ADAL" clId="{84DCE816-1BC2-1B43-9210-B2CA5F13B149}" dt="2021-05-31T10:53:46.930" v="6247" actId="20577"/>
          <ac:spMkLst>
            <pc:docMk/>
            <pc:sldMk cId="2516951503" sldId="10888"/>
            <ac:spMk id="7" creationId="{B02E8A83-BE62-4249-817A-1C30A28F69BF}"/>
          </ac:spMkLst>
        </pc:spChg>
      </pc:sldChg>
      <pc:sldChg chg="addSp modSp new del mod">
        <pc:chgData name="Perez, Pablo (Nokia - ES/Madrid)" userId="097186de-2524-4fee-bc83-c830f7b8a490" providerId="ADAL" clId="{84DCE816-1BC2-1B43-9210-B2CA5F13B149}" dt="2021-05-31T11:00:24.759" v="7024" actId="2696"/>
        <pc:sldMkLst>
          <pc:docMk/>
          <pc:sldMk cId="4156038408" sldId="10889"/>
        </pc:sldMkLst>
        <pc:spChg chg="mod">
          <ac:chgData name="Perez, Pablo (Nokia - ES/Madrid)" userId="097186de-2524-4fee-bc83-c830f7b8a490" providerId="ADAL" clId="{84DCE816-1BC2-1B43-9210-B2CA5F13B149}" dt="2021-05-31T10:54:55.275" v="6373" actId="20577"/>
          <ac:spMkLst>
            <pc:docMk/>
            <pc:sldMk cId="4156038408" sldId="10889"/>
            <ac:spMk id="2" creationId="{65227BDC-9A1A-6A4A-B0E1-144A9F412031}"/>
          </ac:spMkLst>
        </pc:spChg>
        <pc:spChg chg="mod">
          <ac:chgData name="Perez, Pablo (Nokia - ES/Madrid)" userId="097186de-2524-4fee-bc83-c830f7b8a490" providerId="ADAL" clId="{84DCE816-1BC2-1B43-9210-B2CA5F13B149}" dt="2021-05-31T10:54:34.596" v="6304" actId="20577"/>
          <ac:spMkLst>
            <pc:docMk/>
            <pc:sldMk cId="4156038408" sldId="10889"/>
            <ac:spMk id="3" creationId="{35AA47A2-F8B1-1F46-90E8-4829CCE2EAFA}"/>
          </ac:spMkLst>
        </pc:spChg>
        <pc:spChg chg="mod">
          <ac:chgData name="Perez, Pablo (Nokia - ES/Madrid)" userId="097186de-2524-4fee-bc83-c830f7b8a490" providerId="ADAL" clId="{84DCE816-1BC2-1B43-9210-B2CA5F13B149}" dt="2021-05-31T10:57:49.092" v="6816" actId="20577"/>
          <ac:spMkLst>
            <pc:docMk/>
            <pc:sldMk cId="4156038408" sldId="10889"/>
            <ac:spMk id="4" creationId="{341B2716-E16D-AB46-AD87-D50BABFEE37E}"/>
          </ac:spMkLst>
        </pc:spChg>
        <pc:spChg chg="add mod">
          <ac:chgData name="Perez, Pablo (Nokia - ES/Madrid)" userId="097186de-2524-4fee-bc83-c830f7b8a490" providerId="ADAL" clId="{84DCE816-1BC2-1B43-9210-B2CA5F13B149}" dt="2021-05-31T10:58:35.563" v="6931" actId="20577"/>
          <ac:spMkLst>
            <pc:docMk/>
            <pc:sldMk cId="4156038408" sldId="10889"/>
            <ac:spMk id="5" creationId="{7FA5E452-3C9B-8640-AD8E-FFA89346D843}"/>
          </ac:spMkLst>
        </pc:spChg>
      </pc:sldChg>
      <pc:sldChg chg="modSp add mod">
        <pc:chgData name="Perez, Pablo (Nokia - ES/Madrid)" userId="097186de-2524-4fee-bc83-c830f7b8a490" providerId="ADAL" clId="{84DCE816-1BC2-1B43-9210-B2CA5F13B149}" dt="2021-05-31T11:00:19.430" v="7023" actId="1076"/>
        <pc:sldMkLst>
          <pc:docMk/>
          <pc:sldMk cId="2581360690" sldId="10890"/>
        </pc:sldMkLst>
        <pc:spChg chg="mod">
          <ac:chgData name="Perez, Pablo (Nokia - ES/Madrid)" userId="097186de-2524-4fee-bc83-c830f7b8a490" providerId="ADAL" clId="{84DCE816-1BC2-1B43-9210-B2CA5F13B149}" dt="2021-05-31T11:00:12.409" v="7022" actId="20577"/>
          <ac:spMkLst>
            <pc:docMk/>
            <pc:sldMk cId="2581360690" sldId="10890"/>
            <ac:spMk id="4" creationId="{341B2716-E16D-AB46-AD87-D50BABFEE37E}"/>
          </ac:spMkLst>
        </pc:spChg>
        <pc:spChg chg="mod">
          <ac:chgData name="Perez, Pablo (Nokia - ES/Madrid)" userId="097186de-2524-4fee-bc83-c830f7b8a490" providerId="ADAL" clId="{84DCE816-1BC2-1B43-9210-B2CA5F13B149}" dt="2021-05-31T11:00:19.430" v="7023" actId="1076"/>
          <ac:spMkLst>
            <pc:docMk/>
            <pc:sldMk cId="2581360690" sldId="10890"/>
            <ac:spMk id="5" creationId="{7FA5E452-3C9B-8640-AD8E-FFA89346D843}"/>
          </ac:spMkLst>
        </pc:spChg>
      </pc:sldChg>
      <pc:sldChg chg="modSp add mod">
        <pc:chgData name="Perez, Pablo (Nokia - ES/Madrid)" userId="097186de-2524-4fee-bc83-c830f7b8a490" providerId="ADAL" clId="{84DCE816-1BC2-1B43-9210-B2CA5F13B149}" dt="2021-05-31T13:53:07.759" v="7907" actId="20577"/>
        <pc:sldMkLst>
          <pc:docMk/>
          <pc:sldMk cId="3284818851" sldId="10891"/>
        </pc:sldMkLst>
        <pc:spChg chg="mod">
          <ac:chgData name="Perez, Pablo (Nokia - ES/Madrid)" userId="097186de-2524-4fee-bc83-c830f7b8a490" providerId="ADAL" clId="{84DCE816-1BC2-1B43-9210-B2CA5F13B149}" dt="2021-05-31T11:02:16.266" v="7246" actId="20577"/>
          <ac:spMkLst>
            <pc:docMk/>
            <pc:sldMk cId="3284818851" sldId="10891"/>
            <ac:spMk id="2" creationId="{65227BDC-9A1A-6A4A-B0E1-144A9F412031}"/>
          </ac:spMkLst>
        </pc:spChg>
        <pc:spChg chg="mod">
          <ac:chgData name="Perez, Pablo (Nokia - ES/Madrid)" userId="097186de-2524-4fee-bc83-c830f7b8a490" providerId="ADAL" clId="{84DCE816-1BC2-1B43-9210-B2CA5F13B149}" dt="2021-05-31T11:01:40.444" v="7189" actId="20577"/>
          <ac:spMkLst>
            <pc:docMk/>
            <pc:sldMk cId="3284818851" sldId="10891"/>
            <ac:spMk id="4" creationId="{341B2716-E16D-AB46-AD87-D50BABFEE37E}"/>
          </ac:spMkLst>
        </pc:spChg>
        <pc:spChg chg="mod">
          <ac:chgData name="Perez, Pablo (Nokia - ES/Madrid)" userId="097186de-2524-4fee-bc83-c830f7b8a490" providerId="ADAL" clId="{84DCE816-1BC2-1B43-9210-B2CA5F13B149}" dt="2021-05-31T13:53:07.759" v="7907" actId="20577"/>
          <ac:spMkLst>
            <pc:docMk/>
            <pc:sldMk cId="3284818851" sldId="10891"/>
            <ac:spMk id="5" creationId="{7FA5E452-3C9B-8640-AD8E-FFA89346D843}"/>
          </ac:spMkLst>
        </pc:spChg>
      </pc:sldChg>
      <pc:sldMasterChg chg="delSldLayout">
        <pc:chgData name="Perez, Pablo (Nokia - ES/Madrid)" userId="097186de-2524-4fee-bc83-c830f7b8a490" providerId="ADAL" clId="{84DCE816-1BC2-1B43-9210-B2CA5F13B149}" dt="2021-05-31T06:40:46.846" v="2342" actId="2696"/>
        <pc:sldMasterMkLst>
          <pc:docMk/>
          <pc:sldMasterMk cId="519627140" sldId="2147483660"/>
        </pc:sldMasterMkLst>
        <pc:sldLayoutChg chg="del">
          <pc:chgData name="Perez, Pablo (Nokia - ES/Madrid)" userId="097186de-2524-4fee-bc83-c830f7b8a490" providerId="ADAL" clId="{84DCE816-1BC2-1B43-9210-B2CA5F13B149}" dt="2021-05-31T06:40:46.846" v="2342" actId="2696"/>
          <pc:sldLayoutMkLst>
            <pc:docMk/>
            <pc:sldMasterMk cId="519627140" sldId="2147483660"/>
            <pc:sldLayoutMk cId="3712264328" sldId="21474836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9465-CE0D-4B39-B8B5-5B40FD41020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7820-9C07-4A23-A314-1D46E1045A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59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6B7A-D931-4D98-BBAC-7D170C3BA55E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8580-4ED0-43D7-A417-589F979536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White - 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88" y="36000"/>
            <a:ext cx="2516212" cy="6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n-US" noProof="0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0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Blue - 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0" y="36813"/>
            <a:ext cx="2512107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Blue - one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Nokia Blue EXTERNAL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Nokia White INTERNAL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8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Nokia Divider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634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en el icono para agregar una tabla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 elemento gráfico SmartArt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noProof="0"/>
              <a:t>Haga clic en el icono para agregar una tabla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5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</a:t>
            </a:r>
            <a:r>
              <a:rPr lang="en-US" dirty="0"/>
              <a:t>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‹Nº›</a:t>
            </a:fld>
            <a:endParaRPr lang="en-US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447" y="4657601"/>
            <a:ext cx="1556413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0" r:id="rId3"/>
    <p:sldLayoutId id="2147483681" r:id="rId4"/>
    <p:sldLayoutId id="2147483654" r:id="rId5"/>
    <p:sldLayoutId id="2147483678" r:id="rId6"/>
    <p:sldLayoutId id="2147483673" r:id="rId7"/>
    <p:sldLayoutId id="2147483679" r:id="rId8"/>
    <p:sldLayoutId id="2147483674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‹Nº›</a:t>
            </a:fld>
            <a:endParaRPr lang="en-US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2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‹Nº›</a:t>
            </a:fld>
            <a:endParaRPr lang="en-GB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‹Nº›</a:t>
            </a:fld>
            <a:endParaRPr lang="en-GB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mailto:pablo.perez@nokia-bell-lab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5G Key Performance Indicators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672E1C8-7522-2C4E-963D-9AB058378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2880000"/>
            <a:ext cx="8308800" cy="1576800"/>
          </a:xfrm>
        </p:spPr>
        <p:txBody>
          <a:bodyPr/>
          <a:lstStyle/>
          <a:p>
            <a:r>
              <a:rPr lang="en-US" dirty="0"/>
              <a:t>VQEG Online Plenary Meeting </a:t>
            </a:r>
          </a:p>
          <a:p>
            <a:r>
              <a:rPr lang="en-US" dirty="0"/>
              <a:t>2021-06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E6C8F9-3B8D-AD4B-8055-CFA2B352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35" y="4036663"/>
            <a:ext cx="2352766" cy="8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16BEEE-426E-B54B-80BF-4B2811C63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case(s) description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8A506-62CB-534B-9DE5-1203B34DE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Wireless Content Production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3AA7790-F7F9-444F-8063-63E414A2A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457092"/>
            <a:ext cx="2592000" cy="3183307"/>
          </a:xfrm>
          <a:ln>
            <a:noFill/>
          </a:ln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Coverage of any kind of live event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Planned or unplanned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Single (multiple) camera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u="sng" dirty="0"/>
              <a:t>Continuity &amp; quality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BD68B01-636C-FA49-A82D-B8A575621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856" y="1457092"/>
            <a:ext cx="2592000" cy="3183308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Remote live TV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Multi-camera, heterogeneous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Production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Video quality &amp; synchronization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A789691-DA85-C849-B943-0549161497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4400" y="1457092"/>
            <a:ext cx="2592000" cy="31833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Artist-production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Existing wireless systems </a:t>
            </a:r>
            <a:r>
              <a:rPr lang="en-US" sz="1200" dirty="0">
                <a:sym typeface="Wingdings" pitchFamily="2" charset="2"/>
              </a:rPr>
              <a:t> </a:t>
            </a:r>
            <a:r>
              <a:rPr lang="en-US" sz="1200" dirty="0"/>
              <a:t>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Local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Low latency &amp; reliability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5F7A69-79D9-B54A-80DB-AA6DEF9DE61F}"/>
              </a:ext>
            </a:extLst>
          </p:cNvPr>
          <p:cNvSpPr/>
          <p:nvPr/>
        </p:nvSpPr>
        <p:spPr>
          <a:xfrm>
            <a:off x="417600" y="1080000"/>
            <a:ext cx="2591712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News Gathering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F1854A-9DA6-444B-99AB-ABC64C15A8CB}"/>
              </a:ext>
            </a:extLst>
          </p:cNvPr>
          <p:cNvSpPr/>
          <p:nvPr/>
        </p:nvSpPr>
        <p:spPr>
          <a:xfrm>
            <a:off x="3276144" y="1080000"/>
            <a:ext cx="2591712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Live audiovisual production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F69079A-C437-984D-89E1-E87FEC4BBACC}"/>
              </a:ext>
            </a:extLst>
          </p:cNvPr>
          <p:cNvSpPr/>
          <p:nvPr/>
        </p:nvSpPr>
        <p:spPr>
          <a:xfrm>
            <a:off x="6134400" y="1080000"/>
            <a:ext cx="2591712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Live Audio in Production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D82A8C0-2944-CE4E-849E-90D50D4663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720898"/>
            <a:ext cx="2592000" cy="1986994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EFA6D1D-9A84-744C-ACF2-2B830F1099A5}"/>
              </a:ext>
            </a:extLst>
          </p:cNvPr>
          <p:cNvCxnSpPr>
            <a:cxnSpLocks/>
          </p:cNvCxnSpPr>
          <p:nvPr/>
        </p:nvCxnSpPr>
        <p:spPr>
          <a:xfrm>
            <a:off x="3129776" y="1389600"/>
            <a:ext cx="0" cy="33182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3D85574-B97A-3F42-B392-E7ED5737A657}"/>
              </a:ext>
            </a:extLst>
          </p:cNvPr>
          <p:cNvCxnSpPr>
            <a:cxnSpLocks/>
          </p:cNvCxnSpPr>
          <p:nvPr/>
        </p:nvCxnSpPr>
        <p:spPr>
          <a:xfrm>
            <a:off x="6010507" y="1389600"/>
            <a:ext cx="0" cy="33182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09FFE00-9348-CE43-A4D8-0CB6330C8888}"/>
              </a:ext>
            </a:extLst>
          </p:cNvPr>
          <p:cNvGrpSpPr/>
          <p:nvPr/>
        </p:nvGrpSpPr>
        <p:grpSpPr>
          <a:xfrm>
            <a:off x="6134400" y="2720313"/>
            <a:ext cx="2591712" cy="1920086"/>
            <a:chOff x="6134400" y="2720313"/>
            <a:chExt cx="2591712" cy="192008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763ACFB-BB92-0B4A-A181-B3A838290E2C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09"/>
            <a:stretch/>
          </p:blipFill>
          <p:spPr>
            <a:xfrm>
              <a:off x="6134400" y="2720313"/>
              <a:ext cx="2591712" cy="1920086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6A07D5D-8775-C941-B5F1-017CBDD21B61}"/>
                </a:ext>
              </a:extLst>
            </p:cNvPr>
            <p:cNvSpPr/>
            <p:nvPr/>
          </p:nvSpPr>
          <p:spPr>
            <a:xfrm>
              <a:off x="6134400" y="3337932"/>
              <a:ext cx="177190" cy="200722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57B88BCB-AB36-CD4B-AC8D-7E93608E6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5BA06E1-2324-D647-AD3D-29F3FAAE0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case description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0F0C2-898F-2141-9C29-69F27970BE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Mixed Reality Offloading</a:t>
            </a:r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07D1B017-D5B2-E24F-A160-8E54B97F496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77" b="5187"/>
          <a:stretch>
            <a:fillRect/>
          </a:stretch>
        </p:blipFill>
        <p:spPr>
          <a:xfrm>
            <a:off x="1363569" y="900000"/>
            <a:ext cx="6119495" cy="267208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FB52E71-2017-F54A-B8D9-06392DBDA4F6}"/>
              </a:ext>
            </a:extLst>
          </p:cNvPr>
          <p:cNvSpPr/>
          <p:nvPr/>
        </p:nvSpPr>
        <p:spPr>
          <a:xfrm>
            <a:off x="696949" y="3722103"/>
            <a:ext cx="7452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200" b="1" dirty="0">
                <a:solidFill>
                  <a:schemeClr val="tx2"/>
                </a:solidFill>
              </a:rPr>
              <a:t>Full offloading</a:t>
            </a:r>
            <a:r>
              <a:rPr lang="en-US" sz="1200" dirty="0">
                <a:solidFill>
                  <a:schemeClr val="tx2"/>
                </a:solidFill>
              </a:rPr>
              <a:t>: the sensor feed (RGB and depth) is streamed to the MEC and processed. The new ultra high-definition frame is rendered, sent and displayed on the device.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200" b="1" dirty="0">
                <a:solidFill>
                  <a:schemeClr val="tx2"/>
                </a:solidFill>
              </a:rPr>
              <a:t>Algorithm offloading</a:t>
            </a:r>
            <a:r>
              <a:rPr lang="en-US" sz="1200" dirty="0">
                <a:solidFill>
                  <a:schemeClr val="tx2"/>
                </a:solidFill>
              </a:rPr>
              <a:t> scenario: a machine-learning-based heavy-duty algorithm is offloaded from the device. Part of the sensor feed is streamed to the MEC and processed, and the result is sent back.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9C926F-6D65-FA44-93B4-89D9951EB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DD4C0B8-7825-9946-AB76-CC8F40AB0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case description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FB031E-0394-8A46-B3F3-AAECE9D33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Responder Networks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A092E0E-1C47-5B46-A9EA-16CC29929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34522"/>
            <a:ext cx="4010400" cy="1505877"/>
          </a:xfrm>
        </p:spPr>
        <p:txBody>
          <a:bodyPr/>
          <a:lstStyle/>
          <a:p>
            <a:r>
              <a:rPr lang="en-US" dirty="0"/>
              <a:t>In emergency situation: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 on-site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 information from CCTVs,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central stations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164424-4712-BF48-84FA-133786AAD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3134522"/>
            <a:ext cx="4010400" cy="1505877"/>
          </a:xfrm>
        </p:spPr>
        <p:txBody>
          <a:bodyPr/>
          <a:lstStyle/>
          <a:p>
            <a:r>
              <a:rPr lang="en-US" dirty="0"/>
              <a:t>Reserved network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Mission-Critical Push-to-Talk (MCPTT)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spectrum, standard solution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Use reliable multicast over 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Network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2F8FD6-15C3-2D42-8B67-7752784B79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  <p:pic>
        <p:nvPicPr>
          <p:cNvPr id="8" name="Picture 112">
            <a:extLst>
              <a:ext uri="{FF2B5EF4-FFF2-40B4-BE49-F238E27FC236}">
                <a16:creationId xmlns:a16="http://schemas.microsoft.com/office/drawing/2014/main" id="{63E7BEB6-7C9A-1E43-A779-EB4A409C84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858" y="1361697"/>
            <a:ext cx="289895" cy="432000"/>
          </a:xfrm>
          <a:prstGeom prst="rect">
            <a:avLst/>
          </a:prstGeom>
        </p:spPr>
      </p:pic>
      <p:pic>
        <p:nvPicPr>
          <p:cNvPr id="9" name="Picture 188">
            <a:extLst>
              <a:ext uri="{FF2B5EF4-FFF2-40B4-BE49-F238E27FC236}">
                <a16:creationId xmlns:a16="http://schemas.microsoft.com/office/drawing/2014/main" id="{EC6DE6B5-CBB6-364B-BBF1-0DDB2CA25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" y="1123284"/>
            <a:ext cx="6434138" cy="359665"/>
          </a:xfrm>
          <a:prstGeom prst="rect">
            <a:avLst/>
          </a:prstGeom>
        </p:spPr>
      </p:pic>
      <p:pic>
        <p:nvPicPr>
          <p:cNvPr id="10" name="Picture 73" descr="A close up of a clock&#10;&#10;Description automatically generated">
            <a:extLst>
              <a:ext uri="{FF2B5EF4-FFF2-40B4-BE49-F238E27FC236}">
                <a16:creationId xmlns:a16="http://schemas.microsoft.com/office/drawing/2014/main" id="{F782C80E-3791-4744-88F6-AEC835265B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522" y="1717709"/>
            <a:ext cx="822050" cy="688857"/>
          </a:xfrm>
          <a:prstGeom prst="rect">
            <a:avLst/>
          </a:prstGeom>
        </p:spPr>
      </p:pic>
      <p:pic>
        <p:nvPicPr>
          <p:cNvPr id="11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3A7819A0-C0C1-8846-848B-C7023A7BAD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43" y="1274233"/>
            <a:ext cx="1151680" cy="688856"/>
          </a:xfrm>
          <a:prstGeom prst="rect">
            <a:avLst/>
          </a:prstGeom>
        </p:spPr>
      </p:pic>
      <p:pic>
        <p:nvPicPr>
          <p:cNvPr id="12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F18AB5-9469-3446-9C3A-4735B3AAD7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035" y="937636"/>
            <a:ext cx="681025" cy="681025"/>
          </a:xfrm>
          <a:prstGeom prst="rect">
            <a:avLst/>
          </a:prstGeom>
        </p:spPr>
      </p:pic>
      <p:pic>
        <p:nvPicPr>
          <p:cNvPr id="13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9931AB38-5F81-5E4B-A02A-A214009531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97" y="1092090"/>
            <a:ext cx="663489" cy="663489"/>
          </a:xfrm>
          <a:prstGeom prst="rect">
            <a:avLst/>
          </a:prstGeom>
        </p:spPr>
      </p:pic>
      <p:pic>
        <p:nvPicPr>
          <p:cNvPr id="14" name="Picture 124" descr="A picture containing clock&#10;&#10;Description automatically generated">
            <a:extLst>
              <a:ext uri="{FF2B5EF4-FFF2-40B4-BE49-F238E27FC236}">
                <a16:creationId xmlns:a16="http://schemas.microsoft.com/office/drawing/2014/main" id="{96098D02-A72F-B94E-86BF-160AB910C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83445" y="1781373"/>
            <a:ext cx="710468" cy="663490"/>
          </a:xfrm>
          <a:prstGeom prst="rect">
            <a:avLst/>
          </a:prstGeom>
        </p:spPr>
      </p:pic>
      <p:pic>
        <p:nvPicPr>
          <p:cNvPr id="15" name="Picture 82" descr="A picture containing table&#10;&#10;Description automatically generated">
            <a:extLst>
              <a:ext uri="{FF2B5EF4-FFF2-40B4-BE49-F238E27FC236}">
                <a16:creationId xmlns:a16="http://schemas.microsoft.com/office/drawing/2014/main" id="{ACDBDB1D-4466-9A49-B4FE-6B8DDCBC254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9" y="2027274"/>
            <a:ext cx="225053" cy="516789"/>
          </a:xfrm>
          <a:prstGeom prst="rect">
            <a:avLst/>
          </a:prstGeom>
        </p:spPr>
      </p:pic>
      <p:pic>
        <p:nvPicPr>
          <p:cNvPr id="16" name="Picture 82" descr="A picture containing table&#10;&#10;Description automatically generated">
            <a:extLst>
              <a:ext uri="{FF2B5EF4-FFF2-40B4-BE49-F238E27FC236}">
                <a16:creationId xmlns:a16="http://schemas.microsoft.com/office/drawing/2014/main" id="{AB699003-1C76-804E-AD4C-3278BE323F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940" y="1295440"/>
            <a:ext cx="225053" cy="516789"/>
          </a:xfrm>
          <a:prstGeom prst="rect">
            <a:avLst/>
          </a:prstGeom>
        </p:spPr>
      </p:pic>
      <p:sp>
        <p:nvSpPr>
          <p:cNvPr id="17" name="Explosión 2 16">
            <a:extLst>
              <a:ext uri="{FF2B5EF4-FFF2-40B4-BE49-F238E27FC236}">
                <a16:creationId xmlns:a16="http://schemas.microsoft.com/office/drawing/2014/main" id="{9B30BC89-A359-294D-9976-15B7ED5C618E}"/>
              </a:ext>
            </a:extLst>
          </p:cNvPr>
          <p:cNvSpPr/>
          <p:nvPr/>
        </p:nvSpPr>
        <p:spPr>
          <a:xfrm>
            <a:off x="1314171" y="1781373"/>
            <a:ext cx="867456" cy="689659"/>
          </a:xfrm>
          <a:prstGeom prst="irregularSeal2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pic>
        <p:nvPicPr>
          <p:cNvPr id="18" name="Picture 107" descr="A picture containing table&#10;&#10;Description automatically generated">
            <a:extLst>
              <a:ext uri="{FF2B5EF4-FFF2-40B4-BE49-F238E27FC236}">
                <a16:creationId xmlns:a16="http://schemas.microsoft.com/office/drawing/2014/main" id="{ACC3E2BF-259C-4C4B-BBD5-51CC5D8495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07" y="1457062"/>
            <a:ext cx="487151" cy="310005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A7A9A1C1-8FE9-2143-966B-09D3ADE6AA8B}"/>
              </a:ext>
            </a:extLst>
          </p:cNvPr>
          <p:cNvGrpSpPr/>
          <p:nvPr/>
        </p:nvGrpSpPr>
        <p:grpSpPr>
          <a:xfrm>
            <a:off x="3126418" y="2172608"/>
            <a:ext cx="3312883" cy="233958"/>
            <a:chOff x="3524805" y="2172608"/>
            <a:chExt cx="2914496" cy="233958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54CCE1A4-90DE-BE4B-AF7B-2705725C0F59}"/>
                </a:ext>
              </a:extLst>
            </p:cNvPr>
            <p:cNvCxnSpPr/>
            <p:nvPr/>
          </p:nvCxnSpPr>
          <p:spPr>
            <a:xfrm>
              <a:off x="3524805" y="2172608"/>
              <a:ext cx="291449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F4FFAA0-28D2-A240-84A7-A12772356357}"/>
                </a:ext>
              </a:extLst>
            </p:cNvPr>
            <p:cNvCxnSpPr/>
            <p:nvPr/>
          </p:nvCxnSpPr>
          <p:spPr>
            <a:xfrm>
              <a:off x="3524805" y="2406566"/>
              <a:ext cx="291449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DA5089F7-32CB-E44F-B906-8E484C3CF70C}"/>
                </a:ext>
              </a:extLst>
            </p:cNvPr>
            <p:cNvCxnSpPr/>
            <p:nvPr/>
          </p:nvCxnSpPr>
          <p:spPr>
            <a:xfrm>
              <a:off x="3524805" y="2293506"/>
              <a:ext cx="2914496" cy="0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04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06C3A-4DE5-CB4F-A0D9-335D17F1E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of service reference KPIs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6B81AD4-DD0D-B24D-9E78-642D1781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 Services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8157324-4804-2845-B34D-148E03CA78BC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390587573"/>
              </p:ext>
            </p:extLst>
          </p:nvPr>
        </p:nvGraphicFramePr>
        <p:xfrm>
          <a:off x="417513" y="1076325"/>
          <a:ext cx="830897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4311">
                  <a:extLst>
                    <a:ext uri="{9D8B030D-6E8A-4147-A177-3AD203B41FA5}">
                      <a16:colId xmlns:a16="http://schemas.microsoft.com/office/drawing/2014/main" val="2371399625"/>
                    </a:ext>
                  </a:extLst>
                </a:gridCol>
                <a:gridCol w="2341756">
                  <a:extLst>
                    <a:ext uri="{9D8B030D-6E8A-4147-A177-3AD203B41FA5}">
                      <a16:colId xmlns:a16="http://schemas.microsoft.com/office/drawing/2014/main" val="342662546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val="678955449"/>
                    </a:ext>
                  </a:extLst>
                </a:gridCol>
                <a:gridCol w="1827597">
                  <a:extLst>
                    <a:ext uri="{9D8B030D-6E8A-4147-A177-3AD203B41FA5}">
                      <a16:colId xmlns:a16="http://schemas.microsoft.com/office/drawing/2014/main" val="247304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Uplink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Downlink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7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ToD</a:t>
                      </a:r>
                      <a:r>
                        <a:rPr lang="en-US" dirty="0"/>
                        <a:t>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4-36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300-400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7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ToD</a:t>
                      </a:r>
                      <a:r>
                        <a:rPr lang="en-US" dirty="0"/>
                        <a:t> Type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4-36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100-300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15-50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7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100-200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01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0.1 - 5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0.1 - 5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6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 (Full)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 (1250) Mbps*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(2.8) Gbps*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14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 (Algo)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180 (750) Mbps*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(250) Mbps*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8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Responder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9193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2D2D65A-DDB8-1B48-8E6E-7CFAAE86171F}"/>
              </a:ext>
            </a:extLst>
          </p:cNvPr>
          <p:cNvSpPr txBox="1"/>
          <p:nvPr/>
        </p:nvSpPr>
        <p:spPr>
          <a:xfrm>
            <a:off x="2044390" y="4425174"/>
            <a:ext cx="2349190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*Mean (peak)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8A62CC-B0AB-7A42-8AF3-312ABBC564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06C3A-4DE5-CB4F-A0D9-335D17F1E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err="1"/>
              <a:t>QoE</a:t>
            </a:r>
            <a:r>
              <a:rPr lang="en-US" dirty="0"/>
              <a:t> Factors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6B81AD4-DD0D-B24D-9E78-642D1781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 Services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8157324-4804-2845-B34D-148E03CA78BC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78517408"/>
              </p:ext>
            </p:extLst>
          </p:nvPr>
        </p:nvGraphicFramePr>
        <p:xfrm>
          <a:off x="417512" y="1076325"/>
          <a:ext cx="8308800" cy="345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39338">
                  <a:extLst>
                    <a:ext uri="{9D8B030D-6E8A-4147-A177-3AD203B41FA5}">
                      <a16:colId xmlns:a16="http://schemas.microsoft.com/office/drawing/2014/main" val="2371399625"/>
                    </a:ext>
                  </a:extLst>
                </a:gridCol>
                <a:gridCol w="2204106">
                  <a:extLst>
                    <a:ext uri="{9D8B030D-6E8A-4147-A177-3AD203B41FA5}">
                      <a16:colId xmlns:a16="http://schemas.microsoft.com/office/drawing/2014/main" val="3426625462"/>
                    </a:ext>
                  </a:extLst>
                </a:gridCol>
                <a:gridCol w="1196898">
                  <a:extLst>
                    <a:ext uri="{9D8B030D-6E8A-4147-A177-3AD203B41FA5}">
                      <a16:colId xmlns:a16="http://schemas.microsoft.com/office/drawing/2014/main" val="909355343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3844057454"/>
                    </a:ext>
                  </a:extLst>
                </a:gridCol>
                <a:gridCol w="1582097">
                  <a:extLst>
                    <a:ext uri="{9D8B030D-6E8A-4147-A177-3AD203B41FA5}">
                      <a16:colId xmlns:a16="http://schemas.microsoft.com/office/drawing/2014/main" val="247304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QoE</a:t>
                      </a:r>
                      <a:r>
                        <a:rPr lang="en-US" sz="1600" dirty="0"/>
                        <a:t> 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Technical Factors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Task/User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47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Visual Q</a:t>
                      </a:r>
                    </a:p>
                    <a:p>
                      <a:pPr algn="ctr"/>
                      <a:r>
                        <a:rPr lang="en-US" sz="1600" dirty="0"/>
                        <a:t>Latency</a:t>
                      </a:r>
                    </a:p>
                    <a:p>
                      <a:pPr algn="ctr"/>
                      <a:r>
                        <a:rPr lang="en-US" sz="1600" dirty="0"/>
                        <a:t>Reliability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Vehicle speed</a:t>
                      </a:r>
                    </a:p>
                    <a:p>
                      <a:pPr algn="ctr"/>
                      <a:r>
                        <a:rPr lang="en-US" sz="1600" dirty="0"/>
                        <a:t>Camera position</a:t>
                      </a:r>
                    </a:p>
                    <a:p>
                      <a:pPr algn="ctr"/>
                      <a:r>
                        <a:rPr lang="en-US" sz="1600" dirty="0"/>
                        <a:t>Maneuver type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Cockpit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ToD</a:t>
                      </a:r>
                      <a:r>
                        <a:rPr lang="en-US" sz="1600" dirty="0"/>
                        <a:t> Operator</a:t>
                      </a:r>
                    </a:p>
                    <a:p>
                      <a:pPr algn="ctr"/>
                      <a:r>
                        <a:rPr lang="en-US" sz="1600" dirty="0"/>
                        <a:t>Safe driving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87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Production Quality</a:t>
                      </a:r>
                    </a:p>
                    <a:p>
                      <a:pPr algn="ctr"/>
                      <a:r>
                        <a:rPr lang="en-US" sz="1600" dirty="0"/>
                        <a:t>(under mobility)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Visual Q</a:t>
                      </a:r>
                    </a:p>
                    <a:p>
                      <a:pPr algn="ctr"/>
                      <a:r>
                        <a:rPr lang="en-US" sz="1600" dirty="0"/>
                        <a:t>Latency</a:t>
                      </a:r>
                    </a:p>
                    <a:p>
                      <a:pPr algn="ctr"/>
                      <a:r>
                        <a:rPr lang="en-US" sz="1600" dirty="0"/>
                        <a:t>Synchro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/ type of devices</a:t>
                      </a:r>
                    </a:p>
                    <a:p>
                      <a:pPr algn="ctr"/>
                      <a:r>
                        <a:rPr lang="en-US" sz="1600" dirty="0"/>
                        <a:t>Available 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Content Producer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27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Immersion / Presence / Embodiment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Visual 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FPS</a:t>
                      </a:r>
                    </a:p>
                    <a:p>
                      <a:pPr algn="ctr"/>
                      <a:r>
                        <a:rPr lang="en-US" sz="1600" dirty="0"/>
                        <a:t>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HMD</a:t>
                      </a:r>
                    </a:p>
                    <a:p>
                      <a:pPr algn="ctr"/>
                      <a:r>
                        <a:rPr lang="en-US" sz="1600" dirty="0"/>
                        <a:t>Offloading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(Depending on application)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14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Resp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Responder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29193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F4C2FBC-EE1D-274A-86FD-96F2E6DFE8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631380-90AA-674E-8093-E6BEA3A23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5811" y="872490"/>
            <a:ext cx="4000395" cy="63476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Contribution 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37CEB2-4E1A-9444-89A2-9AA1349CD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  <p:pic>
        <p:nvPicPr>
          <p:cNvPr id="4098" name="Picture 2" descr="5G Automotive Association">
            <a:extLst>
              <a:ext uri="{FF2B5EF4-FFF2-40B4-BE49-F238E27FC236}">
                <a16:creationId xmlns:a16="http://schemas.microsoft.com/office/drawing/2014/main" id="{FEAB4EBD-94E5-2B4D-B731-5619ED47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843" y="1025666"/>
            <a:ext cx="1543557" cy="4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7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902E8EC-A898-C04A-8235-B020568FA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512550"/>
            <a:r>
              <a:rPr lang="en-US" dirty="0"/>
              <a:t>“Tele-operated Driving (</a:t>
            </a:r>
            <a:r>
              <a:rPr lang="en-US" dirty="0" err="1"/>
              <a:t>ToD</a:t>
            </a:r>
            <a:r>
              <a:rPr lang="en-US" dirty="0"/>
              <a:t>): System Requirements and Architecture”</a:t>
            </a:r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01B2B4-8206-214F-9F61-85AFF71E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Contribution to 5GAA [DRAFT] TR XW5-200145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2E8A83-BE62-4249-817A-1C30A28F69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to 5GAA TR done on March 2021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From Nokia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Reviewed by VQEG-5GKPI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considerations of video coding quality for </a:t>
            </a:r>
            <a:r>
              <a:rPr lang="en-US" dirty="0" err="1"/>
              <a:t>ToD</a:t>
            </a:r>
            <a:r>
              <a:rPr lang="en-US" dirty="0"/>
              <a:t> systems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cameras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Position of the cameras (temporal complexity)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Driving speed  (temporal complexity)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Type of environment (spatial complexity)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task / maneuver 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5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227BDC-9A1A-6A4A-B0E1-144A9F4120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1: perceptual degradation of </a:t>
            </a:r>
            <a:r>
              <a:rPr lang="en-US" dirty="0" err="1"/>
              <a:t>ToD</a:t>
            </a:r>
            <a:r>
              <a:rPr lang="en-US" dirty="0"/>
              <a:t> video coding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AA47A2-F8B1-1F46-90E8-4829CCE2E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Contribution to 5GAA / </a:t>
            </a:r>
            <a:r>
              <a:rPr lang="en-US" dirty="0" err="1"/>
              <a:t>ToD</a:t>
            </a:r>
            <a:r>
              <a:rPr lang="en-US" dirty="0"/>
              <a:t> Work Plan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1B2716-E16D-AB46-AD87-D50BABFEE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content: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To be recorded by Nokia.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Car in test circuit (simulating a suburban location), at several speeds (professional driver).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4 camera positions, 1080p, high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HRCs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Video coding using low-delay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 evaluation: PSNR, SSIM, VMAF, VQM…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Subjective evaluation: ITU-T P.913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Details to be 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to be decided (start on 3Q2021)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A5E452-3C9B-8640-AD8E-FFA89346D843}"/>
              </a:ext>
            </a:extLst>
          </p:cNvPr>
          <p:cNvSpPr/>
          <p:nvPr/>
        </p:nvSpPr>
        <p:spPr>
          <a:xfrm>
            <a:off x="417601" y="4243500"/>
            <a:ext cx="8308799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Target: perceptual rate-distortion analysis of different camera positions and speeds</a:t>
            </a:r>
          </a:p>
        </p:txBody>
      </p:sp>
    </p:spTree>
    <p:extLst>
      <p:ext uri="{BB962C8B-B14F-4D97-AF65-F5344CB8AC3E}">
        <p14:creationId xmlns:p14="http://schemas.microsoft.com/office/powerpoint/2010/main" val="258136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227BDC-9A1A-6A4A-B0E1-144A9F4120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2: mapping perceptual quality to </a:t>
            </a:r>
            <a:r>
              <a:rPr lang="en-US" dirty="0" err="1"/>
              <a:t>ToD</a:t>
            </a:r>
            <a:r>
              <a:rPr lang="en-US" dirty="0"/>
              <a:t> </a:t>
            </a:r>
            <a:r>
              <a:rPr lang="en-US" dirty="0" err="1"/>
              <a:t>QoE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AA47A2-F8B1-1F46-90E8-4829CCE2E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Contribution to 5GAA / </a:t>
            </a:r>
            <a:r>
              <a:rPr lang="en-US" dirty="0" err="1"/>
              <a:t>ToD</a:t>
            </a:r>
            <a:r>
              <a:rPr lang="en-US" dirty="0"/>
              <a:t> Work Plan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1B2716-E16D-AB46-AD87-D50BABFEE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Building a </a:t>
            </a:r>
            <a:r>
              <a:rPr lang="en-GB" dirty="0" err="1"/>
              <a:t>ToD</a:t>
            </a:r>
            <a:r>
              <a:rPr lang="en-GB" dirty="0"/>
              <a:t> cockpit (screens or equivalent only)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Show a combination of the videos in the cockpit to potential </a:t>
            </a:r>
            <a:r>
              <a:rPr lang="en-GB" dirty="0" err="1"/>
              <a:t>ToD</a:t>
            </a:r>
            <a:r>
              <a:rPr lang="en-GB" dirty="0"/>
              <a:t> operators / drivers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Ask for </a:t>
            </a:r>
            <a:r>
              <a:rPr lang="en-GB" dirty="0" err="1"/>
              <a:t>QoE</a:t>
            </a:r>
            <a:endParaRPr lang="en-GB" dirty="0"/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GB" dirty="0"/>
              <a:t>Is it safe to drive at this speed with this video?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A5E452-3C9B-8640-AD8E-FFA89346D843}"/>
              </a:ext>
            </a:extLst>
          </p:cNvPr>
          <p:cNvSpPr/>
          <p:nvPr/>
        </p:nvSpPr>
        <p:spPr>
          <a:xfrm>
            <a:off x="417600" y="2571750"/>
            <a:ext cx="8308799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Target: find which is the minimum / good visual quality for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ToD</a:t>
            </a:r>
            <a:endParaRPr lang="en-US" sz="1600" dirty="0">
              <a:solidFill>
                <a:schemeClr val="bg1"/>
              </a:solidFill>
              <a:latin typeface="+mj-lt"/>
              <a:ea typeface="Nokia Pure Text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B0DDC58-39E6-6A44-B4B2-BFE585E9B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599" y="309439"/>
            <a:ext cx="2912741" cy="14712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DIY Opinion Model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004F2E-E8F3-4344-A184-23E696DB2E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74667-EF14-D141-84B6-F3F19AE6D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Mission and Goals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AD32B3-3535-D946-A65A-58FE83181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5G-KPI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21191-00F4-B740-AAB3-3EF38FC6B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err="1"/>
              <a:t>Mission</a:t>
            </a:r>
            <a:r>
              <a:rPr lang="es-E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relationship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Key Performance </a:t>
            </a:r>
            <a:r>
              <a:rPr lang="es-ES" dirty="0" err="1"/>
              <a:t>Indicators</a:t>
            </a:r>
            <a:r>
              <a:rPr lang="es-ES" dirty="0"/>
              <a:t> of new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 (</a:t>
            </a:r>
            <a:r>
              <a:rPr lang="es-ES" dirty="0" err="1"/>
              <a:t>namely</a:t>
            </a:r>
            <a:r>
              <a:rPr lang="es-ES" dirty="0"/>
              <a:t> 5G, </a:t>
            </a:r>
            <a:r>
              <a:rPr lang="es-ES" dirty="0" err="1"/>
              <a:t>but</a:t>
            </a:r>
            <a:r>
              <a:rPr lang="es-ES" dirty="0"/>
              <a:t> extensible to </a:t>
            </a:r>
            <a:r>
              <a:rPr lang="es-ES" dirty="0" err="1"/>
              <a:t>others</a:t>
            </a:r>
            <a:r>
              <a:rPr lang="es-ES" dirty="0"/>
              <a:t>)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QoE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video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top of </a:t>
            </a:r>
            <a:r>
              <a:rPr lang="es-ES" dirty="0" err="1"/>
              <a:t>them</a:t>
            </a:r>
            <a:r>
              <a:rPr lang="es-ES" dirty="0"/>
              <a:t>.</a:t>
            </a:r>
          </a:p>
          <a:p>
            <a:r>
              <a:rPr lang="es-ES" b="1" dirty="0" err="1"/>
              <a:t>Goals</a:t>
            </a:r>
            <a:r>
              <a:rPr lang="es-E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Define </a:t>
            </a:r>
            <a:r>
              <a:rPr lang="es-ES" b="1" dirty="0" err="1"/>
              <a:t>relevant</a:t>
            </a:r>
            <a:r>
              <a:rPr lang="es-ES" b="1" dirty="0"/>
              <a:t> use cases</a:t>
            </a:r>
            <a:r>
              <a:rPr lang="es-ES" dirty="0"/>
              <a:t>, </a:t>
            </a:r>
            <a:r>
              <a:rPr lang="es-ES" dirty="0" err="1"/>
              <a:t>such</a:t>
            </a:r>
            <a:r>
              <a:rPr lang="es-ES" dirty="0"/>
              <a:t> as video </a:t>
            </a:r>
            <a:r>
              <a:rPr lang="es-ES" dirty="0" err="1"/>
              <a:t>for</a:t>
            </a:r>
            <a:r>
              <a:rPr lang="es-ES" dirty="0"/>
              <a:t> industrial </a:t>
            </a:r>
            <a:r>
              <a:rPr lang="es-ES" dirty="0" err="1"/>
              <a:t>applications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mobility</a:t>
            </a:r>
            <a:r>
              <a:rPr lang="es-ES" dirty="0"/>
              <a:t> </a:t>
            </a:r>
            <a:r>
              <a:rPr lang="es-ES" dirty="0" err="1"/>
              <a:t>scenarios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Study</a:t>
            </a:r>
            <a:r>
              <a:rPr lang="es-ES" dirty="0"/>
              <a:t> global </a:t>
            </a:r>
            <a:r>
              <a:rPr lang="es-ES" dirty="0" err="1"/>
              <a:t>QoE</a:t>
            </a:r>
            <a:r>
              <a:rPr lang="es-ES" dirty="0"/>
              <a:t> </a:t>
            </a:r>
            <a:r>
              <a:rPr lang="es-ES" dirty="0" err="1"/>
              <a:t>aspects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b="1" dirty="0"/>
              <a:t>video in </a:t>
            </a:r>
            <a:r>
              <a:rPr lang="es-ES" b="1" dirty="0" err="1"/>
              <a:t>mobility</a:t>
            </a:r>
            <a:r>
              <a:rPr lang="es-ES" dirty="0"/>
              <a:t> and industrial </a:t>
            </a:r>
            <a:r>
              <a:rPr lang="es-ES" dirty="0" err="1"/>
              <a:t>scenarios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Identify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relevant</a:t>
            </a:r>
            <a:r>
              <a:rPr lang="es-ES" dirty="0"/>
              <a:t> </a:t>
            </a:r>
            <a:r>
              <a:rPr lang="es-ES" b="1" dirty="0" err="1"/>
              <a:t>network</a:t>
            </a:r>
            <a:r>
              <a:rPr lang="es-ES" b="1" dirty="0"/>
              <a:t> </a:t>
            </a:r>
            <a:r>
              <a:rPr lang="es-ES" b="1" dirty="0" err="1"/>
              <a:t>KPIs</a:t>
            </a:r>
            <a:r>
              <a:rPr lang="es-ES" dirty="0"/>
              <a:t>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err="1"/>
              <a:t>bitrate</a:t>
            </a:r>
            <a:r>
              <a:rPr lang="es-ES" dirty="0"/>
              <a:t>, </a:t>
            </a:r>
            <a:r>
              <a:rPr lang="es-ES" dirty="0" err="1"/>
              <a:t>latency</a:t>
            </a:r>
            <a:r>
              <a:rPr lang="es-ES" dirty="0"/>
              <a:t>, …) and </a:t>
            </a:r>
            <a:r>
              <a:rPr lang="es-ES" b="1" dirty="0" err="1"/>
              <a:t>application-level</a:t>
            </a:r>
            <a:r>
              <a:rPr lang="es-ES" b="1" dirty="0"/>
              <a:t> video </a:t>
            </a:r>
            <a:r>
              <a:rPr lang="es-ES" b="1" dirty="0" err="1"/>
              <a:t>KPI</a:t>
            </a:r>
            <a:r>
              <a:rPr lang="es-ES" dirty="0" err="1"/>
              <a:t>s</a:t>
            </a:r>
            <a:r>
              <a:rPr lang="es-ES" dirty="0"/>
              <a:t> 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err="1"/>
              <a:t>picture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, A/V </a:t>
            </a:r>
            <a:r>
              <a:rPr lang="es-ES" dirty="0" err="1"/>
              <a:t>sync</a:t>
            </a:r>
            <a:r>
              <a:rPr lang="es-ES" dirty="0"/>
              <a:t>, 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Build</a:t>
            </a:r>
            <a:r>
              <a:rPr lang="es-ES" dirty="0"/>
              <a:t> </a:t>
            </a:r>
            <a:r>
              <a:rPr lang="es-ES" b="1" dirty="0"/>
              <a:t>open </a:t>
            </a:r>
            <a:r>
              <a:rPr lang="es-ES" b="1" dirty="0" err="1"/>
              <a:t>datasets</a:t>
            </a:r>
            <a:r>
              <a:rPr lang="es-ES" b="1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testing</a:t>
            </a:r>
            <a:r>
              <a:rPr lang="es-ES" dirty="0"/>
              <a:t> and training.</a:t>
            </a:r>
          </a:p>
          <a:p>
            <a:r>
              <a:rPr lang="es-ES" b="1" dirty="0" err="1"/>
              <a:t>Group</a:t>
            </a:r>
            <a:r>
              <a:rPr lang="es-ES" b="1" dirty="0"/>
              <a:t> </a:t>
            </a:r>
            <a:r>
              <a:rPr lang="es-ES" b="1" dirty="0" err="1"/>
              <a:t>organization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Chair</a:t>
            </a:r>
            <a:r>
              <a:rPr lang="es-ES" dirty="0"/>
              <a:t>: Pablo Pérez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Vice-</a:t>
            </a:r>
            <a:r>
              <a:rPr lang="es-ES" dirty="0" err="1"/>
              <a:t>Chair</a:t>
            </a:r>
            <a:r>
              <a:rPr lang="es-ES" dirty="0"/>
              <a:t>: </a:t>
            </a:r>
            <a:r>
              <a:rPr lang="es-ES" dirty="0" err="1"/>
              <a:t>Kjell</a:t>
            </a:r>
            <a:r>
              <a:rPr lang="es-ES" dirty="0"/>
              <a:t> </a:t>
            </a:r>
            <a:r>
              <a:rPr lang="es-ES" dirty="0" err="1"/>
              <a:t>Brunsström</a:t>
            </a:r>
            <a:endParaRPr lang="es-ES" dirty="0"/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5F5588-8949-1A47-BB56-A26EDDF21B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94C65F2-D865-314E-9F54-35AB9F7B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standard tool to estimate average </a:t>
            </a:r>
            <a:r>
              <a:rPr lang="en-US" dirty="0" err="1"/>
              <a:t>QoE</a:t>
            </a:r>
            <a:r>
              <a:rPr lang="en-US" dirty="0"/>
              <a:t> for a network &amp; use case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616E52-F88C-E149-B05E-CB89D6CC4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Opinion models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7BBEB3-9BA1-3D4F-8FCF-90A4D3EE1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Recent Activities of QoS/QoE Standardization in ITU-T SG12 | NTT Technical  Review">
            <a:extLst>
              <a:ext uri="{FF2B5EF4-FFF2-40B4-BE49-F238E27FC236}">
                <a16:creationId xmlns:a16="http://schemas.microsoft.com/office/drawing/2014/main" id="{62A8BCD7-C205-E844-B2C4-1A5B38E5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175" y="1932138"/>
            <a:ext cx="5055650" cy="2625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4">
            <a:extLst>
              <a:ext uri="{FF2B5EF4-FFF2-40B4-BE49-F238E27FC236}">
                <a16:creationId xmlns:a16="http://schemas.microsoft.com/office/drawing/2014/main" id="{E81DF1DC-4334-2045-87EA-1C9B74C905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913" y="3410700"/>
            <a:ext cx="609600" cy="981075"/>
            <a:chOff x="541" y="1257"/>
            <a:chExt cx="384" cy="618"/>
          </a:xfrm>
        </p:grpSpPr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046808E8-B990-E446-AA79-09F1863F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556"/>
              <a:ext cx="106" cy="319"/>
            </a:xfrm>
            <a:custGeom>
              <a:avLst/>
              <a:gdLst>
                <a:gd name="T0" fmla="*/ 0 w 106"/>
                <a:gd name="T1" fmla="*/ 319 h 319"/>
                <a:gd name="T2" fmla="*/ 53 w 106"/>
                <a:gd name="T3" fmla="*/ 0 h 319"/>
                <a:gd name="T4" fmla="*/ 106 w 106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19">
                  <a:moveTo>
                    <a:pt x="0" y="319"/>
                  </a:moveTo>
                  <a:lnTo>
                    <a:pt x="53" y="0"/>
                  </a:lnTo>
                  <a:lnTo>
                    <a:pt x="106" y="319"/>
                  </a:ln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56">
              <a:extLst>
                <a:ext uri="{FF2B5EF4-FFF2-40B4-BE49-F238E27FC236}">
                  <a16:creationId xmlns:a16="http://schemas.microsoft.com/office/drawing/2014/main" id="{A239AAF6-22B9-2849-B2E0-24996358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443"/>
              <a:ext cx="19" cy="20"/>
            </a:xfrm>
            <a:prstGeom prst="ellipse">
              <a:avLst/>
            </a:prstGeom>
            <a:solidFill>
              <a:srgbClr val="00D2FF"/>
            </a:solidFill>
            <a:ln w="6350"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FC1D479D-E105-9345-AF4B-1CEAF5B44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" y="1257"/>
              <a:ext cx="384" cy="38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49 w 58"/>
                <a:gd name="T11" fmla="*/ 29 h 58"/>
                <a:gd name="T12" fmla="*/ 29 w 58"/>
                <a:gd name="T13" fmla="*/ 10 h 58"/>
                <a:gd name="T14" fmla="*/ 10 w 58"/>
                <a:gd name="T15" fmla="*/ 29 h 58"/>
                <a:gd name="T16" fmla="*/ 29 w 58"/>
                <a:gd name="T17" fmla="*/ 49 h 58"/>
                <a:gd name="T18" fmla="*/ 49 w 58"/>
                <a:gd name="T19" fmla="*/ 29 h 58"/>
                <a:gd name="T20" fmla="*/ 39 w 58"/>
                <a:gd name="T21" fmla="*/ 29 h 58"/>
                <a:gd name="T22" fmla="*/ 29 w 58"/>
                <a:gd name="T23" fmla="*/ 20 h 58"/>
                <a:gd name="T24" fmla="*/ 20 w 58"/>
                <a:gd name="T25" fmla="*/ 29 h 58"/>
                <a:gd name="T26" fmla="*/ 29 w 58"/>
                <a:gd name="T27" fmla="*/ 39 h 58"/>
                <a:gd name="T28" fmla="*/ 39 w 58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lose/>
                  <a:moveTo>
                    <a:pt x="49" y="29"/>
                  </a:moveTo>
                  <a:cubicBezTo>
                    <a:pt x="49" y="19"/>
                    <a:pt x="40" y="10"/>
                    <a:pt x="29" y="10"/>
                  </a:cubicBezTo>
                  <a:cubicBezTo>
                    <a:pt x="19" y="10"/>
                    <a:pt x="10" y="19"/>
                    <a:pt x="10" y="29"/>
                  </a:cubicBezTo>
                  <a:cubicBezTo>
                    <a:pt x="10" y="40"/>
                    <a:pt x="19" y="49"/>
                    <a:pt x="29" y="49"/>
                  </a:cubicBezTo>
                  <a:cubicBezTo>
                    <a:pt x="40" y="49"/>
                    <a:pt x="49" y="40"/>
                    <a:pt x="49" y="29"/>
                  </a:cubicBezTo>
                  <a:close/>
                  <a:moveTo>
                    <a:pt x="39" y="29"/>
                  </a:moveTo>
                  <a:cubicBezTo>
                    <a:pt x="39" y="24"/>
                    <a:pt x="35" y="20"/>
                    <a:pt x="29" y="20"/>
                  </a:cubicBezTo>
                  <a:cubicBezTo>
                    <a:pt x="24" y="20"/>
                    <a:pt x="20" y="24"/>
                    <a:pt x="20" y="29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29"/>
                  </a:cubicBezTo>
                  <a:close/>
                </a:path>
              </a:pathLst>
            </a:custGeom>
            <a:noFill/>
            <a:ln w="6350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10">
            <a:extLst>
              <a:ext uri="{FF2B5EF4-FFF2-40B4-BE49-F238E27FC236}">
                <a16:creationId xmlns:a16="http://schemas.microsoft.com/office/drawing/2014/main" id="{27B19998-83CC-5C44-8F98-49A18AF74183}"/>
              </a:ext>
            </a:extLst>
          </p:cNvPr>
          <p:cNvGrpSpPr/>
          <p:nvPr/>
        </p:nvGrpSpPr>
        <p:grpSpPr>
          <a:xfrm>
            <a:off x="561982" y="1877289"/>
            <a:ext cx="708025" cy="701675"/>
            <a:chOff x="6607293" y="3549800"/>
            <a:chExt cx="708025" cy="701675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F2A0E22-A5E1-FE40-88A5-C1D23343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293" y="3549800"/>
              <a:ext cx="708025" cy="701675"/>
            </a:xfrm>
            <a:custGeom>
              <a:avLst/>
              <a:gdLst>
                <a:gd name="T0" fmla="*/ 80 w 91"/>
                <a:gd name="T1" fmla="*/ 45 h 90"/>
                <a:gd name="T2" fmla="*/ 80 w 91"/>
                <a:gd name="T3" fmla="*/ 39 h 90"/>
                <a:gd name="T4" fmla="*/ 91 w 91"/>
                <a:gd name="T5" fmla="*/ 33 h 90"/>
                <a:gd name="T6" fmla="*/ 78 w 91"/>
                <a:gd name="T7" fmla="*/ 12 h 90"/>
                <a:gd name="T8" fmla="*/ 68 w 91"/>
                <a:gd name="T9" fmla="*/ 18 h 90"/>
                <a:gd name="T10" fmla="*/ 58 w 91"/>
                <a:gd name="T11" fmla="*/ 12 h 90"/>
                <a:gd name="T12" fmla="*/ 58 w 91"/>
                <a:gd name="T13" fmla="*/ 0 h 90"/>
                <a:gd name="T14" fmla="*/ 33 w 91"/>
                <a:gd name="T15" fmla="*/ 0 h 90"/>
                <a:gd name="T16" fmla="*/ 33 w 91"/>
                <a:gd name="T17" fmla="*/ 12 h 90"/>
                <a:gd name="T18" fmla="*/ 23 w 91"/>
                <a:gd name="T19" fmla="*/ 18 h 90"/>
                <a:gd name="T20" fmla="*/ 12 w 91"/>
                <a:gd name="T21" fmla="*/ 12 h 90"/>
                <a:gd name="T22" fmla="*/ 0 w 91"/>
                <a:gd name="T23" fmla="*/ 33 h 90"/>
                <a:gd name="T24" fmla="*/ 11 w 91"/>
                <a:gd name="T25" fmla="*/ 39 h 90"/>
                <a:gd name="T26" fmla="*/ 10 w 91"/>
                <a:gd name="T27" fmla="*/ 45 h 90"/>
                <a:gd name="T28" fmla="*/ 11 w 91"/>
                <a:gd name="T29" fmla="*/ 51 h 90"/>
                <a:gd name="T30" fmla="*/ 0 w 91"/>
                <a:gd name="T31" fmla="*/ 57 h 90"/>
                <a:gd name="T32" fmla="*/ 12 w 91"/>
                <a:gd name="T33" fmla="*/ 78 h 90"/>
                <a:gd name="T34" fmla="*/ 23 w 91"/>
                <a:gd name="T35" fmla="*/ 72 h 90"/>
                <a:gd name="T36" fmla="*/ 33 w 91"/>
                <a:gd name="T37" fmla="*/ 77 h 90"/>
                <a:gd name="T38" fmla="*/ 33 w 91"/>
                <a:gd name="T39" fmla="*/ 90 h 90"/>
                <a:gd name="T40" fmla="*/ 58 w 91"/>
                <a:gd name="T41" fmla="*/ 90 h 90"/>
                <a:gd name="T42" fmla="*/ 58 w 91"/>
                <a:gd name="T43" fmla="*/ 77 h 90"/>
                <a:gd name="T44" fmla="*/ 68 w 91"/>
                <a:gd name="T45" fmla="*/ 72 h 90"/>
                <a:gd name="T46" fmla="*/ 78 w 91"/>
                <a:gd name="T47" fmla="*/ 78 h 90"/>
                <a:gd name="T48" fmla="*/ 91 w 91"/>
                <a:gd name="T49" fmla="*/ 57 h 90"/>
                <a:gd name="T50" fmla="*/ 80 w 91"/>
                <a:gd name="T51" fmla="*/ 51 h 90"/>
                <a:gd name="T52" fmla="*/ 80 w 91"/>
                <a:gd name="T5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90">
                  <a:moveTo>
                    <a:pt x="80" y="45"/>
                  </a:moveTo>
                  <a:cubicBezTo>
                    <a:pt x="80" y="43"/>
                    <a:pt x="80" y="41"/>
                    <a:pt x="80" y="3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5" y="15"/>
                    <a:pt x="61" y="13"/>
                    <a:pt x="58" y="1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3"/>
                    <a:pt x="26" y="15"/>
                    <a:pt x="23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1"/>
                    <a:pt x="10" y="43"/>
                    <a:pt x="10" y="45"/>
                  </a:cubicBezTo>
                  <a:cubicBezTo>
                    <a:pt x="10" y="47"/>
                    <a:pt x="11" y="49"/>
                    <a:pt x="11" y="5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6" y="74"/>
                    <a:pt x="30" y="76"/>
                    <a:pt x="33" y="77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1" y="76"/>
                    <a:pt x="65" y="74"/>
                    <a:pt x="68" y="72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49"/>
                    <a:pt x="80" y="47"/>
                    <a:pt x="80" y="45"/>
                  </a:cubicBezTo>
                  <a:close/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E297FD53-DFA4-AB45-B059-83550C0F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531" y="3799038"/>
              <a:ext cx="201613" cy="203200"/>
            </a:xfrm>
            <a:prstGeom prst="ellipse">
              <a:avLst/>
            </a:pr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reeform 57">
            <a:extLst>
              <a:ext uri="{FF2B5EF4-FFF2-40B4-BE49-F238E27FC236}">
                <a16:creationId xmlns:a16="http://schemas.microsoft.com/office/drawing/2014/main" id="{E9B1D361-DA5E-2147-9637-513C5341B4B1}"/>
              </a:ext>
            </a:extLst>
          </p:cNvPr>
          <p:cNvSpPr>
            <a:spLocks noChangeAspect="1"/>
          </p:cNvSpPr>
          <p:nvPr/>
        </p:nvSpPr>
        <p:spPr bwMode="auto">
          <a:xfrm>
            <a:off x="7746718" y="1392448"/>
            <a:ext cx="671537" cy="734079"/>
          </a:xfrm>
          <a:custGeom>
            <a:avLst/>
            <a:gdLst>
              <a:gd name="T0" fmla="*/ 93 w 93"/>
              <a:gd name="T1" fmla="*/ 93 h 93"/>
              <a:gd name="T2" fmla="*/ 66 w 93"/>
              <a:gd name="T3" fmla="*/ 50 h 93"/>
              <a:gd name="T4" fmla="*/ 75 w 93"/>
              <a:gd name="T5" fmla="*/ 29 h 93"/>
              <a:gd name="T6" fmla="*/ 46 w 93"/>
              <a:gd name="T7" fmla="*/ 0 h 93"/>
              <a:gd name="T8" fmla="*/ 17 w 93"/>
              <a:gd name="T9" fmla="*/ 29 h 93"/>
              <a:gd name="T10" fmla="*/ 27 w 93"/>
              <a:gd name="T11" fmla="*/ 50 h 93"/>
              <a:gd name="T12" fmla="*/ 0 w 93"/>
              <a:gd name="T1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93">
                <a:moveTo>
                  <a:pt x="93" y="93"/>
                </a:moveTo>
                <a:cubicBezTo>
                  <a:pt x="93" y="74"/>
                  <a:pt x="82" y="58"/>
                  <a:pt x="66" y="50"/>
                </a:cubicBezTo>
                <a:cubicBezTo>
                  <a:pt x="72" y="45"/>
                  <a:pt x="75" y="37"/>
                  <a:pt x="75" y="29"/>
                </a:cubicBezTo>
                <a:cubicBezTo>
                  <a:pt x="75" y="13"/>
                  <a:pt x="62" y="0"/>
                  <a:pt x="46" y="0"/>
                </a:cubicBezTo>
                <a:cubicBezTo>
                  <a:pt x="30" y="0"/>
                  <a:pt x="17" y="13"/>
                  <a:pt x="17" y="29"/>
                </a:cubicBezTo>
                <a:cubicBezTo>
                  <a:pt x="17" y="37"/>
                  <a:pt x="21" y="45"/>
                  <a:pt x="27" y="50"/>
                </a:cubicBezTo>
                <a:cubicBezTo>
                  <a:pt x="11" y="58"/>
                  <a:pt x="0" y="74"/>
                  <a:pt x="0" y="93"/>
                </a:cubicBezTo>
              </a:path>
            </a:pathLst>
          </a:custGeom>
          <a:noFill/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C3E7B31A-5F5E-F644-B82A-F46B72F58048}"/>
              </a:ext>
            </a:extLst>
          </p:cNvPr>
          <p:cNvGrpSpPr/>
          <p:nvPr/>
        </p:nvGrpSpPr>
        <p:grpSpPr>
          <a:xfrm>
            <a:off x="2997200" y="1119052"/>
            <a:ext cx="1078144" cy="609886"/>
            <a:chOff x="6986464" y="2257398"/>
            <a:chExt cx="1140180" cy="539579"/>
          </a:xfrm>
        </p:grpSpPr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8C38C2CE-1D69-634F-AC21-E55636F2E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464" y="2257398"/>
              <a:ext cx="1140180" cy="539579"/>
            </a:xfrm>
            <a:custGeom>
              <a:avLst/>
              <a:gdLst>
                <a:gd name="T0" fmla="*/ 1510 w 1567"/>
                <a:gd name="T1" fmla="*/ 741 h 742"/>
                <a:gd name="T2" fmla="*/ 1510 w 1567"/>
                <a:gd name="T3" fmla="*/ 741 h 742"/>
                <a:gd name="T4" fmla="*/ 56 w 1567"/>
                <a:gd name="T5" fmla="*/ 741 h 742"/>
                <a:gd name="T6" fmla="*/ 0 w 1567"/>
                <a:gd name="T7" fmla="*/ 685 h 742"/>
                <a:gd name="T8" fmla="*/ 0 w 1567"/>
                <a:gd name="T9" fmla="*/ 56 h 742"/>
                <a:gd name="T10" fmla="*/ 56 w 1567"/>
                <a:gd name="T11" fmla="*/ 0 h 742"/>
                <a:gd name="T12" fmla="*/ 1510 w 1567"/>
                <a:gd name="T13" fmla="*/ 0 h 742"/>
                <a:gd name="T14" fmla="*/ 1566 w 1567"/>
                <a:gd name="T15" fmla="*/ 56 h 742"/>
                <a:gd name="T16" fmla="*/ 1566 w 1567"/>
                <a:gd name="T17" fmla="*/ 685 h 742"/>
                <a:gd name="T18" fmla="*/ 1510 w 1567"/>
                <a:gd name="T19" fmla="*/ 7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7" h="742">
                  <a:moveTo>
                    <a:pt x="1510" y="741"/>
                  </a:moveTo>
                  <a:lnTo>
                    <a:pt x="1510" y="741"/>
                  </a:lnTo>
                  <a:cubicBezTo>
                    <a:pt x="56" y="741"/>
                    <a:pt x="56" y="741"/>
                    <a:pt x="56" y="741"/>
                  </a:cubicBezTo>
                  <a:cubicBezTo>
                    <a:pt x="14" y="741"/>
                    <a:pt x="0" y="713"/>
                    <a:pt x="0" y="68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8"/>
                    <a:pt x="14" y="0"/>
                    <a:pt x="56" y="0"/>
                  </a:cubicBezTo>
                  <a:cubicBezTo>
                    <a:pt x="1510" y="0"/>
                    <a:pt x="1510" y="0"/>
                    <a:pt x="1510" y="0"/>
                  </a:cubicBezTo>
                  <a:cubicBezTo>
                    <a:pt x="1538" y="0"/>
                    <a:pt x="1566" y="28"/>
                    <a:pt x="1566" y="56"/>
                  </a:cubicBezTo>
                  <a:cubicBezTo>
                    <a:pt x="1566" y="685"/>
                    <a:pt x="1566" y="685"/>
                    <a:pt x="1566" y="685"/>
                  </a:cubicBezTo>
                  <a:cubicBezTo>
                    <a:pt x="1566" y="713"/>
                    <a:pt x="1538" y="741"/>
                    <a:pt x="1510" y="741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58045EF6-D198-A449-8A4C-DCBA6220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486" y="2318426"/>
              <a:ext cx="1008498" cy="407894"/>
            </a:xfrm>
            <a:custGeom>
              <a:avLst/>
              <a:gdLst>
                <a:gd name="T0" fmla="*/ 1384 w 1385"/>
                <a:gd name="T1" fmla="*/ 559 h 560"/>
                <a:gd name="T2" fmla="*/ 0 w 1385"/>
                <a:gd name="T3" fmla="*/ 559 h 560"/>
                <a:gd name="T4" fmla="*/ 0 w 1385"/>
                <a:gd name="T5" fmla="*/ 0 h 560"/>
                <a:gd name="T6" fmla="*/ 1384 w 1385"/>
                <a:gd name="T7" fmla="*/ 0 h 560"/>
                <a:gd name="T8" fmla="*/ 1384 w 1385"/>
                <a:gd name="T9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5" h="560">
                  <a:moveTo>
                    <a:pt x="1384" y="559"/>
                  </a:moveTo>
                  <a:lnTo>
                    <a:pt x="0" y="559"/>
                  </a:lnTo>
                  <a:lnTo>
                    <a:pt x="0" y="0"/>
                  </a:lnTo>
                  <a:lnTo>
                    <a:pt x="1384" y="0"/>
                  </a:lnTo>
                  <a:lnTo>
                    <a:pt x="1384" y="559"/>
                  </a:lnTo>
                </a:path>
              </a:pathLst>
            </a:custGeom>
            <a:noFill/>
            <a:ln w="6350" cap="flat">
              <a:solidFill>
                <a:srgbClr val="001135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FF973FA1-4A26-144C-B375-F5CB877D3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900" y="2389083"/>
              <a:ext cx="825429" cy="234458"/>
            </a:xfrm>
            <a:custGeom>
              <a:avLst/>
              <a:gdLst>
                <a:gd name="T0" fmla="*/ 0 w 1133"/>
                <a:gd name="T1" fmla="*/ 0 h 322"/>
                <a:gd name="T2" fmla="*/ 154 w 1133"/>
                <a:gd name="T3" fmla="*/ 321 h 322"/>
                <a:gd name="T4" fmla="*/ 238 w 1133"/>
                <a:gd name="T5" fmla="*/ 125 h 322"/>
                <a:gd name="T6" fmla="*/ 322 w 1133"/>
                <a:gd name="T7" fmla="*/ 279 h 322"/>
                <a:gd name="T8" fmla="*/ 475 w 1133"/>
                <a:gd name="T9" fmla="*/ 125 h 322"/>
                <a:gd name="T10" fmla="*/ 629 w 1133"/>
                <a:gd name="T11" fmla="*/ 321 h 322"/>
                <a:gd name="T12" fmla="*/ 783 w 1133"/>
                <a:gd name="T13" fmla="*/ 27 h 322"/>
                <a:gd name="T14" fmla="*/ 881 w 1133"/>
                <a:gd name="T15" fmla="*/ 223 h 322"/>
                <a:gd name="T16" fmla="*/ 1132 w 1133"/>
                <a:gd name="T17" fmla="*/ 22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3" h="322">
                  <a:moveTo>
                    <a:pt x="0" y="0"/>
                  </a:moveTo>
                  <a:lnTo>
                    <a:pt x="154" y="321"/>
                  </a:lnTo>
                  <a:lnTo>
                    <a:pt x="238" y="125"/>
                  </a:lnTo>
                  <a:lnTo>
                    <a:pt x="322" y="279"/>
                  </a:lnTo>
                  <a:lnTo>
                    <a:pt x="475" y="125"/>
                  </a:lnTo>
                  <a:lnTo>
                    <a:pt x="629" y="321"/>
                  </a:lnTo>
                  <a:lnTo>
                    <a:pt x="783" y="27"/>
                  </a:lnTo>
                  <a:lnTo>
                    <a:pt x="881" y="223"/>
                  </a:lnTo>
                  <a:lnTo>
                    <a:pt x="1132" y="223"/>
                  </a:lnTo>
                </a:path>
              </a:pathLst>
            </a:custGeom>
            <a:noFill/>
            <a:ln w="6350" cap="flat">
              <a:solidFill>
                <a:srgbClr val="00C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75BD77D8-50FF-9146-B318-6EC26D226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900" y="2723110"/>
              <a:ext cx="3213" cy="321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040" cap="flat">
              <a:solidFill>
                <a:srgbClr val="0011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33" name="Conector angular 32">
            <a:extLst>
              <a:ext uri="{FF2B5EF4-FFF2-40B4-BE49-F238E27FC236}">
                <a16:creationId xmlns:a16="http://schemas.microsoft.com/office/drawing/2014/main" id="{5AB828B9-BD76-3E44-9666-9B85519EF519}"/>
              </a:ext>
            </a:extLst>
          </p:cNvPr>
          <p:cNvCxnSpPr>
            <a:cxnSpLocks/>
            <a:stCxn id="29" idx="0"/>
            <a:endCxn id="14338" idx="0"/>
          </p:cNvCxnSpPr>
          <p:nvPr/>
        </p:nvCxnSpPr>
        <p:spPr>
          <a:xfrm>
            <a:off x="4036126" y="1728116"/>
            <a:ext cx="535874" cy="20402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angular 36">
            <a:extLst>
              <a:ext uri="{FF2B5EF4-FFF2-40B4-BE49-F238E27FC236}">
                <a16:creationId xmlns:a16="http://schemas.microsoft.com/office/drawing/2014/main" id="{115643BC-E259-854B-89EE-58487560D9DA}"/>
              </a:ext>
            </a:extLst>
          </p:cNvPr>
          <p:cNvCxnSpPr>
            <a:cxnSpLocks/>
            <a:stCxn id="25" idx="23"/>
            <a:endCxn id="14338" idx="1"/>
          </p:cNvCxnSpPr>
          <p:nvPr/>
        </p:nvCxnSpPr>
        <p:spPr>
          <a:xfrm>
            <a:off x="1168861" y="2485407"/>
            <a:ext cx="875314" cy="75946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angular 36">
            <a:extLst>
              <a:ext uri="{FF2B5EF4-FFF2-40B4-BE49-F238E27FC236}">
                <a16:creationId xmlns:a16="http://schemas.microsoft.com/office/drawing/2014/main" id="{5116DB28-41BB-1B4C-A8B8-8F2FB750CD27}"/>
              </a:ext>
            </a:extLst>
          </p:cNvPr>
          <p:cNvCxnSpPr>
            <a:cxnSpLocks/>
            <a:stCxn id="21" idx="2"/>
            <a:endCxn id="14338" idx="1"/>
          </p:cNvCxnSpPr>
          <p:nvPr/>
        </p:nvCxnSpPr>
        <p:spPr>
          <a:xfrm flipV="1">
            <a:off x="851963" y="3244871"/>
            <a:ext cx="1192212" cy="114690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angular 36">
            <a:extLst>
              <a:ext uri="{FF2B5EF4-FFF2-40B4-BE49-F238E27FC236}">
                <a16:creationId xmlns:a16="http://schemas.microsoft.com/office/drawing/2014/main" id="{5F160956-E7EF-1C49-BD07-6D338377A007}"/>
              </a:ext>
            </a:extLst>
          </p:cNvPr>
          <p:cNvCxnSpPr>
            <a:cxnSpLocks/>
            <a:stCxn id="14338" idx="3"/>
            <a:endCxn id="27" idx="6"/>
          </p:cNvCxnSpPr>
          <p:nvPr/>
        </p:nvCxnSpPr>
        <p:spPr>
          <a:xfrm flipV="1">
            <a:off x="7099825" y="2126527"/>
            <a:ext cx="646893" cy="11183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6FC66E5-C5A5-2942-AF5D-D1C4FEEC87EF}"/>
              </a:ext>
            </a:extLst>
          </p:cNvPr>
          <p:cNvSpPr txBox="1"/>
          <p:nvPr/>
        </p:nvSpPr>
        <p:spPr>
          <a:xfrm>
            <a:off x="372450" y="1287694"/>
            <a:ext cx="1135851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System configuration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19F99E0-1E6A-7540-B796-E1D55AD96CC9}"/>
              </a:ext>
            </a:extLst>
          </p:cNvPr>
          <p:cNvSpPr txBox="1"/>
          <p:nvPr/>
        </p:nvSpPr>
        <p:spPr>
          <a:xfrm>
            <a:off x="338082" y="2929713"/>
            <a:ext cx="893363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Network KPIs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F3E9E25-D034-DC4D-ACF7-C6C6252416CD}"/>
              </a:ext>
            </a:extLst>
          </p:cNvPr>
          <p:cNvSpPr txBox="1"/>
          <p:nvPr/>
        </p:nvSpPr>
        <p:spPr>
          <a:xfrm>
            <a:off x="4304063" y="1137587"/>
            <a:ext cx="893363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Use case </a:t>
            </a:r>
            <a:r>
              <a:rPr lang="en-US" sz="1200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QoE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model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7796AD2-4D2E-7045-A9C3-71882D3D17A4}"/>
              </a:ext>
            </a:extLst>
          </p:cNvPr>
          <p:cNvSpPr txBox="1"/>
          <p:nvPr/>
        </p:nvSpPr>
        <p:spPr>
          <a:xfrm>
            <a:off x="7690126" y="2168032"/>
            <a:ext cx="893363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User </a:t>
            </a:r>
            <a:r>
              <a:rPr lang="en-US" sz="1200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QoE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(MOS)</a:t>
            </a:r>
          </a:p>
        </p:txBody>
      </p:sp>
      <p:graphicFrame>
        <p:nvGraphicFramePr>
          <p:cNvPr id="49" name="Tabla 52">
            <a:extLst>
              <a:ext uri="{FF2B5EF4-FFF2-40B4-BE49-F238E27FC236}">
                <a16:creationId xmlns:a16="http://schemas.microsoft.com/office/drawing/2014/main" id="{D8D92C63-6897-0C45-B537-E1663BFAC8E5}"/>
              </a:ext>
            </a:extLst>
          </p:cNvPr>
          <p:cNvGraphicFramePr>
            <a:graphicFrameLocks noGrp="1"/>
          </p:cNvGraphicFramePr>
          <p:nvPr/>
        </p:nvGraphicFramePr>
        <p:xfrm>
          <a:off x="7581529" y="2792440"/>
          <a:ext cx="1110558" cy="165461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2487">
                  <a:extLst>
                    <a:ext uri="{9D8B030D-6E8A-4147-A177-3AD203B41FA5}">
                      <a16:colId xmlns:a16="http://schemas.microsoft.com/office/drawing/2014/main" val="1457480515"/>
                    </a:ext>
                  </a:extLst>
                </a:gridCol>
                <a:gridCol w="868071">
                  <a:extLst>
                    <a:ext uri="{9D8B030D-6E8A-4147-A177-3AD203B41FA5}">
                      <a16:colId xmlns:a16="http://schemas.microsoft.com/office/drawing/2014/main" val="2988617819"/>
                    </a:ext>
                  </a:extLst>
                </a:gridCol>
              </a:tblGrid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Excellent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9906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Good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49959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28644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17780"/>
                  </a:ext>
                </a:extLst>
              </a:tr>
              <a:tr h="3309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97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E0D8546-7317-3F4B-88FD-A56DDDE73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ITU-T G.107x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0C724E-AC0D-784F-B661-3C5FF2C6F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Standard Opinion Models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2A5607-734A-E741-B632-40E2CC8B0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s-ES" sz="1800" b="1" dirty="0"/>
              <a:t>G series</a:t>
            </a:r>
            <a:r>
              <a:rPr lang="es-ES" sz="1800" dirty="0"/>
              <a:t>: </a:t>
            </a:r>
            <a:r>
              <a:rPr lang="es-ES" sz="1800" dirty="0" err="1"/>
              <a:t>Transmission</a:t>
            </a:r>
            <a:r>
              <a:rPr lang="es-ES" sz="1800" dirty="0"/>
              <a:t> </a:t>
            </a:r>
            <a:r>
              <a:rPr lang="es-ES" sz="1800" dirty="0" err="1"/>
              <a:t>systems</a:t>
            </a:r>
            <a:r>
              <a:rPr lang="es-ES" sz="1800" dirty="0"/>
              <a:t> and media, digital </a:t>
            </a:r>
            <a:r>
              <a:rPr lang="es-ES" sz="1800" dirty="0" err="1"/>
              <a:t>systems</a:t>
            </a:r>
            <a:r>
              <a:rPr lang="es-ES" sz="1800" dirty="0"/>
              <a:t> and </a:t>
            </a:r>
            <a:r>
              <a:rPr lang="es-ES" sz="1800" dirty="0" err="1"/>
              <a:t>networks</a:t>
            </a:r>
            <a:endParaRPr lang="es-ES" sz="1800" dirty="0"/>
          </a:p>
          <a:p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G.100-G.199: International telephone connections and circuits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G.107: The E-model: a computational model for use in transmission planning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G.1000-G.1999: Multimedia Quality of Service and performance – Generic and user-related aspects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G.1070: Opinion model for video-telephony applications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G.1071: Opinion model for network planning of video and audio streaming applications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G.1072: Opinion model predicting gaming quality of experience for cloud gaming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D8DBF0-4DAF-A647-8741-6FE3F3203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 descr="ITU">
            <a:extLst>
              <a:ext uri="{FF2B5EF4-FFF2-40B4-BE49-F238E27FC236}">
                <a16:creationId xmlns:a16="http://schemas.microsoft.com/office/drawing/2014/main" id="{4FB99DD0-CFDE-E741-AA63-3D75A3C3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700" y="0"/>
            <a:ext cx="1214300" cy="12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4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A3FB76E-B936-EA4A-97A8-02EE05FD8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Keep first-order elements and simple models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9D6C05-F8F4-7944-A6B2-4369DE7C1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D65001-88C6-1B46-965F-9A5751319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A7D551-0CB0-AA48-A08D-F51B896FCDAC}"/>
              </a:ext>
            </a:extLst>
          </p:cNvPr>
          <p:cNvSpPr txBox="1"/>
          <p:nvPr/>
        </p:nvSpPr>
        <p:spPr>
          <a:xfrm>
            <a:off x="736600" y="1625600"/>
            <a:ext cx="1447800" cy="2171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Network Planning Assumptions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282547-2EC1-EA42-9F6D-0EC7F07BDFD6}"/>
              </a:ext>
            </a:extLst>
          </p:cNvPr>
          <p:cNvSpPr txBox="1"/>
          <p:nvPr/>
        </p:nvSpPr>
        <p:spPr>
          <a:xfrm>
            <a:off x="3556000" y="1625600"/>
            <a:ext cx="1447800" cy="850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Video Coding Quality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8635D1-44BF-3348-AD90-E232234A9DC9}"/>
              </a:ext>
            </a:extLst>
          </p:cNvPr>
          <p:cNvSpPr txBox="1"/>
          <p:nvPr/>
        </p:nvSpPr>
        <p:spPr>
          <a:xfrm>
            <a:off x="3556000" y="2946400"/>
            <a:ext cx="1447800" cy="850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End-to-end Latency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6E9D94-65BC-6542-85F7-DFB3108DC00D}"/>
              </a:ext>
            </a:extLst>
          </p:cNvPr>
          <p:cNvSpPr txBox="1"/>
          <p:nvPr/>
        </p:nvSpPr>
        <p:spPr>
          <a:xfrm>
            <a:off x="5900200" y="2286000"/>
            <a:ext cx="703800" cy="850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Fusion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5C7EE-B6A6-6344-97FD-9C75AF8F7934}"/>
              </a:ext>
            </a:extLst>
          </p:cNvPr>
          <p:cNvSpPr txBox="1"/>
          <p:nvPr/>
        </p:nvSpPr>
        <p:spPr>
          <a:xfrm>
            <a:off x="7360700" y="2286000"/>
            <a:ext cx="703800" cy="850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Map to MOS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608843D-9E3A-7E42-BC28-9628772C87BB}"/>
              </a:ext>
            </a:extLst>
          </p:cNvPr>
          <p:cNvCxnSpPr>
            <a:endCxn id="7" idx="1"/>
          </p:cNvCxnSpPr>
          <p:nvPr/>
        </p:nvCxnSpPr>
        <p:spPr>
          <a:xfrm>
            <a:off x="2184400" y="205105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57C564-7664-354D-AC5E-4F791DC3850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184400" y="337185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AAD6391-DBEA-ED45-935A-F2245E05FBE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003800" y="2051050"/>
            <a:ext cx="89640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B0D3345-0AD8-2F4F-9611-928C9F4F16A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003800" y="2711450"/>
            <a:ext cx="89640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5BBC896-1007-984F-85FA-1FBA856B6E4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604000" y="2711450"/>
            <a:ext cx="75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DF86F9A-8579-6144-84FB-19DC49C87B0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064500" y="2711450"/>
            <a:ext cx="661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CAAB4FB-6678-0A4A-892F-F7F9950E0E19}"/>
              </a:ext>
            </a:extLst>
          </p:cNvPr>
          <p:cNvSpPr txBox="1"/>
          <p:nvPr/>
        </p:nvSpPr>
        <p:spPr>
          <a:xfrm>
            <a:off x="2393950" y="1223208"/>
            <a:ext cx="1028700" cy="8532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Resolution</a:t>
            </a:r>
          </a:p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Bitrate</a:t>
            </a:r>
          </a:p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Codec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F72AD7E-23A0-ED4B-8A3A-4E41E0C4F0B4}"/>
              </a:ext>
            </a:extLst>
          </p:cNvPr>
          <p:cNvSpPr txBox="1"/>
          <p:nvPr/>
        </p:nvSpPr>
        <p:spPr>
          <a:xfrm>
            <a:off x="2239175" y="2586250"/>
            <a:ext cx="1185850" cy="8532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Coding delay</a:t>
            </a:r>
          </a:p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Network buffer</a:t>
            </a:r>
          </a:p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RTT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3D64ABA-228D-A745-81BF-D5FC5E2EA30A}"/>
              </a:ext>
            </a:extLst>
          </p:cNvPr>
          <p:cNvSpPr txBox="1"/>
          <p:nvPr/>
        </p:nvSpPr>
        <p:spPr>
          <a:xfrm>
            <a:off x="5310400" y="1827007"/>
            <a:ext cx="423650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I</a:t>
            </a:r>
            <a:r>
              <a:rPr lang="en-US" sz="1600" baseline="-250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V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83DBAF1-7EC8-FC44-95BA-A4A040F68127}"/>
              </a:ext>
            </a:extLst>
          </p:cNvPr>
          <p:cNvSpPr txBox="1"/>
          <p:nvPr/>
        </p:nvSpPr>
        <p:spPr>
          <a:xfrm>
            <a:off x="5446700" y="3136900"/>
            <a:ext cx="423650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I</a:t>
            </a:r>
            <a:r>
              <a:rPr lang="en-US" sz="1600" baseline="-250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55BA723-7820-154A-AAD2-124171A70C30}"/>
              </a:ext>
            </a:extLst>
          </p:cNvPr>
          <p:cNvSpPr txBox="1"/>
          <p:nvPr/>
        </p:nvSpPr>
        <p:spPr>
          <a:xfrm>
            <a:off x="6840000" y="2329522"/>
            <a:ext cx="423650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</a:t>
            </a:r>
            <a:endParaRPr lang="en-US" sz="1600" baseline="-25000" dirty="0">
              <a:solidFill>
                <a:schemeClr val="tx2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5F5A031-EBA7-C445-B358-6D91F217D744}"/>
              </a:ext>
            </a:extLst>
          </p:cNvPr>
          <p:cNvSpPr txBox="1"/>
          <p:nvPr/>
        </p:nvSpPr>
        <p:spPr>
          <a:xfrm>
            <a:off x="8195575" y="2280686"/>
            <a:ext cx="423650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Q</a:t>
            </a:r>
            <a:endParaRPr lang="en-US" sz="1600" baseline="-25000" dirty="0">
              <a:solidFill>
                <a:schemeClr val="tx2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2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3B8202-0AA1-A845-8E3A-315EE1635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Mid to long-term work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0749A6-4FD4-294E-90A8-D7EEA15F20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Creating your own opinion model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6A3E5B-1B2B-4F4C-A31E-59C5B3D00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859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models are recommendable, but they are expensive to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Proposal: design a generic framework: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Impairment model: linear, MOS-to-R, etc.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Aggregation model: additive, multiplicative, min/max, other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List of relevant impairments and their first-level impairment models (or how to develop them)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Methodology for calibration / training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Methodology for formal evaluation (“how to run a model competition”)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use case should use the framework to create their own (simple) opinion model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Useful when there is no ITU-T recommended model (yet)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5DEFC-763E-6D4C-94DE-A86BBBB0B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3B8202-0AA1-A845-8E3A-315EE1635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issues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0749A6-4FD4-294E-90A8-D7EEA15F20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Creating your own opinion model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6A3E5B-1B2B-4F4C-A31E-59C5B3D00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859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it generalize across use cases (good enough)?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is it done by ITU-T when designing the framework for a new opinion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we call more experts?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will come when we start working on it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5DEFC-763E-6D4C-94DE-A86BBBB0B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6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3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D326EA2-1FEA-044B-ACC3-DFF1624C9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Report: Logistics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28E33-98BB-F24C-84E3-BA6B463F9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5G-KPI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447B9-6B5E-7A45-A35B-8F9BD73F9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Reflector: 5g@vqeg.org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Monthly</a:t>
            </a:r>
            <a:r>
              <a:rPr lang="en-US" dirty="0"/>
              <a:t> meetings on 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dirty="0"/>
              <a:t> </a:t>
            </a:r>
            <a:r>
              <a:rPr lang="en-US" b="1" dirty="0"/>
              <a:t>Thursday each month </a:t>
            </a:r>
            <a:r>
              <a:rPr lang="en-US" dirty="0"/>
              <a:t>, </a:t>
            </a:r>
            <a:r>
              <a:rPr lang="en-US" b="1" dirty="0"/>
              <a:t>15.30-16.30 CET/CEST</a:t>
            </a:r>
            <a:r>
              <a:rPr lang="en-US" dirty="0"/>
              <a:t> (European DST).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MS Teams hosted by Nokia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store.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Within MS Teams / </a:t>
            </a:r>
            <a:r>
              <a:rPr lang="en-US" dirty="0" err="1"/>
              <a:t>Sharepoint</a:t>
            </a:r>
            <a:r>
              <a:rPr lang="en-US" dirty="0"/>
              <a:t>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 access to </a:t>
            </a:r>
            <a:r>
              <a:rPr lang="en-US" dirty="0">
                <a:hlinkClick r:id="rId2"/>
              </a:rPr>
              <a:t>pablo.perez@nokia-bell-labs.com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4E515-B5C7-7145-837D-B31AC117E9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D326EA2-1FEA-044B-ACC3-DFF1624C9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Report: Topics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28E33-98BB-F24C-84E3-BA6B463F9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5G-KPI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447B9-6B5E-7A45-A35B-8F9BD73F9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to ITU-T Study Group 12 (Q13)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GSTR-5GQoE: Technical Report about </a:t>
            </a:r>
            <a:r>
              <a:rPr lang="en-US" dirty="0" err="1"/>
              <a:t>QoE</a:t>
            </a:r>
            <a:r>
              <a:rPr lang="en-US" dirty="0"/>
              <a:t> in 5G video services 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Instead of G.QoE-5G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Target: October 2021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General </a:t>
            </a:r>
            <a:r>
              <a:rPr lang="en-US" dirty="0" err="1"/>
              <a:t>QoE</a:t>
            </a:r>
            <a:r>
              <a:rPr lang="en-US" dirty="0"/>
              <a:t> requirements and factors for some use cases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Tele-Operated Driving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Wireless Content Production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Mixed Reality Offloading</a:t>
            </a:r>
          </a:p>
          <a:p>
            <a:pPr marL="748350" lvl="2" indent="-285750">
              <a:buFont typeface="Arial" panose="020B0604020202020204" pitchFamily="34" charset="0"/>
              <a:buChar char="•"/>
            </a:pPr>
            <a:r>
              <a:rPr lang="en-US" dirty="0"/>
              <a:t>First Responder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to 5G Automotive Association (5GAA)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Done: High-level contribution on general </a:t>
            </a:r>
            <a:r>
              <a:rPr lang="en-US" dirty="0" err="1"/>
              <a:t>QoE</a:t>
            </a:r>
            <a:r>
              <a:rPr lang="en-US" dirty="0"/>
              <a:t> requirements for remote driving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Mid-term: subjective tests for </a:t>
            </a:r>
            <a:r>
              <a:rPr lang="en-US" dirty="0" err="1"/>
              <a:t>ToD</a:t>
            </a:r>
            <a:r>
              <a:rPr lang="en-US" dirty="0"/>
              <a:t> video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Long-term: Methodology to create (simple) DIY opinion models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4E515-B5C7-7145-837D-B31AC117E9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126670-75DA-9F4F-B026-E89503DD6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600" y="1349204"/>
            <a:ext cx="8308800" cy="1499874"/>
          </a:xfrm>
        </p:spPr>
        <p:txBody>
          <a:bodyPr/>
          <a:lstStyle/>
          <a:p>
            <a:r>
              <a:rPr lang="en-US" dirty="0"/>
              <a:t>ITU-T GSTR-5GQoE</a:t>
            </a:r>
          </a:p>
          <a:p>
            <a:r>
              <a:rPr lang="en-US" dirty="0" err="1"/>
              <a:t>QoE</a:t>
            </a:r>
            <a:r>
              <a:rPr lang="en-US" dirty="0"/>
              <a:t> on 5G Services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081BB9-947B-9144-8FEC-54D53175A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  <p:pic>
        <p:nvPicPr>
          <p:cNvPr id="3076" name="Picture 4" descr="UIT: Comprometida para conectar el mundo">
            <a:extLst>
              <a:ext uri="{FF2B5EF4-FFF2-40B4-BE49-F238E27FC236}">
                <a16:creationId xmlns:a16="http://schemas.microsoft.com/office/drawing/2014/main" id="{89284F60-0F21-9945-8B4F-D1E6F3C2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066" y="798349"/>
            <a:ext cx="912334" cy="10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0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7703C62-FAF6-144F-A5D9-73CFF3AF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1EEB4F-E99C-D246-8174-A2CB22EA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ITU-T GSTR-5GQoE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84C676FA-69F0-1740-AB4A-A3CD9BAF9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 proposed as contribution to work item ITU-T G.QoE-5G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Discussed in SG12 meeting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As we were not </a:t>
            </a:r>
            <a:r>
              <a:rPr lang="en-US" i="1" dirty="0"/>
              <a:t>recommending </a:t>
            </a:r>
            <a:r>
              <a:rPr lang="en-US" dirty="0"/>
              <a:t>anything, it was decided to reformat as Technical Report (non-normative)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VQEG 5G-KPI is the only contributor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Plan: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Mid-August: Draft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Mid-August to Mid-September: Revision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Beginning October: Revised version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SG12 Meeting (October 12 – 21): Consent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5B189A4-8C8A-064A-9D4B-671B0CBF8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List of Authors (so far)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Pablo Pérez (Nokia)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Jaime Ruiz (Nokia)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Diego González-</a:t>
            </a:r>
            <a:r>
              <a:rPr lang="en-US" dirty="0" err="1"/>
              <a:t>Morín</a:t>
            </a:r>
            <a:r>
              <a:rPr lang="en-US" dirty="0"/>
              <a:t> (Nokia)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Femi Adeyemi-</a:t>
            </a:r>
            <a:r>
              <a:rPr lang="en-US" dirty="0" err="1"/>
              <a:t>Ejeye</a:t>
            </a:r>
            <a:r>
              <a:rPr lang="en-US" dirty="0"/>
              <a:t> (U. Surrey)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Kjell</a:t>
            </a:r>
            <a:r>
              <a:rPr lang="en-US" dirty="0"/>
              <a:t> </a:t>
            </a:r>
            <a:r>
              <a:rPr lang="en-US" dirty="0" err="1"/>
              <a:t>Brunnström</a:t>
            </a:r>
            <a:r>
              <a:rPr lang="en-US" dirty="0"/>
              <a:t> (RISE)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Narciso García (UPM)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Jesús Gutiérrez (UPM)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Maria Martini (Kingston U.)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Ian </a:t>
            </a:r>
            <a:r>
              <a:rPr lang="en-US" dirty="0" err="1"/>
              <a:t>Wadgin</a:t>
            </a:r>
            <a:r>
              <a:rPr lang="en-US" dirty="0"/>
              <a:t> (BBC)</a:t>
            </a:r>
          </a:p>
        </p:txBody>
      </p:sp>
    </p:spTree>
    <p:extLst>
      <p:ext uri="{BB962C8B-B14F-4D97-AF65-F5344CB8AC3E}">
        <p14:creationId xmlns:p14="http://schemas.microsoft.com/office/powerpoint/2010/main" val="201639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62226B-DEC8-F441-9F4E-148973FC1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B4347F-3A0A-5643-B30F-DFA025A2D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ITU-T GSTR-5GQoE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0194A0-E260-9D49-9426-99FDC9038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LTE brought the generalization of consumer video on handheld devices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6E8CC8E-06AD-F644-8FCC-129667B30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5G brings new industrial and professional use cases (“verticals”)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Going from wired to wireless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Non-public networks (QoS 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err="1">
                <a:solidFill>
                  <a:schemeClr val="tx1"/>
                </a:solidFill>
              </a:rPr>
              <a:t>QoE</a:t>
            </a:r>
            <a:r>
              <a:rPr lang="en-US" dirty="0">
                <a:solidFill>
                  <a:schemeClr val="tx1"/>
                </a:solidFill>
              </a:rPr>
              <a:t> expectations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Streaming or videotelephony </a:t>
            </a:r>
            <a:r>
              <a:rPr lang="en-US" dirty="0" err="1">
                <a:solidFill>
                  <a:schemeClr val="tx1"/>
                </a:solidFill>
              </a:rPr>
              <a:t>QoE</a:t>
            </a:r>
            <a:r>
              <a:rPr lang="en-US" dirty="0">
                <a:solidFill>
                  <a:schemeClr val="tx1"/>
                </a:solidFill>
              </a:rPr>
              <a:t> models do not apply!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Wireless is new to the use case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 </a:t>
            </a:r>
            <a:r>
              <a:rPr lang="en-US" dirty="0" err="1">
                <a:solidFill>
                  <a:schemeClr val="tx1"/>
                </a:solidFill>
              </a:rPr>
              <a:t>QoE</a:t>
            </a:r>
            <a:r>
              <a:rPr lang="en-US" dirty="0">
                <a:solidFill>
                  <a:schemeClr val="tx1"/>
                </a:solidFill>
              </a:rPr>
              <a:t> expectations may not apply either!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critical mass in video </a:t>
            </a:r>
            <a:r>
              <a:rPr lang="en-US" dirty="0" err="1">
                <a:solidFill>
                  <a:schemeClr val="tx1"/>
                </a:solidFill>
              </a:rPr>
              <a:t>QoE</a:t>
            </a:r>
            <a:r>
              <a:rPr lang="en-US" dirty="0">
                <a:solidFill>
                  <a:schemeClr val="tx1"/>
                </a:solidFill>
              </a:rPr>
              <a:t> community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1185FD-9E99-0748-A4FA-D6F5E9A4A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00" y="1674842"/>
            <a:ext cx="3913100" cy="31265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52A36F-7C51-344D-9E01-3BD4CB048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381F10E-06F8-DD49-BB6C-22C902D92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7E868E-1833-8C4D-B0EF-6DBCAE821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ITU-T GSTR-5GQoE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57FDF44-9238-AB49-923B-BEF07B67A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586026"/>
            <a:ext cx="4010400" cy="2881857"/>
          </a:xfrm>
          <a:ln>
            <a:noFill/>
          </a:ln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IP wireless communication.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Multimedia (mostly video) transmission.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Require support from network 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Not over-the-top. 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Requirements for latency or expectation on timely delivery.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Vertical or niche applications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No dedicated ITU-T QoS/</a:t>
            </a:r>
            <a:r>
              <a:rPr lang="en-US" dirty="0" err="1"/>
              <a:t>QoE</a:t>
            </a:r>
            <a:r>
              <a:rPr lang="en-US" dirty="0"/>
              <a:t> Recommendation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43E95EB-F5D2-1144-AF93-E57B97FE4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586026"/>
            <a:ext cx="4010400" cy="2881857"/>
          </a:xfrm>
          <a:ln>
            <a:noFill/>
          </a:ln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Main features, reference architecture.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Relevant </a:t>
            </a:r>
            <a:r>
              <a:rPr lang="en-US" dirty="0" err="1"/>
              <a:t>QoE</a:t>
            </a:r>
            <a:r>
              <a:rPr lang="en-US" dirty="0"/>
              <a:t> indicators to be considered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Reference service KPIs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Key factors to evaluate </a:t>
            </a:r>
            <a:r>
              <a:rPr lang="en-US" dirty="0" err="1"/>
              <a:t>QoE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169AB7-FC6F-E343-8021-643CBC8AFB05}"/>
              </a:ext>
            </a:extLst>
          </p:cNvPr>
          <p:cNvSpPr/>
          <p:nvPr/>
        </p:nvSpPr>
        <p:spPr>
          <a:xfrm>
            <a:off x="417600" y="1080000"/>
            <a:ext cx="4010400" cy="399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Which services we address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8042DE-17A5-084A-9E5D-26B87D964DC3}"/>
              </a:ext>
            </a:extLst>
          </p:cNvPr>
          <p:cNvSpPr/>
          <p:nvPr/>
        </p:nvSpPr>
        <p:spPr>
          <a:xfrm>
            <a:off x="4716000" y="1080000"/>
            <a:ext cx="4010400" cy="399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For each service</a:t>
            </a:r>
            <a:endParaRPr lang="en-US" sz="1600" dirty="0">
              <a:solidFill>
                <a:schemeClr val="bg1"/>
              </a:solidFill>
              <a:latin typeface="+mj-lt"/>
              <a:ea typeface="Nokia Pure Text Light" panose="020B04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AD68AF-4AC9-BE43-989B-459E42D0ADA3}"/>
              </a:ext>
            </a:extLst>
          </p:cNvPr>
          <p:cNvSpPr txBox="1"/>
          <p:nvPr/>
        </p:nvSpPr>
        <p:spPr>
          <a:xfrm>
            <a:off x="4716000" y="3440280"/>
            <a:ext cx="4010400" cy="13611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Tele-Operated Driving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Wireless Content Production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Mixed Reality Offloading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6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First Responder Networks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A47DADE-E1E8-514C-BB85-F357685C1834}"/>
              </a:ext>
            </a:extLst>
          </p:cNvPr>
          <p:cNvSpPr/>
          <p:nvPr/>
        </p:nvSpPr>
        <p:spPr>
          <a:xfrm>
            <a:off x="4716000" y="3026955"/>
            <a:ext cx="4010400" cy="4076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Use Cases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A954758-DA52-514C-9110-3AEDC548E6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0828888-0E4F-6449-91A5-01819A375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case description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2D304-D959-0A40-8F2B-F751D08747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Tele-Operated Driving</a:t>
            </a:r>
          </a:p>
        </p:txBody>
      </p:sp>
      <p:pic>
        <p:nvPicPr>
          <p:cNvPr id="6" name="Picture 888721698">
            <a:extLst>
              <a:ext uri="{FF2B5EF4-FFF2-40B4-BE49-F238E27FC236}">
                <a16:creationId xmlns:a16="http://schemas.microsoft.com/office/drawing/2014/main" id="{9358EA00-64C1-1A40-A2B6-21966B896C9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424" y="1466200"/>
            <a:ext cx="4367561" cy="2246605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338E5C-6574-C04C-A192-214286302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22251"/>
              </p:ext>
            </p:extLst>
          </p:nvPr>
        </p:nvGraphicFramePr>
        <p:xfrm>
          <a:off x="417600" y="1156600"/>
          <a:ext cx="3533647" cy="27109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3112">
                  <a:extLst>
                    <a:ext uri="{9D8B030D-6E8A-4147-A177-3AD203B41FA5}">
                      <a16:colId xmlns:a16="http://schemas.microsoft.com/office/drawing/2014/main" val="3785211287"/>
                    </a:ext>
                  </a:extLst>
                </a:gridCol>
                <a:gridCol w="827937">
                  <a:extLst>
                    <a:ext uri="{9D8B030D-6E8A-4147-A177-3AD203B41FA5}">
                      <a16:colId xmlns:a16="http://schemas.microsoft.com/office/drawing/2014/main" val="4139971397"/>
                    </a:ext>
                  </a:extLst>
                </a:gridCol>
                <a:gridCol w="896299">
                  <a:extLst>
                    <a:ext uri="{9D8B030D-6E8A-4147-A177-3AD203B41FA5}">
                      <a16:colId xmlns:a16="http://schemas.microsoft.com/office/drawing/2014/main" val="2480213244"/>
                    </a:ext>
                  </a:extLst>
                </a:gridCol>
                <a:gridCol w="896299">
                  <a:extLst>
                    <a:ext uri="{9D8B030D-6E8A-4147-A177-3AD203B41FA5}">
                      <a16:colId xmlns:a16="http://schemas.microsoft.com/office/drawing/2014/main" val="2611524268"/>
                    </a:ext>
                  </a:extLst>
                </a:gridCol>
              </a:tblGrid>
              <a:tr h="17413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r>
                        <a:rPr lang="en-US" sz="1100" dirty="0">
                          <a:effectLst/>
                        </a:rPr>
                        <a:t> Type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endParaRPr lang="en-US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b="0" dirty="0">
                          <a:effectLst/>
                        </a:rPr>
                        <a:t>(Role of operator)</a:t>
                      </a:r>
                      <a:endParaRPr lang="es-ES" sz="11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>
                          <a:effectLst/>
                        </a:rPr>
                        <a:t>Act of Driving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494174"/>
                  </a:ext>
                </a:extLst>
              </a:tr>
              <a:tr h="17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Strategic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(itinerary)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>
                          <a:effectLst/>
                        </a:rPr>
                        <a:t>Dynamic Driving Task (DDT)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37573"/>
                  </a:ext>
                </a:extLst>
              </a:tr>
              <a:tr h="45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Tactical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(trajectory)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Operational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(Steering)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extLst>
                  <a:ext uri="{0D108BD9-81ED-4DB2-BD59-A6C34878D82A}">
                    <a16:rowId xmlns:a16="http://schemas.microsoft.com/office/drawing/2014/main" val="1373232526"/>
                  </a:ext>
                </a:extLst>
              </a:tr>
              <a:tr h="43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0 (No Role)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extLst>
                  <a:ext uri="{0D108BD9-81ED-4DB2-BD59-A6C34878D82A}">
                    <a16:rowId xmlns:a16="http://schemas.microsoft.com/office/drawing/2014/main" val="756600969"/>
                  </a:ext>
                </a:extLst>
              </a:tr>
              <a:tr h="43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1 (Dispatcher)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extLst>
                  <a:ext uri="{0D108BD9-81ED-4DB2-BD59-A6C34878D82A}">
                    <a16:rowId xmlns:a16="http://schemas.microsoft.com/office/drawing/2014/main" val="3695601721"/>
                  </a:ext>
                </a:extLst>
              </a:tr>
              <a:tr h="43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2 (Indirect Controller)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In-vehicle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extLst>
                  <a:ext uri="{0D108BD9-81ED-4DB2-BD59-A6C34878D82A}">
                    <a16:rowId xmlns:a16="http://schemas.microsoft.com/office/drawing/2014/main" val="348726008"/>
                  </a:ext>
                </a:extLst>
              </a:tr>
              <a:tr h="43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>
                          <a:effectLst/>
                        </a:rPr>
                        <a:t>3 (Direct Controller)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1100" dirty="0" err="1">
                          <a:effectLst/>
                        </a:rPr>
                        <a:t>ToD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12" marR="65412" marT="0" marB="0" anchor="ctr"/>
                </a:tc>
                <a:extLst>
                  <a:ext uri="{0D108BD9-81ED-4DB2-BD59-A6C34878D82A}">
                    <a16:rowId xmlns:a16="http://schemas.microsoft.com/office/drawing/2014/main" val="118407766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8DF720-7CD5-A14E-A3F2-0D86FF2C36F4}"/>
              </a:ext>
            </a:extLst>
          </p:cNvPr>
          <p:cNvSpPr txBox="1"/>
          <p:nvPr/>
        </p:nvSpPr>
        <p:spPr>
          <a:xfrm>
            <a:off x="417600" y="3984702"/>
            <a:ext cx="3533647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Target: </a:t>
            </a:r>
            <a:r>
              <a:rPr lang="en-US" sz="1200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ToD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types 2/3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CCB842-6DA3-7348-AF9D-55C134D2C7C6}"/>
              </a:ext>
            </a:extLst>
          </p:cNvPr>
          <p:cNvSpPr txBox="1"/>
          <p:nvPr/>
        </p:nvSpPr>
        <p:spPr>
          <a:xfrm>
            <a:off x="4326673" y="3828280"/>
            <a:ext cx="1442225" cy="776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4 cameras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Sensors (radar, lidar, GPS…)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365E10F-E1CC-1C45-932C-18CD153B0415}"/>
              </a:ext>
            </a:extLst>
          </p:cNvPr>
          <p:cNvSpPr/>
          <p:nvPr/>
        </p:nvSpPr>
        <p:spPr>
          <a:xfrm>
            <a:off x="4125951" y="1156600"/>
            <a:ext cx="4367560" cy="30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Nokia Pure Text Light" panose="020B0403020202020204" pitchFamily="34" charset="0"/>
              </a:rPr>
              <a:t>Reference Architecture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7DFE5-A415-B844-A866-69C0EFEACB02}"/>
              </a:ext>
            </a:extLst>
          </p:cNvPr>
          <p:cNvSpPr txBox="1"/>
          <p:nvPr/>
        </p:nvSpPr>
        <p:spPr>
          <a:xfrm>
            <a:off x="7110760" y="3828280"/>
            <a:ext cx="1442225" cy="8532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Steering wheel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Throttle/brake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Screens / VR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123B0B7-D837-F446-AD56-D4C09D524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88" y="214467"/>
            <a:ext cx="1052612" cy="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246"/>
      </p:ext>
    </p:extLst>
  </p:cSld>
  <p:clrMapOvr>
    <a:masterClrMapping/>
  </p:clrMapOvr>
</p:sld>
</file>

<file path=ppt/theme/theme1.xml><?xml version="1.0" encoding="utf-8"?>
<a:theme xmlns:a="http://schemas.openxmlformats.org/drawingml/2006/main" name="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  <a:prstDash val="solid"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28D64DF1-7E51-DB4D-B633-AC99014F79D4}" vid="{CAF9AE20-4FD9-774E-A792-9EC7B16C0984}"/>
    </a:ext>
  </a:extLst>
</a:theme>
</file>

<file path=ppt/theme/theme2.xml><?xml version="1.0" encoding="utf-8"?>
<a:theme xmlns:a="http://schemas.openxmlformats.org/drawingml/2006/main" name="2 Nokia INTERNAL Whit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7" id="{28D64DF1-7E51-DB4D-B633-AC99014F79D4}" vid="{D0231ECB-B6EA-B940-9D5B-4D2F9887D804}"/>
    </a:ext>
  </a:extLst>
</a:theme>
</file>

<file path=ppt/theme/theme3.xml><?xml version="1.0" encoding="utf-8"?>
<a:theme xmlns:a="http://schemas.openxmlformats.org/drawingml/2006/main" name="3 Nokia Blu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17D37BDB-D13B-2B45-A253-9154C3CF3E3C}"/>
    </a:ext>
  </a:extLst>
</a:theme>
</file>

<file path=ppt/theme/theme4.xml><?xml version="1.0" encoding="utf-8"?>
<a:theme xmlns:a="http://schemas.openxmlformats.org/drawingml/2006/main" name="4 Nokia Blue EXTERNAL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E258813A-7D44-1241-AD46-6A49C1BF1E11}"/>
    </a:ext>
  </a:extLst>
</a:theme>
</file>

<file path=ppt/theme/theme5.xml><?xml version="1.0" encoding="utf-8"?>
<a:theme xmlns:a="http://schemas.openxmlformats.org/drawingml/2006/main" name="5 Nokia White INTERNAL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F74BDA88-E04F-3544-9AF9-7C8649919398}"/>
    </a:ext>
  </a:extLst>
</a:theme>
</file>

<file path=ppt/theme/theme6.xml><?xml version="1.0" encoding="utf-8"?>
<a:theme xmlns:a="http://schemas.openxmlformats.org/drawingml/2006/main" name="6 Nokia Divider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4DE96DF5-07DE-2349-9793-7C5C046E690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1c5aaf6-e6ce-465b-b873-5148d2a4c105" xsi:nil="true"/>
    <DocumentType xmlns="71c5aaf6-e6ce-465b-b873-5148d2a4c105">Description</DocumentType>
    <NokiaConfidentiality xmlns="71c5aaf6-e6ce-465b-b873-5148d2a4c105">Nokia Internal Use</NokiaConfidentiality>
    <_dlc_DocId xmlns="71c5aaf6-e6ce-465b-b873-5148d2a4c105">SP-QBI5PMBIL2NS-1242730160-1066</_dlc_DocId>
    <_dlc_DocIdUrl xmlns="71c5aaf6-e6ce-465b-b873-5148d2a4c105">
      <Url>https://nokia.sharepoint.com/sites/brandstore/_layouts/15/DocIdRedir.aspx?ID=SP-QBI5PMBIL2NS-1242730160-1066</Url>
      <Description>SP-QBI5PMBIL2NS-1242730160-1066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okia Document" ma:contentTypeID="0x010100CE50E52E7543470BBDD3827FE50C59CB00F28B616FD8C77D40956A924538277F24" ma:contentTypeVersion="17" ma:contentTypeDescription="Create Nokia Word Document" ma:contentTypeScope="" ma:versionID="e917420bb35604710597c6c8907ec4fb">
  <xsd:schema xmlns:xsd="http://www.w3.org/2001/XMLSchema" xmlns:xs="http://www.w3.org/2001/XMLSchema" xmlns:p="http://schemas.microsoft.com/office/2006/metadata/properties" xmlns:ns2="71c5aaf6-e6ce-465b-b873-5148d2a4c105" targetNamespace="http://schemas.microsoft.com/office/2006/metadata/properties" ma:root="true" ma:fieldsID="3e7494b1ffaef5ce8914c2d34915702b" ns2:_="">
    <xsd:import namespace="71c5aaf6-e6ce-465b-b873-5148d2a4c105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NokiaConfidentiality"/>
                <xsd:element ref="ns2: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default="Description" ma:description="Document type specifies the content of the document" ma:format="Dropdown" ma:internalName="DocumentType" ma:readOnly="false">
      <xsd:simpleType>
        <xsd:restriction base="dms:Choice">
          <xsd:enumeration value="Policy"/>
          <xsd:enumeration value="Strategy"/>
          <xsd:enumeration value="Objectives / Targets"/>
          <xsd:enumeration value="Plan / Schedule"/>
          <xsd:enumeration value="Governance"/>
          <xsd:enumeration value="Organization"/>
          <xsd:enumeration value="Review Material"/>
          <xsd:enumeration value="Communication"/>
          <xsd:enumeration value="Minutes"/>
          <xsd:enumeration value="Training"/>
          <xsd:enumeration value="Standard Operating Procedure"/>
          <xsd:enumeration value="Process / Procedure / Standard"/>
          <xsd:enumeration value="Guideline / Manual / Instruction"/>
          <xsd:enumeration value="Description"/>
          <xsd:enumeration value="Form / Template"/>
          <xsd:enumeration value="Checklist"/>
          <xsd:enumeration value="Bid / Offer"/>
          <xsd:enumeration value="Contract / Order"/>
          <xsd:enumeration value="List"/>
          <xsd:enumeration value="Roadmap"/>
          <xsd:enumeration value="Requirement / Specification"/>
          <xsd:enumeration value="Design"/>
          <xsd:enumeration value="Concept / Proposal"/>
          <xsd:enumeration value="Measurement / KPI"/>
          <xsd:enumeration value="Report"/>
          <xsd:enumeration value="Best Practice / Lessons Learnt"/>
          <xsd:enumeration value="Analysis / Assessment"/>
          <xsd:enumeration value="Survey"/>
        </xsd:restriction>
      </xsd:simpleType>
    </xsd:element>
    <xsd:element name="NokiaConfidentiality" ma:index="9" ma:displayName="Nokia Confidentiality" ma:default="Nokia Internal Use" ma:format="Dropdown" ma:internalName="NokiaConfidentiality" ma:readOnly="false">
      <xsd:simpleType>
        <xsd:restriction base="dms:Choice">
          <xsd:enumeration value="Nokia Internal Use"/>
          <xsd:enumeration value="Confidential"/>
          <xsd:enumeration value="Secret"/>
          <xsd:enumeration value="Public"/>
        </xsd:restriction>
      </xsd:simpleType>
    </xsd:element>
    <xsd:element name="Owner" ma:index="10" nillable="true" ma:displayName="Owner" ma:description="Owner identifies the person or group who owns the document (default value is the same as the Creator of the document)" ma:internalName="Owner">
      <xsd:simpleType>
        <xsd:restriction base="dms:Text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5EEE9-6D81-47FB-9281-A064BD60FC8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CBFA1E2-400A-4588-89C6-04B1E12B49DE}">
  <ds:schemaRefs>
    <ds:schemaRef ds:uri="71c5aaf6-e6ce-465b-b873-5148d2a4c10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F74565-D8CD-4745-A74E-FA37B0C047A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DA216C-4516-4D55-956E-C00443083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 White Master with headline</Template>
  <TotalTime>0</TotalTime>
  <Words>1564</Words>
  <Application>Microsoft Macintosh PowerPoint</Application>
  <PresentationFormat>Presentación en pantalla (16:9)</PresentationFormat>
  <Paragraphs>331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8" baseType="lpstr">
      <vt:lpstr>Arial</vt:lpstr>
      <vt:lpstr>Calibri</vt:lpstr>
      <vt:lpstr>Nokia Pure Headline Light</vt:lpstr>
      <vt:lpstr>Nokia Pure Headline Ultra Light</vt:lpstr>
      <vt:lpstr>Nokia Pure Text</vt:lpstr>
      <vt:lpstr>Nokia Pure Text Light</vt:lpstr>
      <vt:lpstr>Times New Roman</vt:lpstr>
      <vt:lpstr>Nokia White Master with headline</vt:lpstr>
      <vt:lpstr>2 Nokia INTERNAL White Master plain</vt:lpstr>
      <vt:lpstr>3 Nokia Blue Master plain</vt:lpstr>
      <vt:lpstr>4 Nokia Blue EXTERNAL Master end slide</vt:lpstr>
      <vt:lpstr>5 Nokia White INTERNAL Master end slide</vt:lpstr>
      <vt:lpstr>6 Nokia Divider Master plain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Perez, Pablo (Nokia - ES/Madrid)</dc:creator>
  <cp:lastModifiedBy/>
  <cp:revision>1</cp:revision>
  <dcterms:created xsi:type="dcterms:W3CDTF">2020-03-03T13:23:57Z</dcterms:created>
  <dcterms:modified xsi:type="dcterms:W3CDTF">2021-06-02T05:54:58Z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Links">
    <vt:lpwstr>{826FA07C-A199-43B1-A30A-67E7BC569876}</vt:lpwstr>
  </property>
  <property fmtid="{D5CDD505-2E9C-101B-9397-08002B2CF9AE}" pid="3" name="ContentTypeId">
    <vt:lpwstr>0x010100CE50E52E7543470BBDD3827FE50C59CB00F28B616FD8C77D40956A924538277F24</vt:lpwstr>
  </property>
  <property fmtid="{D5CDD505-2E9C-101B-9397-08002B2CF9AE}" pid="4" name="_dlc_DocIdItemGuid">
    <vt:lpwstr>da7a7180-8fcb-420f-92ec-f9af55de4f02</vt:lpwstr>
  </property>
</Properties>
</file>