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handoutMasterIdLst>
    <p:handoutMasterId r:id="rId28"/>
  </p:handoutMasterIdLst>
  <p:sldIdLst>
    <p:sldId id="258" r:id="rId5"/>
    <p:sldId id="257" r:id="rId6"/>
    <p:sldId id="273" r:id="rId7"/>
    <p:sldId id="300" r:id="rId8"/>
    <p:sldId id="274" r:id="rId9"/>
    <p:sldId id="289" r:id="rId10"/>
    <p:sldId id="290" r:id="rId11"/>
    <p:sldId id="293" r:id="rId12"/>
    <p:sldId id="276" r:id="rId13"/>
    <p:sldId id="294" r:id="rId14"/>
    <p:sldId id="295" r:id="rId15"/>
    <p:sldId id="278" r:id="rId16"/>
    <p:sldId id="305" r:id="rId17"/>
    <p:sldId id="301" r:id="rId18"/>
    <p:sldId id="296" r:id="rId19"/>
    <p:sldId id="297" r:id="rId20"/>
    <p:sldId id="298" r:id="rId21"/>
    <p:sldId id="306" r:id="rId22"/>
    <p:sldId id="299" r:id="rId23"/>
    <p:sldId id="307" r:id="rId24"/>
    <p:sldId id="288" r:id="rId25"/>
    <p:sldId id="272" r:id="rId26"/>
  </p:sldIdLst>
  <p:sldSz cx="24380825" cy="13714413"/>
  <p:notesSz cx="6858000" cy="9144000"/>
  <p:defaultTextStyle>
    <a:defPPr>
      <a:defRPr lang="en-US"/>
    </a:defPPr>
    <a:lvl1pPr marL="0" algn="l" defTabSz="1828252" rtl="0" eaLnBrk="1" latinLnBrk="0" hangingPunct="1">
      <a:defRPr sz="3599" kern="1200">
        <a:solidFill>
          <a:schemeClr val="tx1"/>
        </a:solidFill>
        <a:latin typeface="+mn-lt"/>
        <a:ea typeface="+mn-ea"/>
        <a:cs typeface="+mn-cs"/>
      </a:defRPr>
    </a:lvl1pPr>
    <a:lvl2pPr marL="914127" algn="l" defTabSz="1828252" rtl="0" eaLnBrk="1" latinLnBrk="0" hangingPunct="1">
      <a:defRPr sz="3599" kern="1200">
        <a:solidFill>
          <a:schemeClr val="tx1"/>
        </a:solidFill>
        <a:latin typeface="+mn-lt"/>
        <a:ea typeface="+mn-ea"/>
        <a:cs typeface="+mn-cs"/>
      </a:defRPr>
    </a:lvl2pPr>
    <a:lvl3pPr marL="1828252" algn="l" defTabSz="1828252" rtl="0" eaLnBrk="1" latinLnBrk="0" hangingPunct="1">
      <a:defRPr sz="3599" kern="1200">
        <a:solidFill>
          <a:schemeClr val="tx1"/>
        </a:solidFill>
        <a:latin typeface="+mn-lt"/>
        <a:ea typeface="+mn-ea"/>
        <a:cs typeface="+mn-cs"/>
      </a:defRPr>
    </a:lvl3pPr>
    <a:lvl4pPr marL="2742379" algn="l" defTabSz="1828252" rtl="0" eaLnBrk="1" latinLnBrk="0" hangingPunct="1">
      <a:defRPr sz="3599" kern="1200">
        <a:solidFill>
          <a:schemeClr val="tx1"/>
        </a:solidFill>
        <a:latin typeface="+mn-lt"/>
        <a:ea typeface="+mn-ea"/>
        <a:cs typeface="+mn-cs"/>
      </a:defRPr>
    </a:lvl4pPr>
    <a:lvl5pPr marL="3656503" algn="l" defTabSz="1828252" rtl="0" eaLnBrk="1" latinLnBrk="0" hangingPunct="1">
      <a:defRPr sz="3599" kern="1200">
        <a:solidFill>
          <a:schemeClr val="tx1"/>
        </a:solidFill>
        <a:latin typeface="+mn-lt"/>
        <a:ea typeface="+mn-ea"/>
        <a:cs typeface="+mn-cs"/>
      </a:defRPr>
    </a:lvl5pPr>
    <a:lvl6pPr marL="4570628" algn="l" defTabSz="1828252" rtl="0" eaLnBrk="1" latinLnBrk="0" hangingPunct="1">
      <a:defRPr sz="3599" kern="1200">
        <a:solidFill>
          <a:schemeClr val="tx1"/>
        </a:solidFill>
        <a:latin typeface="+mn-lt"/>
        <a:ea typeface="+mn-ea"/>
        <a:cs typeface="+mn-cs"/>
      </a:defRPr>
    </a:lvl6pPr>
    <a:lvl7pPr marL="5484755" algn="l" defTabSz="1828252" rtl="0" eaLnBrk="1" latinLnBrk="0" hangingPunct="1">
      <a:defRPr sz="3599" kern="1200">
        <a:solidFill>
          <a:schemeClr val="tx1"/>
        </a:solidFill>
        <a:latin typeface="+mn-lt"/>
        <a:ea typeface="+mn-ea"/>
        <a:cs typeface="+mn-cs"/>
      </a:defRPr>
    </a:lvl7pPr>
    <a:lvl8pPr marL="6398880" algn="l" defTabSz="1828252" rtl="0" eaLnBrk="1" latinLnBrk="0" hangingPunct="1">
      <a:defRPr sz="3599" kern="1200">
        <a:solidFill>
          <a:schemeClr val="tx1"/>
        </a:solidFill>
        <a:latin typeface="+mn-lt"/>
        <a:ea typeface="+mn-ea"/>
        <a:cs typeface="+mn-cs"/>
      </a:defRPr>
    </a:lvl8pPr>
    <a:lvl9pPr marL="7313007" algn="l" defTabSz="1828252" rtl="0" eaLnBrk="1" latinLnBrk="0" hangingPunct="1">
      <a:defRPr sz="3599"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222C"/>
    <a:srgbClr val="FF0016"/>
    <a:srgbClr val="0F3C74"/>
    <a:srgbClr val="3EAF79"/>
    <a:srgbClr val="003096"/>
    <a:srgbClr val="20D1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216740-AF60-CF42-83FC-B91145EC4508}" v="1755" dt="2023-01-17T16:52:32.3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62"/>
    <p:restoredTop sz="94685"/>
  </p:normalViewPr>
  <p:slideViewPr>
    <p:cSldViewPr snapToGrid="0">
      <p:cViewPr varScale="1">
        <p:scale>
          <a:sx n="164" d="100"/>
          <a:sy n="164" d="100"/>
        </p:scale>
        <p:origin x="1856" y="1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a Wielgus" userId="S::gabwiel@agh.edu.pl::307b627d-0df5-4dc0-93b0-e183f005332f" providerId="AD" clId="Web-{06A775A4-20EB-4945-8EAC-1E10040C3D84}"/>
    <pc:docChg chg="addSld delSld modSld">
      <pc:chgData name="Gabriela Wielgus" userId="S::gabwiel@agh.edu.pl::307b627d-0df5-4dc0-93b0-e183f005332f" providerId="AD" clId="Web-{06A775A4-20EB-4945-8EAC-1E10040C3D84}" dt="2023-01-09T11:53:35.525" v="158" actId="1076"/>
      <pc:docMkLst>
        <pc:docMk/>
      </pc:docMkLst>
      <pc:sldChg chg="modNotes">
        <pc:chgData name="Gabriela Wielgus" userId="S::gabwiel@agh.edu.pl::307b627d-0df5-4dc0-93b0-e183f005332f" providerId="AD" clId="Web-{06A775A4-20EB-4945-8EAC-1E10040C3D84}" dt="2023-01-09T11:21:50.565" v="1"/>
        <pc:sldMkLst>
          <pc:docMk/>
          <pc:sldMk cId="146292266" sldId="274"/>
        </pc:sldMkLst>
      </pc:sldChg>
      <pc:sldChg chg="addSp delSp modSp">
        <pc:chgData name="Gabriela Wielgus" userId="S::gabwiel@agh.edu.pl::307b627d-0df5-4dc0-93b0-e183f005332f" providerId="AD" clId="Web-{06A775A4-20EB-4945-8EAC-1E10040C3D84}" dt="2023-01-09T11:53:35.525" v="158" actId="1076"/>
        <pc:sldMkLst>
          <pc:docMk/>
          <pc:sldMk cId="3062069441" sldId="278"/>
        </pc:sldMkLst>
        <pc:spChg chg="mod">
          <ac:chgData name="Gabriela Wielgus" userId="S::gabwiel@agh.edu.pl::307b627d-0df5-4dc0-93b0-e183f005332f" providerId="AD" clId="Web-{06A775A4-20EB-4945-8EAC-1E10040C3D84}" dt="2023-01-09T11:30:12.533" v="31" actId="1076"/>
          <ac:spMkLst>
            <pc:docMk/>
            <pc:sldMk cId="3062069441" sldId="278"/>
            <ac:spMk id="3" creationId="{00000000-0000-0000-0000-000000000000}"/>
          </ac:spMkLst>
        </pc:spChg>
        <pc:spChg chg="del mod">
          <ac:chgData name="Gabriela Wielgus" userId="S::gabwiel@agh.edu.pl::307b627d-0df5-4dc0-93b0-e183f005332f" providerId="AD" clId="Web-{06A775A4-20EB-4945-8EAC-1E10040C3D84}" dt="2023-01-09T11:30:00.626" v="29"/>
          <ac:spMkLst>
            <pc:docMk/>
            <pc:sldMk cId="3062069441" sldId="278"/>
            <ac:spMk id="4" creationId="{CCB9233D-A74D-2396-A401-460B4DF4564B}"/>
          </ac:spMkLst>
        </pc:spChg>
        <pc:spChg chg="mod">
          <ac:chgData name="Gabriela Wielgus" userId="S::gabwiel@agh.edu.pl::307b627d-0df5-4dc0-93b0-e183f005332f" providerId="AD" clId="Web-{06A775A4-20EB-4945-8EAC-1E10040C3D84}" dt="2023-01-09T11:53:00.867" v="135" actId="20577"/>
          <ac:spMkLst>
            <pc:docMk/>
            <pc:sldMk cId="3062069441" sldId="278"/>
            <ac:spMk id="5" creationId="{3C8BAF5B-0973-4AD5-6E9B-C3B01F07DADF}"/>
          </ac:spMkLst>
        </pc:spChg>
        <pc:spChg chg="add mod">
          <ac:chgData name="Gabriela Wielgus" userId="S::gabwiel@agh.edu.pl::307b627d-0df5-4dc0-93b0-e183f005332f" providerId="AD" clId="Web-{06A775A4-20EB-4945-8EAC-1E10040C3D84}" dt="2023-01-09T11:53:35.525" v="158" actId="1076"/>
          <ac:spMkLst>
            <pc:docMk/>
            <pc:sldMk cId="3062069441" sldId="278"/>
            <ac:spMk id="6" creationId="{73A1699E-8417-7663-D4A5-E7F47CA2E3E0}"/>
          </ac:spMkLst>
        </pc:spChg>
        <pc:picChg chg="mod">
          <ac:chgData name="Gabriela Wielgus" userId="S::gabwiel@agh.edu.pl::307b627d-0df5-4dc0-93b0-e183f005332f" providerId="AD" clId="Web-{06A775A4-20EB-4945-8EAC-1E10040C3D84}" dt="2023-01-09T11:30:14.924" v="32" actId="1076"/>
          <ac:picMkLst>
            <pc:docMk/>
            <pc:sldMk cId="3062069441" sldId="278"/>
            <ac:picMk id="7" creationId="{BE31AA7B-6D20-A3C6-AEF0-E2A50E711CF8}"/>
          </ac:picMkLst>
        </pc:picChg>
      </pc:sldChg>
      <pc:sldChg chg="addSp delSp modSp modNotes">
        <pc:chgData name="Gabriela Wielgus" userId="S::gabwiel@agh.edu.pl::307b627d-0df5-4dc0-93b0-e183f005332f" providerId="AD" clId="Web-{06A775A4-20EB-4945-8EAC-1E10040C3D84}" dt="2023-01-09T11:28:06.947" v="27" actId="14100"/>
        <pc:sldMkLst>
          <pc:docMk/>
          <pc:sldMk cId="2254984681" sldId="289"/>
        </pc:sldMkLst>
        <pc:spChg chg="mod">
          <ac:chgData name="Gabriela Wielgus" userId="S::gabwiel@agh.edu.pl::307b627d-0df5-4dc0-93b0-e183f005332f" providerId="AD" clId="Web-{06A775A4-20EB-4945-8EAC-1E10040C3D84}" dt="2023-01-09T11:27:58.572" v="25" actId="20577"/>
          <ac:spMkLst>
            <pc:docMk/>
            <pc:sldMk cId="2254984681" sldId="289"/>
            <ac:spMk id="3" creationId="{24901559-70ED-40F3-CC44-BC57865B9BBA}"/>
          </ac:spMkLst>
        </pc:spChg>
        <pc:spChg chg="del">
          <ac:chgData name="Gabriela Wielgus" userId="S::gabwiel@agh.edu.pl::307b627d-0df5-4dc0-93b0-e183f005332f" providerId="AD" clId="Web-{06A775A4-20EB-4945-8EAC-1E10040C3D84}" dt="2023-01-09T11:27:26.882" v="17"/>
          <ac:spMkLst>
            <pc:docMk/>
            <pc:sldMk cId="2254984681" sldId="289"/>
            <ac:spMk id="4" creationId="{0F8AC8FC-51C4-1E99-C16C-845235A3263F}"/>
          </ac:spMkLst>
        </pc:spChg>
        <pc:picChg chg="add mod">
          <ac:chgData name="Gabriela Wielgus" userId="S::gabwiel@agh.edu.pl::307b627d-0df5-4dc0-93b0-e183f005332f" providerId="AD" clId="Web-{06A775A4-20EB-4945-8EAC-1E10040C3D84}" dt="2023-01-09T11:28:03.166" v="26" actId="14100"/>
          <ac:picMkLst>
            <pc:docMk/>
            <pc:sldMk cId="2254984681" sldId="289"/>
            <ac:picMk id="5" creationId="{D7759AB1-94FC-4111-97FE-0AACEDB14A44}"/>
          </ac:picMkLst>
        </pc:picChg>
        <pc:picChg chg="add mod">
          <ac:chgData name="Gabriela Wielgus" userId="S::gabwiel@agh.edu.pl::307b627d-0df5-4dc0-93b0-e183f005332f" providerId="AD" clId="Web-{06A775A4-20EB-4945-8EAC-1E10040C3D84}" dt="2023-01-09T11:28:06.947" v="27" actId="14100"/>
          <ac:picMkLst>
            <pc:docMk/>
            <pc:sldMk cId="2254984681" sldId="289"/>
            <ac:picMk id="6" creationId="{69D7265C-646C-C1CD-B133-C822345618C0}"/>
          </ac:picMkLst>
        </pc:picChg>
      </pc:sldChg>
      <pc:sldChg chg="addSp delSp modSp add replId">
        <pc:chgData name="Gabriela Wielgus" userId="S::gabwiel@agh.edu.pl::307b627d-0df5-4dc0-93b0-e183f005332f" providerId="AD" clId="Web-{06A775A4-20EB-4945-8EAC-1E10040C3D84}" dt="2023-01-09T11:41:39.544" v="90" actId="1076"/>
        <pc:sldMkLst>
          <pc:docMk/>
          <pc:sldMk cId="686554144" sldId="301"/>
        </pc:sldMkLst>
        <pc:spChg chg="mod">
          <ac:chgData name="Gabriela Wielgus" userId="S::gabwiel@agh.edu.pl::307b627d-0df5-4dc0-93b0-e183f005332f" providerId="AD" clId="Web-{06A775A4-20EB-4945-8EAC-1E10040C3D84}" dt="2023-01-09T11:30:41.253" v="37" actId="20577"/>
          <ac:spMkLst>
            <pc:docMk/>
            <pc:sldMk cId="686554144" sldId="301"/>
            <ac:spMk id="2" creationId="{00000000-0000-0000-0000-000000000000}"/>
          </ac:spMkLst>
        </pc:spChg>
        <pc:spChg chg="del">
          <ac:chgData name="Gabriela Wielgus" userId="S::gabwiel@agh.edu.pl::307b627d-0df5-4dc0-93b0-e183f005332f" providerId="AD" clId="Web-{06A775A4-20EB-4945-8EAC-1E10040C3D84}" dt="2023-01-09T11:31:28.428" v="55"/>
          <ac:spMkLst>
            <pc:docMk/>
            <pc:sldMk cId="686554144" sldId="301"/>
            <ac:spMk id="3" creationId="{00000000-0000-0000-0000-000000000000}"/>
          </ac:spMkLst>
        </pc:spChg>
        <pc:spChg chg="del">
          <ac:chgData name="Gabriela Wielgus" userId="S::gabwiel@agh.edu.pl::307b627d-0df5-4dc0-93b0-e183f005332f" providerId="AD" clId="Web-{06A775A4-20EB-4945-8EAC-1E10040C3D84}" dt="2023-01-09T11:31:30.194" v="56"/>
          <ac:spMkLst>
            <pc:docMk/>
            <pc:sldMk cId="686554144" sldId="301"/>
            <ac:spMk id="5" creationId="{3C8BAF5B-0973-4AD5-6E9B-C3B01F07DADF}"/>
          </ac:spMkLst>
        </pc:spChg>
        <pc:spChg chg="add del mod">
          <ac:chgData name="Gabriela Wielgus" userId="S::gabwiel@agh.edu.pl::307b627d-0df5-4dc0-93b0-e183f005332f" providerId="AD" clId="Web-{06A775A4-20EB-4945-8EAC-1E10040C3D84}" dt="2023-01-09T11:31:31.788" v="57"/>
          <ac:spMkLst>
            <pc:docMk/>
            <pc:sldMk cId="686554144" sldId="301"/>
            <ac:spMk id="6" creationId="{F61B0636-1BEB-FD9F-1A90-D8F2FFACACBF}"/>
          </ac:spMkLst>
        </pc:spChg>
        <pc:picChg chg="del">
          <ac:chgData name="Gabriela Wielgus" userId="S::gabwiel@agh.edu.pl::307b627d-0df5-4dc0-93b0-e183f005332f" providerId="AD" clId="Web-{06A775A4-20EB-4945-8EAC-1E10040C3D84}" dt="2023-01-09T11:31:32.772" v="58"/>
          <ac:picMkLst>
            <pc:docMk/>
            <pc:sldMk cId="686554144" sldId="301"/>
            <ac:picMk id="7" creationId="{BE31AA7B-6D20-A3C6-AEF0-E2A50E711CF8}"/>
          </ac:picMkLst>
        </pc:picChg>
        <pc:picChg chg="add mod">
          <ac:chgData name="Gabriela Wielgus" userId="S::gabwiel@agh.edu.pl::307b627d-0df5-4dc0-93b0-e183f005332f" providerId="AD" clId="Web-{06A775A4-20EB-4945-8EAC-1E10040C3D84}" dt="2023-01-09T11:41:39.544" v="90" actId="1076"/>
          <ac:picMkLst>
            <pc:docMk/>
            <pc:sldMk cId="686554144" sldId="301"/>
            <ac:picMk id="8" creationId="{8070B73A-EDE0-C923-E615-B916B0CFB7B9}"/>
          </ac:picMkLst>
        </pc:picChg>
      </pc:sldChg>
      <pc:sldChg chg="addSp delSp modSp add replId">
        <pc:chgData name="Gabriela Wielgus" userId="S::gabwiel@agh.edu.pl::307b627d-0df5-4dc0-93b0-e183f005332f" providerId="AD" clId="Web-{06A775A4-20EB-4945-8EAC-1E10040C3D84}" dt="2023-01-09T11:46:26.515" v="105" actId="1076"/>
        <pc:sldMkLst>
          <pc:docMk/>
          <pc:sldMk cId="1723452362" sldId="302"/>
        </pc:sldMkLst>
        <pc:spChg chg="mod">
          <ac:chgData name="Gabriela Wielgus" userId="S::gabwiel@agh.edu.pl::307b627d-0df5-4dc0-93b0-e183f005332f" providerId="AD" clId="Web-{06A775A4-20EB-4945-8EAC-1E10040C3D84}" dt="2023-01-09T11:46:21.358" v="104" actId="1076"/>
          <ac:spMkLst>
            <pc:docMk/>
            <pc:sldMk cId="1723452362" sldId="302"/>
            <ac:spMk id="2" creationId="{00000000-0000-0000-0000-000000000000}"/>
          </ac:spMkLst>
        </pc:spChg>
        <pc:spChg chg="del mod">
          <ac:chgData name="Gabriela Wielgus" userId="S::gabwiel@agh.edu.pl::307b627d-0df5-4dc0-93b0-e183f005332f" providerId="AD" clId="Web-{06A775A4-20EB-4945-8EAC-1E10040C3D84}" dt="2023-01-09T11:31:19.100" v="50"/>
          <ac:spMkLst>
            <pc:docMk/>
            <pc:sldMk cId="1723452362" sldId="302"/>
            <ac:spMk id="3" creationId="{00000000-0000-0000-0000-000000000000}"/>
          </ac:spMkLst>
        </pc:spChg>
        <pc:spChg chg="del">
          <ac:chgData name="Gabriela Wielgus" userId="S::gabwiel@agh.edu.pl::307b627d-0df5-4dc0-93b0-e183f005332f" providerId="AD" clId="Web-{06A775A4-20EB-4945-8EAC-1E10040C3D84}" dt="2023-01-09T11:31:25.725" v="54"/>
          <ac:spMkLst>
            <pc:docMk/>
            <pc:sldMk cId="1723452362" sldId="302"/>
            <ac:spMk id="5" creationId="{3C8BAF5B-0973-4AD5-6E9B-C3B01F07DADF}"/>
          </ac:spMkLst>
        </pc:spChg>
        <pc:spChg chg="add del mod">
          <ac:chgData name="Gabriela Wielgus" userId="S::gabwiel@agh.edu.pl::307b627d-0df5-4dc0-93b0-e183f005332f" providerId="AD" clId="Web-{06A775A4-20EB-4945-8EAC-1E10040C3D84}" dt="2023-01-09T11:31:21.053" v="52"/>
          <ac:spMkLst>
            <pc:docMk/>
            <pc:sldMk cId="1723452362" sldId="302"/>
            <ac:spMk id="6" creationId="{DD59CC09-EAE2-2B50-754B-CE877CBCD0F6}"/>
          </ac:spMkLst>
        </pc:spChg>
        <pc:picChg chg="del">
          <ac:chgData name="Gabriela Wielgus" userId="S::gabwiel@agh.edu.pl::307b627d-0df5-4dc0-93b0-e183f005332f" providerId="AD" clId="Web-{06A775A4-20EB-4945-8EAC-1E10040C3D84}" dt="2023-01-09T11:31:19.459" v="51"/>
          <ac:picMkLst>
            <pc:docMk/>
            <pc:sldMk cId="1723452362" sldId="302"/>
            <ac:picMk id="7" creationId="{BE31AA7B-6D20-A3C6-AEF0-E2A50E711CF8}"/>
          </ac:picMkLst>
        </pc:picChg>
        <pc:picChg chg="add mod">
          <ac:chgData name="Gabriela Wielgus" userId="S::gabwiel@agh.edu.pl::307b627d-0df5-4dc0-93b0-e183f005332f" providerId="AD" clId="Web-{06A775A4-20EB-4945-8EAC-1E10040C3D84}" dt="2023-01-09T11:46:26.515" v="105" actId="1076"/>
          <ac:picMkLst>
            <pc:docMk/>
            <pc:sldMk cId="1723452362" sldId="302"/>
            <ac:picMk id="8" creationId="{F1D58359-AED3-47EF-193A-C169564E82DA}"/>
          </ac:picMkLst>
        </pc:picChg>
      </pc:sldChg>
      <pc:sldChg chg="new del">
        <pc:chgData name="Gabriela Wielgus" userId="S::gabwiel@agh.edu.pl::307b627d-0df5-4dc0-93b0-e183f005332f" providerId="AD" clId="Web-{06A775A4-20EB-4945-8EAC-1E10040C3D84}" dt="2023-01-09T11:30:54.582" v="40"/>
        <pc:sldMkLst>
          <pc:docMk/>
          <pc:sldMk cId="3709281120" sldId="302"/>
        </pc:sldMkLst>
      </pc:sldChg>
      <pc:sldChg chg="new del">
        <pc:chgData name="Gabriela Wielgus" userId="S::gabwiel@agh.edu.pl::307b627d-0df5-4dc0-93b0-e183f005332f" providerId="AD" clId="Web-{06A775A4-20EB-4945-8EAC-1E10040C3D84}" dt="2023-01-09T11:30:51.317" v="39"/>
        <pc:sldMkLst>
          <pc:docMk/>
          <pc:sldMk cId="2777364167" sldId="303"/>
        </pc:sldMkLst>
      </pc:sldChg>
      <pc:sldChg chg="addSp delSp modSp add replId">
        <pc:chgData name="Gabriela Wielgus" userId="S::gabwiel@agh.edu.pl::307b627d-0df5-4dc0-93b0-e183f005332f" providerId="AD" clId="Web-{06A775A4-20EB-4945-8EAC-1E10040C3D84}" dt="2023-01-09T11:45:05.869" v="103" actId="1076"/>
        <pc:sldMkLst>
          <pc:docMk/>
          <pc:sldMk cId="3636528219" sldId="303"/>
        </pc:sldMkLst>
        <pc:spChg chg="mod">
          <ac:chgData name="Gabriela Wielgus" userId="S::gabwiel@agh.edu.pl::307b627d-0df5-4dc0-93b0-e183f005332f" providerId="AD" clId="Web-{06A775A4-20EB-4945-8EAC-1E10040C3D84}" dt="2023-01-09T11:32:30.448" v="85" actId="1076"/>
          <ac:spMkLst>
            <pc:docMk/>
            <pc:sldMk cId="3636528219" sldId="303"/>
            <ac:spMk id="2" creationId="{00000000-0000-0000-0000-000000000000}"/>
          </ac:spMkLst>
        </pc:spChg>
        <pc:spChg chg="del">
          <ac:chgData name="Gabriela Wielgus" userId="S::gabwiel@agh.edu.pl::307b627d-0df5-4dc0-93b0-e183f005332f" providerId="AD" clId="Web-{06A775A4-20EB-4945-8EAC-1E10040C3D84}" dt="2023-01-09T11:31:45.523" v="64"/>
          <ac:spMkLst>
            <pc:docMk/>
            <pc:sldMk cId="3636528219" sldId="303"/>
            <ac:spMk id="3" creationId="{00000000-0000-0000-0000-000000000000}"/>
          </ac:spMkLst>
        </pc:spChg>
        <pc:spChg chg="del">
          <ac:chgData name="Gabriela Wielgus" userId="S::gabwiel@agh.edu.pl::307b627d-0df5-4dc0-93b0-e183f005332f" providerId="AD" clId="Web-{06A775A4-20EB-4945-8EAC-1E10040C3D84}" dt="2023-01-09T11:31:42.960" v="63"/>
          <ac:spMkLst>
            <pc:docMk/>
            <pc:sldMk cId="3636528219" sldId="303"/>
            <ac:spMk id="5" creationId="{3C8BAF5B-0973-4AD5-6E9B-C3B01F07DADF}"/>
          </ac:spMkLst>
        </pc:spChg>
        <pc:spChg chg="add del mod">
          <ac:chgData name="Gabriela Wielgus" userId="S::gabwiel@agh.edu.pl::307b627d-0df5-4dc0-93b0-e183f005332f" providerId="AD" clId="Web-{06A775A4-20EB-4945-8EAC-1E10040C3D84}" dt="2023-01-09T11:31:48.148" v="66"/>
          <ac:spMkLst>
            <pc:docMk/>
            <pc:sldMk cId="3636528219" sldId="303"/>
            <ac:spMk id="6" creationId="{A5023920-DFC2-6AA7-B677-F9FBF10DAB86}"/>
          </ac:spMkLst>
        </pc:spChg>
        <pc:picChg chg="del">
          <ac:chgData name="Gabriela Wielgus" userId="S::gabwiel@agh.edu.pl::307b627d-0df5-4dc0-93b0-e183f005332f" providerId="AD" clId="Web-{06A775A4-20EB-4945-8EAC-1E10040C3D84}" dt="2023-01-09T11:31:49.148" v="67"/>
          <ac:picMkLst>
            <pc:docMk/>
            <pc:sldMk cId="3636528219" sldId="303"/>
            <ac:picMk id="7" creationId="{BE31AA7B-6D20-A3C6-AEF0-E2A50E711CF8}"/>
          </ac:picMkLst>
        </pc:picChg>
        <pc:picChg chg="add mod">
          <ac:chgData name="Gabriela Wielgus" userId="S::gabwiel@agh.edu.pl::307b627d-0df5-4dc0-93b0-e183f005332f" providerId="AD" clId="Web-{06A775A4-20EB-4945-8EAC-1E10040C3D84}" dt="2023-01-09T11:45:05.869" v="103" actId="1076"/>
          <ac:picMkLst>
            <pc:docMk/>
            <pc:sldMk cId="3636528219" sldId="303"/>
            <ac:picMk id="8" creationId="{B80B0FDF-A6B3-99B2-6531-2E2AC3BE487C}"/>
          </ac:picMkLst>
        </pc:picChg>
      </pc:sldChg>
      <pc:sldChg chg="new del">
        <pc:chgData name="Gabriela Wielgus" userId="S::gabwiel@agh.edu.pl::307b627d-0df5-4dc0-93b0-e183f005332f" providerId="AD" clId="Web-{06A775A4-20EB-4945-8EAC-1E10040C3D84}" dt="2023-01-09T11:30:48.676" v="38"/>
        <pc:sldMkLst>
          <pc:docMk/>
          <pc:sldMk cId="1247005356" sldId="304"/>
        </pc:sldMkLst>
      </pc:sldChg>
      <pc:sldChg chg="addSp delSp modSp add replId">
        <pc:chgData name="Gabriela Wielgus" userId="S::gabwiel@agh.edu.pl::307b627d-0df5-4dc0-93b0-e183f005332f" providerId="AD" clId="Web-{06A775A4-20EB-4945-8EAC-1E10040C3D84}" dt="2023-01-09T11:52:22.849" v="116" actId="1076"/>
        <pc:sldMkLst>
          <pc:docMk/>
          <pc:sldMk cId="1845828771" sldId="304"/>
        </pc:sldMkLst>
        <pc:spChg chg="mod">
          <ac:chgData name="Gabriela Wielgus" userId="S::gabwiel@agh.edu.pl::307b627d-0df5-4dc0-93b0-e183f005332f" providerId="AD" clId="Web-{06A775A4-20EB-4945-8EAC-1E10040C3D84}" dt="2023-01-09T11:32:19.978" v="81" actId="1076"/>
          <ac:spMkLst>
            <pc:docMk/>
            <pc:sldMk cId="1845828771" sldId="304"/>
            <ac:spMk id="2" creationId="{00000000-0000-0000-0000-000000000000}"/>
          </ac:spMkLst>
        </pc:spChg>
        <pc:spChg chg="del mod">
          <ac:chgData name="Gabriela Wielgus" userId="S::gabwiel@agh.edu.pl::307b627d-0df5-4dc0-93b0-e183f005332f" providerId="AD" clId="Web-{06A775A4-20EB-4945-8EAC-1E10040C3D84}" dt="2023-01-09T11:32:01.508" v="74"/>
          <ac:spMkLst>
            <pc:docMk/>
            <pc:sldMk cId="1845828771" sldId="304"/>
            <ac:spMk id="3" creationId="{00000000-0000-0000-0000-000000000000}"/>
          </ac:spMkLst>
        </pc:spChg>
        <pc:spChg chg="del">
          <ac:chgData name="Gabriela Wielgus" userId="S::gabwiel@agh.edu.pl::307b627d-0df5-4dc0-93b0-e183f005332f" providerId="AD" clId="Web-{06A775A4-20EB-4945-8EAC-1E10040C3D84}" dt="2023-01-09T11:32:16.056" v="80"/>
          <ac:spMkLst>
            <pc:docMk/>
            <pc:sldMk cId="1845828771" sldId="304"/>
            <ac:spMk id="5" creationId="{3C8BAF5B-0973-4AD5-6E9B-C3B01F07DADF}"/>
          </ac:spMkLst>
        </pc:spChg>
        <pc:spChg chg="add del mod">
          <ac:chgData name="Gabriela Wielgus" userId="S::gabwiel@agh.edu.pl::307b627d-0df5-4dc0-93b0-e183f005332f" providerId="AD" clId="Web-{06A775A4-20EB-4945-8EAC-1E10040C3D84}" dt="2023-01-09T11:32:03.383" v="76"/>
          <ac:spMkLst>
            <pc:docMk/>
            <pc:sldMk cId="1845828771" sldId="304"/>
            <ac:spMk id="6" creationId="{4FEB1489-E763-54D6-D957-17197C4B6BB0}"/>
          </ac:spMkLst>
        </pc:spChg>
        <pc:picChg chg="del">
          <ac:chgData name="Gabriela Wielgus" userId="S::gabwiel@agh.edu.pl::307b627d-0df5-4dc0-93b0-e183f005332f" providerId="AD" clId="Web-{06A775A4-20EB-4945-8EAC-1E10040C3D84}" dt="2023-01-09T11:32:04.227" v="77"/>
          <ac:picMkLst>
            <pc:docMk/>
            <pc:sldMk cId="1845828771" sldId="304"/>
            <ac:picMk id="7" creationId="{BE31AA7B-6D20-A3C6-AEF0-E2A50E711CF8}"/>
          </ac:picMkLst>
        </pc:picChg>
        <pc:picChg chg="add del mod">
          <ac:chgData name="Gabriela Wielgus" userId="S::gabwiel@agh.edu.pl::307b627d-0df5-4dc0-93b0-e183f005332f" providerId="AD" clId="Web-{06A775A4-20EB-4945-8EAC-1E10040C3D84}" dt="2023-01-09T11:51:57.519" v="110"/>
          <ac:picMkLst>
            <pc:docMk/>
            <pc:sldMk cId="1845828771" sldId="304"/>
            <ac:picMk id="8" creationId="{75332E97-E364-1878-E54E-28D0920C0E30}"/>
          </ac:picMkLst>
        </pc:picChg>
        <pc:picChg chg="add mod">
          <ac:chgData name="Gabriela Wielgus" userId="S::gabwiel@agh.edu.pl::307b627d-0df5-4dc0-93b0-e183f005332f" providerId="AD" clId="Web-{06A775A4-20EB-4945-8EAC-1E10040C3D84}" dt="2023-01-09T11:52:22.849" v="116" actId="1076"/>
          <ac:picMkLst>
            <pc:docMk/>
            <pc:sldMk cId="1845828771" sldId="304"/>
            <ac:picMk id="9" creationId="{559313A2-C088-104D-4AEE-EE1C10A9A850}"/>
          </ac:picMkLst>
        </pc:picChg>
      </pc:sldChg>
    </pc:docChg>
  </pc:docChgLst>
  <pc:docChgLst>
    <pc:chgData name="Gabriela Wielgus" userId="S::gabwiel@agh.edu.pl::307b627d-0df5-4dc0-93b0-e183f005332f" providerId="AD" clId="Web-{21C9FF95-52D8-48F3-A6DD-AECB2C6C5AA8}"/>
    <pc:docChg chg="addSld modSld">
      <pc:chgData name="Gabriela Wielgus" userId="S::gabwiel@agh.edu.pl::307b627d-0df5-4dc0-93b0-e183f005332f" providerId="AD" clId="Web-{21C9FF95-52D8-48F3-A6DD-AECB2C6C5AA8}" dt="2023-01-08T07:50:59.902" v="85" actId="1076"/>
      <pc:docMkLst>
        <pc:docMk/>
      </pc:docMkLst>
      <pc:sldChg chg="modSp">
        <pc:chgData name="Gabriela Wielgus" userId="S::gabwiel@agh.edu.pl::307b627d-0df5-4dc0-93b0-e183f005332f" providerId="AD" clId="Web-{21C9FF95-52D8-48F3-A6DD-AECB2C6C5AA8}" dt="2023-01-08T07:38:34.778" v="36" actId="1076"/>
        <pc:sldMkLst>
          <pc:docMk/>
          <pc:sldMk cId="3740482343" sldId="258"/>
        </pc:sldMkLst>
        <pc:spChg chg="mod">
          <ac:chgData name="Gabriela Wielgus" userId="S::gabwiel@agh.edu.pl::307b627d-0df5-4dc0-93b0-e183f005332f" providerId="AD" clId="Web-{21C9FF95-52D8-48F3-A6DD-AECB2C6C5AA8}" dt="2023-01-08T07:38:25.746" v="35" actId="1076"/>
          <ac:spMkLst>
            <pc:docMk/>
            <pc:sldMk cId="3740482343" sldId="258"/>
            <ac:spMk id="6" creationId="{E5B64593-D18B-88BD-6409-EC23D025E838}"/>
          </ac:spMkLst>
        </pc:spChg>
        <pc:spChg chg="mod">
          <ac:chgData name="Gabriela Wielgus" userId="S::gabwiel@agh.edu.pl::307b627d-0df5-4dc0-93b0-e183f005332f" providerId="AD" clId="Web-{21C9FF95-52D8-48F3-A6DD-AECB2C6C5AA8}" dt="2023-01-08T07:38:34.778" v="36" actId="1076"/>
          <ac:spMkLst>
            <pc:docMk/>
            <pc:sldMk cId="3740482343" sldId="258"/>
            <ac:spMk id="7" creationId="{F858557D-8B8E-E57F-3F8C-972EAF60B45A}"/>
          </ac:spMkLst>
        </pc:spChg>
      </pc:sldChg>
      <pc:sldChg chg="addSp delSp modSp modNotes">
        <pc:chgData name="Gabriela Wielgus" userId="S::gabwiel@agh.edu.pl::307b627d-0df5-4dc0-93b0-e183f005332f" providerId="AD" clId="Web-{21C9FF95-52D8-48F3-A6DD-AECB2C6C5AA8}" dt="2023-01-08T07:37:58.494" v="33" actId="14100"/>
        <pc:sldMkLst>
          <pc:docMk/>
          <pc:sldMk cId="3111246613" sldId="273"/>
        </pc:sldMkLst>
        <pc:spChg chg="del mod">
          <ac:chgData name="Gabriela Wielgus" userId="S::gabwiel@agh.edu.pl::307b627d-0df5-4dc0-93b0-e183f005332f" providerId="AD" clId="Web-{21C9FF95-52D8-48F3-A6DD-AECB2C6C5AA8}" dt="2023-01-08T07:22:52.814" v="15"/>
          <ac:spMkLst>
            <pc:docMk/>
            <pc:sldMk cId="3111246613" sldId="273"/>
            <ac:spMk id="3" creationId="{00000000-0000-0000-0000-000000000000}"/>
          </ac:spMkLst>
        </pc:spChg>
        <pc:spChg chg="del">
          <ac:chgData name="Gabriela Wielgus" userId="S::gabwiel@agh.edu.pl::307b627d-0df5-4dc0-93b0-e183f005332f" providerId="AD" clId="Web-{21C9FF95-52D8-48F3-A6DD-AECB2C6C5AA8}" dt="2023-01-08T07:36:56.131" v="17"/>
          <ac:spMkLst>
            <pc:docMk/>
            <pc:sldMk cId="3111246613" sldId="273"/>
            <ac:spMk id="5" creationId="{47E2AB81-3F27-993E-CD8F-D4F6ADFEF8D1}"/>
          </ac:spMkLst>
        </pc:spChg>
        <pc:spChg chg="add del mod">
          <ac:chgData name="Gabriela Wielgus" userId="S::gabwiel@agh.edu.pl::307b627d-0df5-4dc0-93b0-e183f005332f" providerId="AD" clId="Web-{21C9FF95-52D8-48F3-A6DD-AECB2C6C5AA8}" dt="2023-01-08T07:23:30.816" v="16"/>
          <ac:spMkLst>
            <pc:docMk/>
            <pc:sldMk cId="3111246613" sldId="273"/>
            <ac:spMk id="7" creationId="{D9CC39B1-3664-F4C5-691B-4AE033058C87}"/>
          </ac:spMkLst>
        </pc:spChg>
        <pc:picChg chg="del">
          <ac:chgData name="Gabriela Wielgus" userId="S::gabwiel@agh.edu.pl::307b627d-0df5-4dc0-93b0-e183f005332f" providerId="AD" clId="Web-{21C9FF95-52D8-48F3-A6DD-AECB2C6C5AA8}" dt="2023-01-08T07:36:57.178" v="18"/>
          <ac:picMkLst>
            <pc:docMk/>
            <pc:sldMk cId="3111246613" sldId="273"/>
            <ac:picMk id="2" creationId="{89E9297C-9793-265E-316A-C9EB8A58D734}"/>
          </ac:picMkLst>
        </pc:picChg>
        <pc:picChg chg="del">
          <ac:chgData name="Gabriela Wielgus" userId="S::gabwiel@agh.edu.pl::307b627d-0df5-4dc0-93b0-e183f005332f" providerId="AD" clId="Web-{21C9FF95-52D8-48F3-A6DD-AECB2C6C5AA8}" dt="2023-01-08T07:36:57.787" v="19"/>
          <ac:picMkLst>
            <pc:docMk/>
            <pc:sldMk cId="3111246613" sldId="273"/>
            <ac:picMk id="4" creationId="{F2CE520C-D165-C0F9-3CC7-D77135109593}"/>
          </ac:picMkLst>
        </pc:picChg>
        <pc:picChg chg="add mod">
          <ac:chgData name="Gabriela Wielgus" userId="S::gabwiel@agh.edu.pl::307b627d-0df5-4dc0-93b0-e183f005332f" providerId="AD" clId="Web-{21C9FF95-52D8-48F3-A6DD-AECB2C6C5AA8}" dt="2023-01-08T07:37:58.494" v="33" actId="14100"/>
          <ac:picMkLst>
            <pc:docMk/>
            <pc:sldMk cId="3111246613" sldId="273"/>
            <ac:picMk id="8" creationId="{9D6FE983-6DF9-37A3-93D7-A330042EC57A}"/>
          </ac:picMkLst>
        </pc:picChg>
        <pc:picChg chg="add mod ord">
          <ac:chgData name="Gabriela Wielgus" userId="S::gabwiel@agh.edu.pl::307b627d-0df5-4dc0-93b0-e183f005332f" providerId="AD" clId="Web-{21C9FF95-52D8-48F3-A6DD-AECB2C6C5AA8}" dt="2023-01-08T07:37:52.869" v="32" actId="1076"/>
          <ac:picMkLst>
            <pc:docMk/>
            <pc:sldMk cId="3111246613" sldId="273"/>
            <ac:picMk id="9" creationId="{A7906459-2291-D48B-205A-729FDCCD701D}"/>
          </ac:picMkLst>
        </pc:picChg>
      </pc:sldChg>
      <pc:sldChg chg="addSp delSp modSp">
        <pc:chgData name="Gabriela Wielgus" userId="S::gabwiel@agh.edu.pl::307b627d-0df5-4dc0-93b0-e183f005332f" providerId="AD" clId="Web-{21C9FF95-52D8-48F3-A6DD-AECB2C6C5AA8}" dt="2023-01-08T07:50:59.902" v="85" actId="1076"/>
        <pc:sldMkLst>
          <pc:docMk/>
          <pc:sldMk cId="977234384" sldId="276"/>
        </pc:sldMkLst>
        <pc:spChg chg="del">
          <ac:chgData name="Gabriela Wielgus" userId="S::gabwiel@agh.edu.pl::307b627d-0df5-4dc0-93b0-e183f005332f" providerId="AD" clId="Web-{21C9FF95-52D8-48F3-A6DD-AECB2C6C5AA8}" dt="2023-01-08T07:48:37.096" v="63"/>
          <ac:spMkLst>
            <pc:docMk/>
            <pc:sldMk cId="977234384" sldId="276"/>
            <ac:spMk id="3" creationId="{7D3D8DE9-7A9D-8D7F-8DFA-10D82450DBE4}"/>
          </ac:spMkLst>
        </pc:spChg>
        <pc:spChg chg="mod">
          <ac:chgData name="Gabriela Wielgus" userId="S::gabwiel@agh.edu.pl::307b627d-0df5-4dc0-93b0-e183f005332f" providerId="AD" clId="Web-{21C9FF95-52D8-48F3-A6DD-AECB2C6C5AA8}" dt="2023-01-08T07:48:43.690" v="64" actId="1076"/>
          <ac:spMkLst>
            <pc:docMk/>
            <pc:sldMk cId="977234384" sldId="276"/>
            <ac:spMk id="7" creationId="{9F599819-7AA1-2955-E8FE-8CDDDC1DE753}"/>
          </ac:spMkLst>
        </pc:spChg>
        <pc:spChg chg="mod">
          <ac:chgData name="Gabriela Wielgus" userId="S::gabwiel@agh.edu.pl::307b627d-0df5-4dc0-93b0-e183f005332f" providerId="AD" clId="Web-{21C9FF95-52D8-48F3-A6DD-AECB2C6C5AA8}" dt="2023-01-08T07:50:59.902" v="85" actId="1076"/>
          <ac:spMkLst>
            <pc:docMk/>
            <pc:sldMk cId="977234384" sldId="276"/>
            <ac:spMk id="10" creationId="{E1E50505-F2A0-2E8D-8B12-AFFCD279D7D2}"/>
          </ac:spMkLst>
        </pc:spChg>
        <pc:picChg chg="add mod">
          <ac:chgData name="Gabriela Wielgus" userId="S::gabwiel@agh.edu.pl::307b627d-0df5-4dc0-93b0-e183f005332f" providerId="AD" clId="Web-{21C9FF95-52D8-48F3-A6DD-AECB2C6C5AA8}" dt="2023-01-08T07:49:16.801" v="73" actId="1076"/>
          <ac:picMkLst>
            <pc:docMk/>
            <pc:sldMk cId="977234384" sldId="276"/>
            <ac:picMk id="4" creationId="{4CC7AB96-4667-4E0A-3DAD-54DB605A5C5F}"/>
          </ac:picMkLst>
        </pc:picChg>
        <pc:picChg chg="add mod">
          <ac:chgData name="Gabriela Wielgus" userId="S::gabwiel@agh.edu.pl::307b627d-0df5-4dc0-93b0-e183f005332f" providerId="AD" clId="Web-{21C9FF95-52D8-48F3-A6DD-AECB2C6C5AA8}" dt="2023-01-08T07:49:49.366" v="79" actId="1076"/>
          <ac:picMkLst>
            <pc:docMk/>
            <pc:sldMk cId="977234384" sldId="276"/>
            <ac:picMk id="5" creationId="{22A89A84-B43D-BBEF-B7FC-BFA5B62FB10F}"/>
          </ac:picMkLst>
        </pc:picChg>
      </pc:sldChg>
      <pc:sldChg chg="addSp delSp modSp">
        <pc:chgData name="Gabriela Wielgus" userId="S::gabwiel@agh.edu.pl::307b627d-0df5-4dc0-93b0-e183f005332f" providerId="AD" clId="Web-{21C9FF95-52D8-48F3-A6DD-AECB2C6C5AA8}" dt="2023-01-08T07:50:23.118" v="83" actId="1076"/>
        <pc:sldMkLst>
          <pc:docMk/>
          <pc:sldMk cId="3062069441" sldId="278"/>
        </pc:sldMkLst>
        <pc:spChg chg="mod">
          <ac:chgData name="Gabriela Wielgus" userId="S::gabwiel@agh.edu.pl::307b627d-0df5-4dc0-93b0-e183f005332f" providerId="AD" clId="Web-{21C9FF95-52D8-48F3-A6DD-AECB2C6C5AA8}" dt="2023-01-08T07:21:06.198" v="8" actId="1076"/>
          <ac:spMkLst>
            <pc:docMk/>
            <pc:sldMk cId="3062069441" sldId="278"/>
            <ac:spMk id="5" creationId="{3C8BAF5B-0973-4AD5-6E9B-C3B01F07DADF}"/>
          </ac:spMkLst>
        </pc:spChg>
        <pc:spChg chg="del mod">
          <ac:chgData name="Gabriela Wielgus" userId="S::gabwiel@agh.edu.pl::307b627d-0df5-4dc0-93b0-e183f005332f" providerId="AD" clId="Web-{21C9FF95-52D8-48F3-A6DD-AECB2C6C5AA8}" dt="2023-01-08T07:20:20.242" v="2"/>
          <ac:spMkLst>
            <pc:docMk/>
            <pc:sldMk cId="3062069441" sldId="278"/>
            <ac:spMk id="6" creationId="{70BEC86B-44C7-231E-D381-98D6585457A2}"/>
          </ac:spMkLst>
        </pc:spChg>
        <pc:picChg chg="add mod ord">
          <ac:chgData name="Gabriela Wielgus" userId="S::gabwiel@agh.edu.pl::307b627d-0df5-4dc0-93b0-e183f005332f" providerId="AD" clId="Web-{21C9FF95-52D8-48F3-A6DD-AECB2C6C5AA8}" dt="2023-01-08T07:50:23.118" v="83" actId="1076"/>
          <ac:picMkLst>
            <pc:docMk/>
            <pc:sldMk cId="3062069441" sldId="278"/>
            <ac:picMk id="7" creationId="{BE31AA7B-6D20-A3C6-AEF0-E2A50E711CF8}"/>
          </ac:picMkLst>
        </pc:picChg>
      </pc:sldChg>
      <pc:sldChg chg="addSp delSp modSp add replId">
        <pc:chgData name="Gabriela Wielgus" userId="S::gabwiel@agh.edu.pl::307b627d-0df5-4dc0-93b0-e183f005332f" providerId="AD" clId="Web-{21C9FF95-52D8-48F3-A6DD-AECB2C6C5AA8}" dt="2023-01-08T07:42:51.606" v="62" actId="1076"/>
        <pc:sldMkLst>
          <pc:docMk/>
          <pc:sldMk cId="3812982623" sldId="300"/>
        </pc:sldMkLst>
        <pc:spChg chg="mod">
          <ac:chgData name="Gabriela Wielgus" userId="S::gabwiel@agh.edu.pl::307b627d-0df5-4dc0-93b0-e183f005332f" providerId="AD" clId="Web-{21C9FF95-52D8-48F3-A6DD-AECB2C6C5AA8}" dt="2023-01-08T07:42:20.823" v="54" actId="14100"/>
          <ac:spMkLst>
            <pc:docMk/>
            <pc:sldMk cId="3812982623" sldId="300"/>
            <ac:spMk id="3" creationId="{00000000-0000-0000-0000-000000000000}"/>
          </ac:spMkLst>
        </pc:spChg>
        <pc:spChg chg="del">
          <ac:chgData name="Gabriela Wielgus" userId="S::gabwiel@agh.edu.pl::307b627d-0df5-4dc0-93b0-e183f005332f" providerId="AD" clId="Web-{21C9FF95-52D8-48F3-A6DD-AECB2C6C5AA8}" dt="2023-01-08T07:38:44.325" v="37"/>
          <ac:spMkLst>
            <pc:docMk/>
            <pc:sldMk cId="3812982623" sldId="300"/>
            <ac:spMk id="5" creationId="{47E2AB81-3F27-993E-CD8F-D4F6ADFEF8D1}"/>
          </ac:spMkLst>
        </pc:spChg>
        <pc:picChg chg="mod">
          <ac:chgData name="Gabriela Wielgus" userId="S::gabwiel@agh.edu.pl::307b627d-0df5-4dc0-93b0-e183f005332f" providerId="AD" clId="Web-{21C9FF95-52D8-48F3-A6DD-AECB2C6C5AA8}" dt="2023-01-08T07:42:51.606" v="62" actId="1076"/>
          <ac:picMkLst>
            <pc:docMk/>
            <pc:sldMk cId="3812982623" sldId="300"/>
            <ac:picMk id="2" creationId="{89E9297C-9793-265E-316A-C9EB8A58D734}"/>
          </ac:picMkLst>
        </pc:picChg>
        <pc:picChg chg="del mod">
          <ac:chgData name="Gabriela Wielgus" userId="S::gabwiel@agh.edu.pl::307b627d-0df5-4dc0-93b0-e183f005332f" providerId="AD" clId="Web-{21C9FF95-52D8-48F3-A6DD-AECB2C6C5AA8}" dt="2023-01-08T07:41:44.805" v="44"/>
          <ac:picMkLst>
            <pc:docMk/>
            <pc:sldMk cId="3812982623" sldId="300"/>
            <ac:picMk id="4" creationId="{F2CE520C-D165-C0F9-3CC7-D77135109593}"/>
          </ac:picMkLst>
        </pc:picChg>
        <pc:picChg chg="add mod">
          <ac:chgData name="Gabriela Wielgus" userId="S::gabwiel@agh.edu.pl::307b627d-0df5-4dc0-93b0-e183f005332f" providerId="AD" clId="Web-{21C9FF95-52D8-48F3-A6DD-AECB2C6C5AA8}" dt="2023-01-08T07:42:36.683" v="58" actId="1076"/>
          <ac:picMkLst>
            <pc:docMk/>
            <pc:sldMk cId="3812982623" sldId="300"/>
            <ac:picMk id="6" creationId="{80598496-9999-C4F2-6FAB-C087F4F1C54F}"/>
          </ac:picMkLst>
        </pc:picChg>
        <pc:picChg chg="add mod ord">
          <ac:chgData name="Gabriela Wielgus" userId="S::gabwiel@agh.edu.pl::307b627d-0df5-4dc0-93b0-e183f005332f" providerId="AD" clId="Web-{21C9FF95-52D8-48F3-A6DD-AECB2C6C5AA8}" dt="2023-01-08T07:42:44.668" v="61" actId="1076"/>
          <ac:picMkLst>
            <pc:docMk/>
            <pc:sldMk cId="3812982623" sldId="300"/>
            <ac:picMk id="7" creationId="{CCDA2549-A355-9573-8F9E-340D664D6980}"/>
          </ac:picMkLst>
        </pc:picChg>
      </pc:sldChg>
    </pc:docChg>
  </pc:docChgLst>
  <pc:docChgLst>
    <pc:chgData name="Gabriela Wielgus" userId="S::gabwiel@agh.edu.pl::307b627d-0df5-4dc0-93b0-e183f005332f" providerId="AD" clId="Web-{1B268235-78F6-4C94-BD37-20B013D3D095}"/>
    <pc:docChg chg="modSld">
      <pc:chgData name="Gabriela Wielgus" userId="S::gabwiel@agh.edu.pl::307b627d-0df5-4dc0-93b0-e183f005332f" providerId="AD" clId="Web-{1B268235-78F6-4C94-BD37-20B013D3D095}" dt="2023-01-15T21:22:20.093" v="17" actId="1076"/>
      <pc:docMkLst>
        <pc:docMk/>
      </pc:docMkLst>
      <pc:sldChg chg="addSp delSp modSp">
        <pc:chgData name="Gabriela Wielgus" userId="S::gabwiel@agh.edu.pl::307b627d-0df5-4dc0-93b0-e183f005332f" providerId="AD" clId="Web-{1B268235-78F6-4C94-BD37-20B013D3D095}" dt="2023-01-15T21:22:20.093" v="17" actId="1076"/>
        <pc:sldMkLst>
          <pc:docMk/>
          <pc:sldMk cId="3306274760" sldId="306"/>
        </pc:sldMkLst>
        <pc:spChg chg="mod">
          <ac:chgData name="Gabriela Wielgus" userId="S::gabwiel@agh.edu.pl::307b627d-0df5-4dc0-93b0-e183f005332f" providerId="AD" clId="Web-{1B268235-78F6-4C94-BD37-20B013D3D095}" dt="2023-01-15T21:22:20.093" v="17" actId="1076"/>
          <ac:spMkLst>
            <pc:docMk/>
            <pc:sldMk cId="3306274760" sldId="306"/>
            <ac:spMk id="5" creationId="{B76B1C9B-7FBE-07EE-1120-3CE53E42EEA7}"/>
          </ac:spMkLst>
        </pc:spChg>
        <pc:picChg chg="add mod">
          <ac:chgData name="Gabriela Wielgus" userId="S::gabwiel@agh.edu.pl::307b627d-0df5-4dc0-93b0-e183f005332f" providerId="AD" clId="Web-{1B268235-78F6-4C94-BD37-20B013D3D095}" dt="2023-01-15T21:22:09.231" v="16" actId="14100"/>
          <ac:picMkLst>
            <pc:docMk/>
            <pc:sldMk cId="3306274760" sldId="306"/>
            <ac:picMk id="2" creationId="{A4A1964D-17F5-FAF2-C2B6-E9C14DAB4D3B}"/>
          </ac:picMkLst>
        </pc:picChg>
        <pc:picChg chg="del">
          <ac:chgData name="Gabriela Wielgus" userId="S::gabwiel@agh.edu.pl::307b627d-0df5-4dc0-93b0-e183f005332f" providerId="AD" clId="Web-{1B268235-78F6-4C94-BD37-20B013D3D095}" dt="2023-01-15T21:19:53.072" v="0"/>
          <ac:picMkLst>
            <pc:docMk/>
            <pc:sldMk cId="3306274760" sldId="306"/>
            <ac:picMk id="3" creationId="{64E768A2-0A7E-4058-B039-0F89A3CDD25E}"/>
          </ac:picMkLst>
        </pc:picChg>
      </pc:sldChg>
    </pc:docChg>
  </pc:docChgLst>
  <pc:docChgLst>
    <pc:chgData name="Gabriela Wielgus" userId="S::gabwiel@agh.edu.pl::307b627d-0df5-4dc0-93b0-e183f005332f" providerId="AD" clId="Web-{15478D54-62AB-410D-8945-DAEBDBB70CF6}"/>
    <pc:docChg chg="modSld">
      <pc:chgData name="Gabriela Wielgus" userId="S::gabwiel@agh.edu.pl::307b627d-0df5-4dc0-93b0-e183f005332f" providerId="AD" clId="Web-{15478D54-62AB-410D-8945-DAEBDBB70CF6}" dt="2023-01-15T19:46:53.119" v="517" actId="1076"/>
      <pc:docMkLst>
        <pc:docMk/>
      </pc:docMkLst>
      <pc:sldChg chg="modSp">
        <pc:chgData name="Gabriela Wielgus" userId="S::gabwiel@agh.edu.pl::307b627d-0df5-4dc0-93b0-e183f005332f" providerId="AD" clId="Web-{15478D54-62AB-410D-8945-DAEBDBB70CF6}" dt="2023-01-15T18:31:13.794" v="21" actId="1076"/>
        <pc:sldMkLst>
          <pc:docMk/>
          <pc:sldMk cId="0" sldId="257"/>
        </pc:sldMkLst>
        <pc:spChg chg="mod">
          <ac:chgData name="Gabriela Wielgus" userId="S::gabwiel@agh.edu.pl::307b627d-0df5-4dc0-93b0-e183f005332f" providerId="AD" clId="Web-{15478D54-62AB-410D-8945-DAEBDBB70CF6}" dt="2023-01-15T18:31:13.794" v="21" actId="1076"/>
          <ac:spMkLst>
            <pc:docMk/>
            <pc:sldMk cId="0" sldId="257"/>
            <ac:spMk id="154" creationId="{00000000-0000-0000-0000-000000000000}"/>
          </ac:spMkLst>
        </pc:spChg>
      </pc:sldChg>
      <pc:sldChg chg="modSp">
        <pc:chgData name="Gabriela Wielgus" userId="S::gabwiel@agh.edu.pl::307b627d-0df5-4dc0-93b0-e183f005332f" providerId="AD" clId="Web-{15478D54-62AB-410D-8945-DAEBDBB70CF6}" dt="2023-01-15T18:23:16.820" v="1" actId="20577"/>
        <pc:sldMkLst>
          <pc:docMk/>
          <pc:sldMk cId="3740482343" sldId="258"/>
        </pc:sldMkLst>
        <pc:spChg chg="mod">
          <ac:chgData name="Gabriela Wielgus" userId="S::gabwiel@agh.edu.pl::307b627d-0df5-4dc0-93b0-e183f005332f" providerId="AD" clId="Web-{15478D54-62AB-410D-8945-DAEBDBB70CF6}" dt="2023-01-15T18:23:16.820" v="1" actId="20577"/>
          <ac:spMkLst>
            <pc:docMk/>
            <pc:sldMk cId="3740482343" sldId="258"/>
            <ac:spMk id="6" creationId="{E5B64593-D18B-88BD-6409-EC23D025E838}"/>
          </ac:spMkLst>
        </pc:spChg>
      </pc:sldChg>
      <pc:sldChg chg="modSp">
        <pc:chgData name="Gabriela Wielgus" userId="S::gabwiel@agh.edu.pl::307b627d-0df5-4dc0-93b0-e183f005332f" providerId="AD" clId="Web-{15478D54-62AB-410D-8945-DAEBDBB70CF6}" dt="2023-01-15T18:39:22.621" v="53" actId="1076"/>
        <pc:sldMkLst>
          <pc:docMk/>
          <pc:sldMk cId="3111246613" sldId="273"/>
        </pc:sldMkLst>
        <pc:spChg chg="mod">
          <ac:chgData name="Gabriela Wielgus" userId="S::gabwiel@agh.edu.pl::307b627d-0df5-4dc0-93b0-e183f005332f" providerId="AD" clId="Web-{15478D54-62AB-410D-8945-DAEBDBB70CF6}" dt="2023-01-15T18:39:22.621" v="53" actId="1076"/>
          <ac:spMkLst>
            <pc:docMk/>
            <pc:sldMk cId="3111246613" sldId="273"/>
            <ac:spMk id="2" creationId="{8846DCFF-DAC0-8C0F-837D-32BDB610CAB0}"/>
          </ac:spMkLst>
        </pc:spChg>
      </pc:sldChg>
      <pc:sldChg chg="modSp">
        <pc:chgData name="Gabriela Wielgus" userId="S::gabwiel@agh.edu.pl::307b627d-0df5-4dc0-93b0-e183f005332f" providerId="AD" clId="Web-{15478D54-62AB-410D-8945-DAEBDBB70CF6}" dt="2023-01-15T18:31:55.029" v="24" actId="1076"/>
        <pc:sldMkLst>
          <pc:docMk/>
          <pc:sldMk cId="146292266" sldId="274"/>
        </pc:sldMkLst>
        <pc:spChg chg="mod">
          <ac:chgData name="Gabriela Wielgus" userId="S::gabwiel@agh.edu.pl::307b627d-0df5-4dc0-93b0-e183f005332f" providerId="AD" clId="Web-{15478D54-62AB-410D-8945-DAEBDBB70CF6}" dt="2023-01-15T18:31:55.029" v="24" actId="1076"/>
          <ac:spMkLst>
            <pc:docMk/>
            <pc:sldMk cId="146292266" sldId="274"/>
            <ac:spMk id="7" creationId="{76BE41DE-8BD7-984A-E1ED-7DA07CD0BD59}"/>
          </ac:spMkLst>
        </pc:spChg>
      </pc:sldChg>
      <pc:sldChg chg="modSp">
        <pc:chgData name="Gabriela Wielgus" userId="S::gabwiel@agh.edu.pl::307b627d-0df5-4dc0-93b0-e183f005332f" providerId="AD" clId="Web-{15478D54-62AB-410D-8945-DAEBDBB70CF6}" dt="2023-01-15T18:34:40.581" v="30" actId="1076"/>
        <pc:sldMkLst>
          <pc:docMk/>
          <pc:sldMk cId="977234384" sldId="276"/>
        </pc:sldMkLst>
        <pc:spChg chg="mod">
          <ac:chgData name="Gabriela Wielgus" userId="S::gabwiel@agh.edu.pl::307b627d-0df5-4dc0-93b0-e183f005332f" providerId="AD" clId="Web-{15478D54-62AB-410D-8945-DAEBDBB70CF6}" dt="2023-01-15T18:34:07.346" v="28" actId="1076"/>
          <ac:spMkLst>
            <pc:docMk/>
            <pc:sldMk cId="977234384" sldId="276"/>
            <ac:spMk id="2" creationId="{00000000-0000-0000-0000-000000000000}"/>
          </ac:spMkLst>
        </pc:spChg>
        <pc:picChg chg="mod">
          <ac:chgData name="Gabriela Wielgus" userId="S::gabwiel@agh.edu.pl::307b627d-0df5-4dc0-93b0-e183f005332f" providerId="AD" clId="Web-{15478D54-62AB-410D-8945-DAEBDBB70CF6}" dt="2023-01-15T18:34:19.487" v="29" actId="1076"/>
          <ac:picMkLst>
            <pc:docMk/>
            <pc:sldMk cId="977234384" sldId="276"/>
            <ac:picMk id="4" creationId="{4CC7AB96-4667-4E0A-3DAD-54DB605A5C5F}"/>
          </ac:picMkLst>
        </pc:picChg>
        <pc:picChg chg="mod">
          <ac:chgData name="Gabriela Wielgus" userId="S::gabwiel@agh.edu.pl::307b627d-0df5-4dc0-93b0-e183f005332f" providerId="AD" clId="Web-{15478D54-62AB-410D-8945-DAEBDBB70CF6}" dt="2023-01-15T18:34:40.581" v="30" actId="1076"/>
          <ac:picMkLst>
            <pc:docMk/>
            <pc:sldMk cId="977234384" sldId="276"/>
            <ac:picMk id="5" creationId="{22A89A84-B43D-BBEF-B7FC-BFA5B62FB10F}"/>
          </ac:picMkLst>
        </pc:picChg>
      </pc:sldChg>
      <pc:sldChg chg="modSp">
        <pc:chgData name="Gabriela Wielgus" userId="S::gabwiel@agh.edu.pl::307b627d-0df5-4dc0-93b0-e183f005332f" providerId="AD" clId="Web-{15478D54-62AB-410D-8945-DAEBDBB70CF6}" dt="2023-01-15T18:41:01.828" v="55" actId="1076"/>
        <pc:sldMkLst>
          <pc:docMk/>
          <pc:sldMk cId="3062069441" sldId="278"/>
        </pc:sldMkLst>
        <pc:spChg chg="mod">
          <ac:chgData name="Gabriela Wielgus" userId="S::gabwiel@agh.edu.pl::307b627d-0df5-4dc0-93b0-e183f005332f" providerId="AD" clId="Web-{15478D54-62AB-410D-8945-DAEBDBB70CF6}" dt="2023-01-15T18:41:01.828" v="55" actId="1076"/>
          <ac:spMkLst>
            <pc:docMk/>
            <pc:sldMk cId="3062069441" sldId="278"/>
            <ac:spMk id="2" creationId="{00000000-0000-0000-0000-000000000000}"/>
          </ac:spMkLst>
        </pc:spChg>
        <pc:spChg chg="mod">
          <ac:chgData name="Gabriela Wielgus" userId="S::gabwiel@agh.edu.pl::307b627d-0df5-4dc0-93b0-e183f005332f" providerId="AD" clId="Web-{15478D54-62AB-410D-8945-DAEBDBB70CF6}" dt="2023-01-15T18:35:47.302" v="35" actId="1076"/>
          <ac:spMkLst>
            <pc:docMk/>
            <pc:sldMk cId="3062069441" sldId="278"/>
            <ac:spMk id="3" creationId="{00000000-0000-0000-0000-000000000000}"/>
          </ac:spMkLst>
        </pc:spChg>
        <pc:picChg chg="mod">
          <ac:chgData name="Gabriela Wielgus" userId="S::gabwiel@agh.edu.pl::307b627d-0df5-4dc0-93b0-e183f005332f" providerId="AD" clId="Web-{15478D54-62AB-410D-8945-DAEBDBB70CF6}" dt="2023-01-15T18:35:56.724" v="37" actId="14100"/>
          <ac:picMkLst>
            <pc:docMk/>
            <pc:sldMk cId="3062069441" sldId="278"/>
            <ac:picMk id="5" creationId="{6839635A-BE68-FF5A-9EA7-6E22E0061138}"/>
          </ac:picMkLst>
        </pc:picChg>
      </pc:sldChg>
      <pc:sldChg chg="modSp">
        <pc:chgData name="Gabriela Wielgus" userId="S::gabwiel@agh.edu.pl::307b627d-0df5-4dc0-93b0-e183f005332f" providerId="AD" clId="Web-{15478D54-62AB-410D-8945-DAEBDBB70CF6}" dt="2023-01-15T18:42:02.501" v="61" actId="1076"/>
        <pc:sldMkLst>
          <pc:docMk/>
          <pc:sldMk cId="4264145323" sldId="284"/>
        </pc:sldMkLst>
        <pc:spChg chg="mod">
          <ac:chgData name="Gabriela Wielgus" userId="S::gabwiel@agh.edu.pl::307b627d-0df5-4dc0-93b0-e183f005332f" providerId="AD" clId="Web-{15478D54-62AB-410D-8945-DAEBDBB70CF6}" dt="2023-01-15T18:38:23.385" v="51" actId="1076"/>
          <ac:spMkLst>
            <pc:docMk/>
            <pc:sldMk cId="4264145323" sldId="284"/>
            <ac:spMk id="2" creationId="{00000000-0000-0000-0000-000000000000}"/>
          </ac:spMkLst>
        </pc:spChg>
        <pc:spChg chg="mod">
          <ac:chgData name="Gabriela Wielgus" userId="S::gabwiel@agh.edu.pl::307b627d-0df5-4dc0-93b0-e183f005332f" providerId="AD" clId="Web-{15478D54-62AB-410D-8945-DAEBDBB70CF6}" dt="2023-01-15T18:42:02.501" v="61" actId="1076"/>
          <ac:spMkLst>
            <pc:docMk/>
            <pc:sldMk cId="4264145323" sldId="284"/>
            <ac:spMk id="3" creationId="{7449B440-327E-D02E-7B1E-3EFE9A072107}"/>
          </ac:spMkLst>
        </pc:spChg>
      </pc:sldChg>
      <pc:sldChg chg="modSp">
        <pc:chgData name="Gabriela Wielgus" userId="S::gabwiel@agh.edu.pl::307b627d-0df5-4dc0-93b0-e183f005332f" providerId="AD" clId="Web-{15478D54-62AB-410D-8945-DAEBDBB70CF6}" dt="2023-01-15T18:38:32.776" v="52" actId="1076"/>
        <pc:sldMkLst>
          <pc:docMk/>
          <pc:sldMk cId="400411692" sldId="288"/>
        </pc:sldMkLst>
        <pc:spChg chg="mod">
          <ac:chgData name="Gabriela Wielgus" userId="S::gabwiel@agh.edu.pl::307b627d-0df5-4dc0-93b0-e183f005332f" providerId="AD" clId="Web-{15478D54-62AB-410D-8945-DAEBDBB70CF6}" dt="2023-01-15T18:38:32.776" v="52" actId="1076"/>
          <ac:spMkLst>
            <pc:docMk/>
            <pc:sldMk cId="400411692" sldId="288"/>
            <ac:spMk id="2" creationId="{7E19EBE1-5A53-6EC0-328D-100D2666393E}"/>
          </ac:spMkLst>
        </pc:spChg>
      </pc:sldChg>
      <pc:sldChg chg="modSp">
        <pc:chgData name="Gabriela Wielgus" userId="S::gabwiel@agh.edu.pl::307b627d-0df5-4dc0-93b0-e183f005332f" providerId="AD" clId="Web-{15478D54-62AB-410D-8945-DAEBDBB70CF6}" dt="2023-01-15T18:32:54.406" v="25" actId="1076"/>
        <pc:sldMkLst>
          <pc:docMk/>
          <pc:sldMk cId="2254984681" sldId="289"/>
        </pc:sldMkLst>
        <pc:spChg chg="mod">
          <ac:chgData name="Gabriela Wielgus" userId="S::gabwiel@agh.edu.pl::307b627d-0df5-4dc0-93b0-e183f005332f" providerId="AD" clId="Web-{15478D54-62AB-410D-8945-DAEBDBB70CF6}" dt="2023-01-15T18:32:54.406" v="25" actId="1076"/>
          <ac:spMkLst>
            <pc:docMk/>
            <pc:sldMk cId="2254984681" sldId="289"/>
            <ac:spMk id="4" creationId="{645751DC-BEDC-7583-24D1-601E207CAB18}"/>
          </ac:spMkLst>
        </pc:spChg>
      </pc:sldChg>
      <pc:sldChg chg="modSp">
        <pc:chgData name="Gabriela Wielgus" userId="S::gabwiel@agh.edu.pl::307b627d-0df5-4dc0-93b0-e183f005332f" providerId="AD" clId="Web-{15478D54-62AB-410D-8945-DAEBDBB70CF6}" dt="2023-01-15T19:24:29.871" v="496" actId="1076"/>
        <pc:sldMkLst>
          <pc:docMk/>
          <pc:sldMk cId="4001366726" sldId="290"/>
        </pc:sldMkLst>
        <pc:spChg chg="mod">
          <ac:chgData name="Gabriela Wielgus" userId="S::gabwiel@agh.edu.pl::307b627d-0df5-4dc0-93b0-e183f005332f" providerId="AD" clId="Web-{15478D54-62AB-410D-8945-DAEBDBB70CF6}" dt="2023-01-15T18:33:23.407" v="26" actId="1076"/>
          <ac:spMkLst>
            <pc:docMk/>
            <pc:sldMk cId="4001366726" sldId="290"/>
            <ac:spMk id="2" creationId="{7C40FF67-E101-321E-54FC-A92CB3988854}"/>
          </ac:spMkLst>
        </pc:spChg>
        <pc:picChg chg="mod">
          <ac:chgData name="Gabriela Wielgus" userId="S::gabwiel@agh.edu.pl::307b627d-0df5-4dc0-93b0-e183f005332f" providerId="AD" clId="Web-{15478D54-62AB-410D-8945-DAEBDBB70CF6}" dt="2023-01-15T19:24:29.871" v="496" actId="1076"/>
          <ac:picMkLst>
            <pc:docMk/>
            <pc:sldMk cId="4001366726" sldId="290"/>
            <ac:picMk id="6" creationId="{1C86B95B-9724-91C5-9D1B-15DF6F17F017}"/>
          </ac:picMkLst>
        </pc:picChg>
      </pc:sldChg>
      <pc:sldChg chg="modSp">
        <pc:chgData name="Gabriela Wielgus" userId="S::gabwiel@agh.edu.pl::307b627d-0df5-4dc0-93b0-e183f005332f" providerId="AD" clId="Web-{15478D54-62AB-410D-8945-DAEBDBB70CF6}" dt="2023-01-15T19:24:03.995" v="491" actId="14100"/>
        <pc:sldMkLst>
          <pc:docMk/>
          <pc:sldMk cId="2191681132" sldId="293"/>
        </pc:sldMkLst>
        <pc:spChg chg="mod">
          <ac:chgData name="Gabriela Wielgus" userId="S::gabwiel@agh.edu.pl::307b627d-0df5-4dc0-93b0-e183f005332f" providerId="AD" clId="Web-{15478D54-62AB-410D-8945-DAEBDBB70CF6}" dt="2023-01-15T18:33:41.298" v="27" actId="1076"/>
          <ac:spMkLst>
            <pc:docMk/>
            <pc:sldMk cId="2191681132" sldId="293"/>
            <ac:spMk id="2" creationId="{7C40FF67-E101-321E-54FC-A92CB3988854}"/>
          </ac:spMkLst>
        </pc:spChg>
        <pc:picChg chg="mod">
          <ac:chgData name="Gabriela Wielgus" userId="S::gabwiel@agh.edu.pl::307b627d-0df5-4dc0-93b0-e183f005332f" providerId="AD" clId="Web-{15478D54-62AB-410D-8945-DAEBDBB70CF6}" dt="2023-01-15T19:24:03.995" v="491" actId="14100"/>
          <ac:picMkLst>
            <pc:docMk/>
            <pc:sldMk cId="2191681132" sldId="293"/>
            <ac:picMk id="7" creationId="{401B50F1-E22E-9306-E1F1-E743C9327A7E}"/>
          </ac:picMkLst>
        </pc:picChg>
      </pc:sldChg>
      <pc:sldChg chg="modSp">
        <pc:chgData name="Gabriela Wielgus" userId="S::gabwiel@agh.edu.pl::307b627d-0df5-4dc0-93b0-e183f005332f" providerId="AD" clId="Web-{15478D54-62AB-410D-8945-DAEBDBB70CF6}" dt="2023-01-15T19:23:23.494" v="483" actId="14100"/>
        <pc:sldMkLst>
          <pc:docMk/>
          <pc:sldMk cId="641959861" sldId="294"/>
        </pc:sldMkLst>
        <pc:spChg chg="mod">
          <ac:chgData name="Gabriela Wielgus" userId="S::gabwiel@agh.edu.pl::307b627d-0df5-4dc0-93b0-e183f005332f" providerId="AD" clId="Web-{15478D54-62AB-410D-8945-DAEBDBB70CF6}" dt="2023-01-15T18:34:52.894" v="31" actId="1076"/>
          <ac:spMkLst>
            <pc:docMk/>
            <pc:sldMk cId="641959861" sldId="294"/>
            <ac:spMk id="2" creationId="{7C40FF67-E101-321E-54FC-A92CB3988854}"/>
          </ac:spMkLst>
        </pc:spChg>
        <pc:picChg chg="mod">
          <ac:chgData name="Gabriela Wielgus" userId="S::gabwiel@agh.edu.pl::307b627d-0df5-4dc0-93b0-e183f005332f" providerId="AD" clId="Web-{15478D54-62AB-410D-8945-DAEBDBB70CF6}" dt="2023-01-15T19:23:23.494" v="483" actId="14100"/>
          <ac:picMkLst>
            <pc:docMk/>
            <pc:sldMk cId="641959861" sldId="294"/>
            <ac:picMk id="4" creationId="{EA1A6411-9C24-8B31-B344-AB78FF51BA16}"/>
          </ac:picMkLst>
        </pc:picChg>
      </pc:sldChg>
      <pc:sldChg chg="modSp">
        <pc:chgData name="Gabriela Wielgus" userId="S::gabwiel@agh.edu.pl::307b627d-0df5-4dc0-93b0-e183f005332f" providerId="AD" clId="Web-{15478D54-62AB-410D-8945-DAEBDBB70CF6}" dt="2023-01-15T19:23:09.493" v="479" actId="1076"/>
        <pc:sldMkLst>
          <pc:docMk/>
          <pc:sldMk cId="2463503376" sldId="295"/>
        </pc:sldMkLst>
        <pc:spChg chg="mod">
          <ac:chgData name="Gabriela Wielgus" userId="S::gabwiel@agh.edu.pl::307b627d-0df5-4dc0-93b0-e183f005332f" providerId="AD" clId="Web-{15478D54-62AB-410D-8945-DAEBDBB70CF6}" dt="2023-01-15T18:39:47.497" v="54" actId="1076"/>
          <ac:spMkLst>
            <pc:docMk/>
            <pc:sldMk cId="2463503376" sldId="295"/>
            <ac:spMk id="2" creationId="{7C40FF67-E101-321E-54FC-A92CB3988854}"/>
          </ac:spMkLst>
        </pc:spChg>
        <pc:spChg chg="mod">
          <ac:chgData name="Gabriela Wielgus" userId="S::gabwiel@agh.edu.pl::307b627d-0df5-4dc0-93b0-e183f005332f" providerId="AD" clId="Web-{15478D54-62AB-410D-8945-DAEBDBB70CF6}" dt="2023-01-15T19:23:05.368" v="478" actId="1076"/>
          <ac:spMkLst>
            <pc:docMk/>
            <pc:sldMk cId="2463503376" sldId="295"/>
            <ac:spMk id="8" creationId="{B1451B0D-7965-0CF9-E31A-CB507998DEEB}"/>
          </ac:spMkLst>
        </pc:spChg>
        <pc:spChg chg="mod">
          <ac:chgData name="Gabriela Wielgus" userId="S::gabwiel@agh.edu.pl::307b627d-0df5-4dc0-93b0-e183f005332f" providerId="AD" clId="Web-{15478D54-62AB-410D-8945-DAEBDBB70CF6}" dt="2023-01-15T19:23:09.493" v="479" actId="1076"/>
          <ac:spMkLst>
            <pc:docMk/>
            <pc:sldMk cId="2463503376" sldId="295"/>
            <ac:spMk id="9" creationId="{4D0D4912-BB52-6242-08AE-2C57B4934DCE}"/>
          </ac:spMkLst>
        </pc:spChg>
        <pc:picChg chg="mod">
          <ac:chgData name="Gabriela Wielgus" userId="S::gabwiel@agh.edu.pl::307b627d-0df5-4dc0-93b0-e183f005332f" providerId="AD" clId="Web-{15478D54-62AB-410D-8945-DAEBDBB70CF6}" dt="2023-01-15T19:22:59.446" v="477" actId="1076"/>
          <ac:picMkLst>
            <pc:docMk/>
            <pc:sldMk cId="2463503376" sldId="295"/>
            <ac:picMk id="5" creationId="{ABE1617E-2F73-C8FE-595F-0A0FF6B28F1E}"/>
          </ac:picMkLst>
        </pc:picChg>
        <pc:picChg chg="mod">
          <ac:chgData name="Gabriela Wielgus" userId="S::gabwiel@agh.edu.pl::307b627d-0df5-4dc0-93b0-e183f005332f" providerId="AD" clId="Web-{15478D54-62AB-410D-8945-DAEBDBB70CF6}" dt="2023-01-15T19:22:56.884" v="476" actId="1076"/>
          <ac:picMkLst>
            <pc:docMk/>
            <pc:sldMk cId="2463503376" sldId="295"/>
            <ac:picMk id="7" creationId="{BA047F19-3B79-BC69-2B6B-E2D5E98516C9}"/>
          </ac:picMkLst>
        </pc:picChg>
      </pc:sldChg>
      <pc:sldChg chg="modSp">
        <pc:chgData name="Gabriela Wielgus" userId="S::gabwiel@agh.edu.pl::307b627d-0df5-4dc0-93b0-e183f005332f" providerId="AD" clId="Web-{15478D54-62AB-410D-8945-DAEBDBB70CF6}" dt="2023-01-15T19:23:37.557" v="485" actId="1076"/>
        <pc:sldMkLst>
          <pc:docMk/>
          <pc:sldMk cId="1363244352" sldId="296"/>
        </pc:sldMkLst>
        <pc:spChg chg="mod">
          <ac:chgData name="Gabriela Wielgus" userId="S::gabwiel@agh.edu.pl::307b627d-0df5-4dc0-93b0-e183f005332f" providerId="AD" clId="Web-{15478D54-62AB-410D-8945-DAEBDBB70CF6}" dt="2023-01-15T18:37:14.352" v="44" actId="1076"/>
          <ac:spMkLst>
            <pc:docMk/>
            <pc:sldMk cId="1363244352" sldId="296"/>
            <ac:spMk id="2" creationId="{7C40FF67-E101-321E-54FC-A92CB3988854}"/>
          </ac:spMkLst>
        </pc:spChg>
        <pc:picChg chg="mod">
          <ac:chgData name="Gabriela Wielgus" userId="S::gabwiel@agh.edu.pl::307b627d-0df5-4dc0-93b0-e183f005332f" providerId="AD" clId="Web-{15478D54-62AB-410D-8945-DAEBDBB70CF6}" dt="2023-01-15T19:23:37.557" v="485" actId="1076"/>
          <ac:picMkLst>
            <pc:docMk/>
            <pc:sldMk cId="1363244352" sldId="296"/>
            <ac:picMk id="3" creationId="{90BF49B0-E94D-FA91-F008-9818EF86E299}"/>
          </ac:picMkLst>
        </pc:picChg>
      </pc:sldChg>
      <pc:sldChg chg="modSp">
        <pc:chgData name="Gabriela Wielgus" userId="S::gabwiel@agh.edu.pl::307b627d-0df5-4dc0-93b0-e183f005332f" providerId="AD" clId="Web-{15478D54-62AB-410D-8945-DAEBDBB70CF6}" dt="2023-01-15T19:22:15.351" v="470" actId="1076"/>
        <pc:sldMkLst>
          <pc:docMk/>
          <pc:sldMk cId="1731735617" sldId="297"/>
        </pc:sldMkLst>
        <pc:spChg chg="mod">
          <ac:chgData name="Gabriela Wielgus" userId="S::gabwiel@agh.edu.pl::307b627d-0df5-4dc0-93b0-e183f005332f" providerId="AD" clId="Web-{15478D54-62AB-410D-8945-DAEBDBB70CF6}" dt="2023-01-15T18:41:34.157" v="59" actId="1076"/>
          <ac:spMkLst>
            <pc:docMk/>
            <pc:sldMk cId="1731735617" sldId="297"/>
            <ac:spMk id="2" creationId="{7C40FF67-E101-321E-54FC-A92CB3988854}"/>
          </ac:spMkLst>
        </pc:spChg>
        <pc:picChg chg="mod">
          <ac:chgData name="Gabriela Wielgus" userId="S::gabwiel@agh.edu.pl::307b627d-0df5-4dc0-93b0-e183f005332f" providerId="AD" clId="Web-{15478D54-62AB-410D-8945-DAEBDBB70CF6}" dt="2023-01-15T19:22:15.351" v="470" actId="1076"/>
          <ac:picMkLst>
            <pc:docMk/>
            <pc:sldMk cId="1731735617" sldId="297"/>
            <ac:picMk id="3" creationId="{DD15C2B8-2770-3A6D-7925-B738C8F026A9}"/>
          </ac:picMkLst>
        </pc:picChg>
      </pc:sldChg>
      <pc:sldChg chg="modSp">
        <pc:chgData name="Gabriela Wielgus" userId="S::gabwiel@agh.edu.pl::307b627d-0df5-4dc0-93b0-e183f005332f" providerId="AD" clId="Web-{15478D54-62AB-410D-8945-DAEBDBB70CF6}" dt="2023-01-15T19:22:40.477" v="475" actId="1076"/>
        <pc:sldMkLst>
          <pc:docMk/>
          <pc:sldMk cId="970516433" sldId="298"/>
        </pc:sldMkLst>
        <pc:spChg chg="mod">
          <ac:chgData name="Gabriela Wielgus" userId="S::gabwiel@agh.edu.pl::307b627d-0df5-4dc0-93b0-e183f005332f" providerId="AD" clId="Web-{15478D54-62AB-410D-8945-DAEBDBB70CF6}" dt="2023-01-15T18:41:47.923" v="60" actId="1076"/>
          <ac:spMkLst>
            <pc:docMk/>
            <pc:sldMk cId="970516433" sldId="298"/>
            <ac:spMk id="2" creationId="{7C40FF67-E101-321E-54FC-A92CB3988854}"/>
          </ac:spMkLst>
        </pc:spChg>
        <pc:spChg chg="mod">
          <ac:chgData name="Gabriela Wielgus" userId="S::gabwiel@agh.edu.pl::307b627d-0df5-4dc0-93b0-e183f005332f" providerId="AD" clId="Web-{15478D54-62AB-410D-8945-DAEBDBB70CF6}" dt="2023-01-15T19:22:40.477" v="475" actId="1076"/>
          <ac:spMkLst>
            <pc:docMk/>
            <pc:sldMk cId="970516433" sldId="298"/>
            <ac:spMk id="5" creationId="{1CA0F008-B983-9514-FA52-5B28FACFC39B}"/>
          </ac:spMkLst>
        </pc:spChg>
        <pc:picChg chg="mod">
          <ac:chgData name="Gabriela Wielgus" userId="S::gabwiel@agh.edu.pl::307b627d-0df5-4dc0-93b0-e183f005332f" providerId="AD" clId="Web-{15478D54-62AB-410D-8945-DAEBDBB70CF6}" dt="2023-01-15T19:22:37.461" v="474" actId="1076"/>
          <ac:picMkLst>
            <pc:docMk/>
            <pc:sldMk cId="970516433" sldId="298"/>
            <ac:picMk id="4" creationId="{73014495-088F-39AC-4953-3BB57528F060}"/>
          </ac:picMkLst>
        </pc:picChg>
      </pc:sldChg>
      <pc:sldChg chg="modSp">
        <pc:chgData name="Gabriela Wielgus" userId="S::gabwiel@agh.edu.pl::307b627d-0df5-4dc0-93b0-e183f005332f" providerId="AD" clId="Web-{15478D54-62AB-410D-8945-DAEBDBB70CF6}" dt="2023-01-15T18:38:11.760" v="50" actId="1076"/>
        <pc:sldMkLst>
          <pc:docMk/>
          <pc:sldMk cId="447035767" sldId="299"/>
        </pc:sldMkLst>
        <pc:spChg chg="mod">
          <ac:chgData name="Gabriela Wielgus" userId="S::gabwiel@agh.edu.pl::307b627d-0df5-4dc0-93b0-e183f005332f" providerId="AD" clId="Web-{15478D54-62AB-410D-8945-DAEBDBB70CF6}" dt="2023-01-15T18:38:11.760" v="50" actId="1076"/>
          <ac:spMkLst>
            <pc:docMk/>
            <pc:sldMk cId="447035767" sldId="299"/>
            <ac:spMk id="2" creationId="{7C40FF67-E101-321E-54FC-A92CB3988854}"/>
          </ac:spMkLst>
        </pc:spChg>
      </pc:sldChg>
      <pc:sldChg chg="modSp">
        <pc:chgData name="Gabriela Wielgus" userId="S::gabwiel@agh.edu.pl::307b627d-0df5-4dc0-93b0-e183f005332f" providerId="AD" clId="Web-{15478D54-62AB-410D-8945-DAEBDBB70CF6}" dt="2023-01-15T18:31:35.388" v="23" actId="1076"/>
        <pc:sldMkLst>
          <pc:docMk/>
          <pc:sldMk cId="3812982623" sldId="300"/>
        </pc:sldMkLst>
        <pc:spChg chg="mod">
          <ac:chgData name="Gabriela Wielgus" userId="S::gabwiel@agh.edu.pl::307b627d-0df5-4dc0-93b0-e183f005332f" providerId="AD" clId="Web-{15478D54-62AB-410D-8945-DAEBDBB70CF6}" dt="2023-01-15T18:31:35.388" v="23" actId="1076"/>
          <ac:spMkLst>
            <pc:docMk/>
            <pc:sldMk cId="3812982623" sldId="300"/>
            <ac:spMk id="8" creationId="{833A679D-AFC4-337D-B8AA-E69CBC23AEA7}"/>
          </ac:spMkLst>
        </pc:spChg>
      </pc:sldChg>
      <pc:sldChg chg="modSp mod modShow">
        <pc:chgData name="Gabriela Wielgus" userId="S::gabwiel@agh.edu.pl::307b627d-0df5-4dc0-93b0-e183f005332f" providerId="AD" clId="Web-{15478D54-62AB-410D-8945-DAEBDBB70CF6}" dt="2023-01-15T18:41:19.125" v="58" actId="20577"/>
        <pc:sldMkLst>
          <pc:docMk/>
          <pc:sldMk cId="686554144" sldId="301"/>
        </pc:sldMkLst>
        <pc:spChg chg="mod">
          <ac:chgData name="Gabriela Wielgus" userId="S::gabwiel@agh.edu.pl::307b627d-0df5-4dc0-93b0-e183f005332f" providerId="AD" clId="Web-{15478D54-62AB-410D-8945-DAEBDBB70CF6}" dt="2023-01-15T18:41:19.125" v="58" actId="20577"/>
          <ac:spMkLst>
            <pc:docMk/>
            <pc:sldMk cId="686554144" sldId="301"/>
            <ac:spMk id="5" creationId="{D735A5E9-7B89-9F0E-655B-6154BB146EC4}"/>
          </ac:spMkLst>
        </pc:spChg>
      </pc:sldChg>
      <pc:sldChg chg="addSp delSp modSp">
        <pc:chgData name="Gabriela Wielgus" userId="S::gabwiel@agh.edu.pl::307b627d-0df5-4dc0-93b0-e183f005332f" providerId="AD" clId="Web-{15478D54-62AB-410D-8945-DAEBDBB70CF6}" dt="2023-01-15T19:20:38.598" v="463" actId="20577"/>
        <pc:sldMkLst>
          <pc:docMk/>
          <pc:sldMk cId="1098619539" sldId="305"/>
        </pc:sldMkLst>
        <pc:spChg chg="mod">
          <ac:chgData name="Gabriela Wielgus" userId="S::gabwiel@agh.edu.pl::307b627d-0df5-4dc0-93b0-e183f005332f" providerId="AD" clId="Web-{15478D54-62AB-410D-8945-DAEBDBB70CF6}" dt="2023-01-15T18:41:09.500" v="56" actId="1076"/>
          <ac:spMkLst>
            <pc:docMk/>
            <pc:sldMk cId="1098619539" sldId="305"/>
            <ac:spMk id="2" creationId="{00000000-0000-0000-0000-000000000000}"/>
          </ac:spMkLst>
        </pc:spChg>
        <pc:spChg chg="add mod">
          <ac:chgData name="Gabriela Wielgus" userId="S::gabwiel@agh.edu.pl::307b627d-0df5-4dc0-93b0-e183f005332f" providerId="AD" clId="Web-{15478D54-62AB-410D-8945-DAEBDBB70CF6}" dt="2023-01-15T19:13:24.835" v="406" actId="1076"/>
          <ac:spMkLst>
            <pc:docMk/>
            <pc:sldMk cId="1098619539" sldId="305"/>
            <ac:spMk id="3" creationId="{8720C0BA-749A-1E20-8133-7BCF65C093D1}"/>
          </ac:spMkLst>
        </pc:spChg>
        <pc:spChg chg="add mod">
          <ac:chgData name="Gabriela Wielgus" userId="S::gabwiel@agh.edu.pl::307b627d-0df5-4dc0-93b0-e183f005332f" providerId="AD" clId="Web-{15478D54-62AB-410D-8945-DAEBDBB70CF6}" dt="2023-01-15T19:13:21.085" v="404" actId="1076"/>
          <ac:spMkLst>
            <pc:docMk/>
            <pc:sldMk cId="1098619539" sldId="305"/>
            <ac:spMk id="4" creationId="{52713B66-EFE2-F1F8-7900-8F64EDB0502B}"/>
          </ac:spMkLst>
        </pc:spChg>
        <pc:spChg chg="add del mod">
          <ac:chgData name="Gabriela Wielgus" userId="S::gabwiel@agh.edu.pl::307b627d-0df5-4dc0-93b0-e183f005332f" providerId="AD" clId="Web-{15478D54-62AB-410D-8945-DAEBDBB70CF6}" dt="2023-01-15T18:50:25.782" v="83"/>
          <ac:spMkLst>
            <pc:docMk/>
            <pc:sldMk cId="1098619539" sldId="305"/>
            <ac:spMk id="5" creationId="{DEDD8FDF-556A-24F0-3E3F-E00A34D9AC62}"/>
          </ac:spMkLst>
        </pc:spChg>
        <pc:spChg chg="add del mod">
          <ac:chgData name="Gabriela Wielgus" userId="S::gabwiel@agh.edu.pl::307b627d-0df5-4dc0-93b0-e183f005332f" providerId="AD" clId="Web-{15478D54-62AB-410D-8945-DAEBDBB70CF6}" dt="2023-01-15T18:50:27.283" v="84"/>
          <ac:spMkLst>
            <pc:docMk/>
            <pc:sldMk cId="1098619539" sldId="305"/>
            <ac:spMk id="6" creationId="{1A876508-D124-FF39-E039-51D36E17687A}"/>
          </ac:spMkLst>
        </pc:spChg>
        <pc:spChg chg="add del mod">
          <ac:chgData name="Gabriela Wielgus" userId="S::gabwiel@agh.edu.pl::307b627d-0df5-4dc0-93b0-e183f005332f" providerId="AD" clId="Web-{15478D54-62AB-410D-8945-DAEBDBB70CF6}" dt="2023-01-15T18:50:25.782" v="82"/>
          <ac:spMkLst>
            <pc:docMk/>
            <pc:sldMk cId="1098619539" sldId="305"/>
            <ac:spMk id="7" creationId="{7ACFB29A-839A-A800-2CC4-7DE8227545D2}"/>
          </ac:spMkLst>
        </pc:spChg>
        <pc:spChg chg="add del mod">
          <ac:chgData name="Gabriela Wielgus" userId="S::gabwiel@agh.edu.pl::307b627d-0df5-4dc0-93b0-e183f005332f" providerId="AD" clId="Web-{15478D54-62AB-410D-8945-DAEBDBB70CF6}" dt="2023-01-15T18:50:25.782" v="81"/>
          <ac:spMkLst>
            <pc:docMk/>
            <pc:sldMk cId="1098619539" sldId="305"/>
            <ac:spMk id="8" creationId="{74ADC053-C09A-46E1-E67B-C2577064B0F4}"/>
          </ac:spMkLst>
        </pc:spChg>
        <pc:spChg chg="add del mod">
          <ac:chgData name="Gabriela Wielgus" userId="S::gabwiel@agh.edu.pl::307b627d-0df5-4dc0-93b0-e183f005332f" providerId="AD" clId="Web-{15478D54-62AB-410D-8945-DAEBDBB70CF6}" dt="2023-01-15T18:50:58.221" v="97"/>
          <ac:spMkLst>
            <pc:docMk/>
            <pc:sldMk cId="1098619539" sldId="305"/>
            <ac:spMk id="9" creationId="{1C69D2B0-CA4F-1728-1D7A-189C78E888F7}"/>
          </ac:spMkLst>
        </pc:spChg>
        <pc:spChg chg="add del mod">
          <ac:chgData name="Gabriela Wielgus" userId="S::gabwiel@agh.edu.pl::307b627d-0df5-4dc0-93b0-e183f005332f" providerId="AD" clId="Web-{15478D54-62AB-410D-8945-DAEBDBB70CF6}" dt="2023-01-15T18:51:00.190" v="99"/>
          <ac:spMkLst>
            <pc:docMk/>
            <pc:sldMk cId="1098619539" sldId="305"/>
            <ac:spMk id="10" creationId="{0071C2F1-B9BF-BFEE-E810-7202218957AD}"/>
          </ac:spMkLst>
        </pc:spChg>
        <pc:spChg chg="add del mod">
          <ac:chgData name="Gabriela Wielgus" userId="S::gabwiel@agh.edu.pl::307b627d-0df5-4dc0-93b0-e183f005332f" providerId="AD" clId="Web-{15478D54-62AB-410D-8945-DAEBDBB70CF6}" dt="2023-01-15T18:50:59.362" v="98"/>
          <ac:spMkLst>
            <pc:docMk/>
            <pc:sldMk cId="1098619539" sldId="305"/>
            <ac:spMk id="11" creationId="{5FBC26B3-3954-BBC2-EB2B-D19010ADC277}"/>
          </ac:spMkLst>
        </pc:spChg>
        <pc:spChg chg="add del mod">
          <ac:chgData name="Gabriela Wielgus" userId="S::gabwiel@agh.edu.pl::307b627d-0df5-4dc0-93b0-e183f005332f" providerId="AD" clId="Web-{15478D54-62AB-410D-8945-DAEBDBB70CF6}" dt="2023-01-15T18:50:58.221" v="96"/>
          <ac:spMkLst>
            <pc:docMk/>
            <pc:sldMk cId="1098619539" sldId="305"/>
            <ac:spMk id="12" creationId="{8FE2F8DA-D1D6-0F73-6F72-39DA6D6CCF12}"/>
          </ac:spMkLst>
        </pc:spChg>
        <pc:spChg chg="add mod">
          <ac:chgData name="Gabriela Wielgus" userId="S::gabwiel@agh.edu.pl::307b627d-0df5-4dc0-93b0-e183f005332f" providerId="AD" clId="Web-{15478D54-62AB-410D-8945-DAEBDBB70CF6}" dt="2023-01-15T19:16:32.497" v="424" actId="1076"/>
          <ac:spMkLst>
            <pc:docMk/>
            <pc:sldMk cId="1098619539" sldId="305"/>
            <ac:spMk id="14" creationId="{7CDB16F2-0D5B-0011-9583-1D3FF1C71E23}"/>
          </ac:spMkLst>
        </pc:spChg>
        <pc:spChg chg="add mod">
          <ac:chgData name="Gabriela Wielgus" userId="S::gabwiel@agh.edu.pl::307b627d-0df5-4dc0-93b0-e183f005332f" providerId="AD" clId="Web-{15478D54-62AB-410D-8945-DAEBDBB70CF6}" dt="2023-01-15T19:14:00.898" v="411" actId="1076"/>
          <ac:spMkLst>
            <pc:docMk/>
            <pc:sldMk cId="1098619539" sldId="305"/>
            <ac:spMk id="15" creationId="{2C2CC72D-DE9A-0125-5C13-D86CD7D31B7E}"/>
          </ac:spMkLst>
        </pc:spChg>
        <pc:spChg chg="add del mod">
          <ac:chgData name="Gabriela Wielgus" userId="S::gabwiel@agh.edu.pl::307b627d-0df5-4dc0-93b0-e183f005332f" providerId="AD" clId="Web-{15478D54-62AB-410D-8945-DAEBDBB70CF6}" dt="2023-01-15T19:11:16.003" v="293"/>
          <ac:spMkLst>
            <pc:docMk/>
            <pc:sldMk cId="1098619539" sldId="305"/>
            <ac:spMk id="16" creationId="{3405EA84-636E-6522-9189-B875B985AB80}"/>
          </ac:spMkLst>
        </pc:spChg>
        <pc:spChg chg="add mod">
          <ac:chgData name="Gabriela Wielgus" userId="S::gabwiel@agh.edu.pl::307b627d-0df5-4dc0-93b0-e183f005332f" providerId="AD" clId="Web-{15478D54-62AB-410D-8945-DAEBDBB70CF6}" dt="2023-01-15T19:16:39.950" v="425" actId="1076"/>
          <ac:spMkLst>
            <pc:docMk/>
            <pc:sldMk cId="1098619539" sldId="305"/>
            <ac:spMk id="17" creationId="{E7369C3A-C436-EC52-B838-62E701D7060B}"/>
          </ac:spMkLst>
        </pc:spChg>
        <pc:spChg chg="add del">
          <ac:chgData name="Gabriela Wielgus" userId="S::gabwiel@agh.edu.pl::307b627d-0df5-4dc0-93b0-e183f005332f" providerId="AD" clId="Web-{15478D54-62AB-410D-8945-DAEBDBB70CF6}" dt="2023-01-15T18:53:30.694" v="148"/>
          <ac:spMkLst>
            <pc:docMk/>
            <pc:sldMk cId="1098619539" sldId="305"/>
            <ac:spMk id="18" creationId="{B187E7CC-1D6A-C585-6699-484B179DA3D5}"/>
          </ac:spMkLst>
        </pc:spChg>
        <pc:spChg chg="add del">
          <ac:chgData name="Gabriela Wielgus" userId="S::gabwiel@agh.edu.pl::307b627d-0df5-4dc0-93b0-e183f005332f" providerId="AD" clId="Web-{15478D54-62AB-410D-8945-DAEBDBB70CF6}" dt="2023-01-15T18:53:28.038" v="147"/>
          <ac:spMkLst>
            <pc:docMk/>
            <pc:sldMk cId="1098619539" sldId="305"/>
            <ac:spMk id="19" creationId="{FC1D31B2-AA36-7D99-D877-CC0A81DCE341}"/>
          </ac:spMkLst>
        </pc:spChg>
        <pc:spChg chg="add mod">
          <ac:chgData name="Gabriela Wielgus" userId="S::gabwiel@agh.edu.pl::307b627d-0df5-4dc0-93b0-e183f005332f" providerId="AD" clId="Web-{15478D54-62AB-410D-8945-DAEBDBB70CF6}" dt="2023-01-15T19:13:02.818" v="392" actId="14100"/>
          <ac:spMkLst>
            <pc:docMk/>
            <pc:sldMk cId="1098619539" sldId="305"/>
            <ac:spMk id="20" creationId="{23088E0B-2BEE-3F90-FB64-6438AC894C9E}"/>
          </ac:spMkLst>
        </pc:spChg>
        <pc:spChg chg="add mod">
          <ac:chgData name="Gabriela Wielgus" userId="S::gabwiel@agh.edu.pl::307b627d-0df5-4dc0-93b0-e183f005332f" providerId="AD" clId="Web-{15478D54-62AB-410D-8945-DAEBDBB70CF6}" dt="2023-01-15T19:16:53.591" v="429" actId="1076"/>
          <ac:spMkLst>
            <pc:docMk/>
            <pc:sldMk cId="1098619539" sldId="305"/>
            <ac:spMk id="21" creationId="{3C89CC05-1FC4-08E9-978F-1AB3B246B696}"/>
          </ac:spMkLst>
        </pc:spChg>
        <pc:spChg chg="add del mod">
          <ac:chgData name="Gabriela Wielgus" userId="S::gabwiel@agh.edu.pl::307b627d-0df5-4dc0-93b0-e183f005332f" providerId="AD" clId="Web-{15478D54-62AB-410D-8945-DAEBDBB70CF6}" dt="2023-01-15T18:55:22.721" v="176"/>
          <ac:spMkLst>
            <pc:docMk/>
            <pc:sldMk cId="1098619539" sldId="305"/>
            <ac:spMk id="22" creationId="{71EC6EBA-EE14-0811-9A41-C3DDBAE4C687}"/>
          </ac:spMkLst>
        </pc:spChg>
        <pc:spChg chg="add mod">
          <ac:chgData name="Gabriela Wielgus" userId="S::gabwiel@agh.edu.pl::307b627d-0df5-4dc0-93b0-e183f005332f" providerId="AD" clId="Web-{15478D54-62AB-410D-8945-DAEBDBB70CF6}" dt="2023-01-15T19:16:59.826" v="430" actId="1076"/>
          <ac:spMkLst>
            <pc:docMk/>
            <pc:sldMk cId="1098619539" sldId="305"/>
            <ac:spMk id="23" creationId="{4E21BED1-56CE-8DF9-DF66-8F39420D6572}"/>
          </ac:spMkLst>
        </pc:spChg>
        <pc:spChg chg="add mod">
          <ac:chgData name="Gabriela Wielgus" userId="S::gabwiel@agh.edu.pl::307b627d-0df5-4dc0-93b0-e183f005332f" providerId="AD" clId="Web-{15478D54-62AB-410D-8945-DAEBDBB70CF6}" dt="2023-01-15T19:17:47.108" v="433" actId="1076"/>
          <ac:spMkLst>
            <pc:docMk/>
            <pc:sldMk cId="1098619539" sldId="305"/>
            <ac:spMk id="24" creationId="{967ACE4F-5E47-5AD5-B120-88CD610FE2BC}"/>
          </ac:spMkLst>
        </pc:spChg>
        <pc:spChg chg="add mod">
          <ac:chgData name="Gabriela Wielgus" userId="S::gabwiel@agh.edu.pl::307b627d-0df5-4dc0-93b0-e183f005332f" providerId="AD" clId="Web-{15478D54-62AB-410D-8945-DAEBDBB70CF6}" dt="2023-01-15T19:18:52.673" v="438" actId="14100"/>
          <ac:spMkLst>
            <pc:docMk/>
            <pc:sldMk cId="1098619539" sldId="305"/>
            <ac:spMk id="39" creationId="{D519944C-B7B1-AF2D-C706-88C7FA5A0AFA}"/>
          </ac:spMkLst>
        </pc:spChg>
        <pc:spChg chg="add mod">
          <ac:chgData name="Gabriela Wielgus" userId="S::gabwiel@agh.edu.pl::307b627d-0df5-4dc0-93b0-e183f005332f" providerId="AD" clId="Web-{15478D54-62AB-410D-8945-DAEBDBB70CF6}" dt="2023-01-15T19:19:29.455" v="445" actId="1076"/>
          <ac:spMkLst>
            <pc:docMk/>
            <pc:sldMk cId="1098619539" sldId="305"/>
            <ac:spMk id="42" creationId="{2125CF90-AA40-BDCF-392F-5A8CF24ED34E}"/>
          </ac:spMkLst>
        </pc:spChg>
        <pc:spChg chg="add mod">
          <ac:chgData name="Gabriela Wielgus" userId="S::gabwiel@agh.edu.pl::307b627d-0df5-4dc0-93b0-e183f005332f" providerId="AD" clId="Web-{15478D54-62AB-410D-8945-DAEBDBB70CF6}" dt="2023-01-15T19:19:37.252" v="447" actId="1076"/>
          <ac:spMkLst>
            <pc:docMk/>
            <pc:sldMk cId="1098619539" sldId="305"/>
            <ac:spMk id="43" creationId="{5CC3296E-02B2-93D9-BEF7-306866EC85EF}"/>
          </ac:spMkLst>
        </pc:spChg>
        <pc:spChg chg="add mod">
          <ac:chgData name="Gabriela Wielgus" userId="S::gabwiel@agh.edu.pl::307b627d-0df5-4dc0-93b0-e183f005332f" providerId="AD" clId="Web-{15478D54-62AB-410D-8945-DAEBDBB70CF6}" dt="2023-01-15T19:19:47.128" v="450" actId="1076"/>
          <ac:spMkLst>
            <pc:docMk/>
            <pc:sldMk cId="1098619539" sldId="305"/>
            <ac:spMk id="44" creationId="{74F9B609-67A6-71DC-D854-2CE8BF18A11F}"/>
          </ac:spMkLst>
        </pc:spChg>
        <pc:spChg chg="add mod">
          <ac:chgData name="Gabriela Wielgus" userId="S::gabwiel@agh.edu.pl::307b627d-0df5-4dc0-93b0-e183f005332f" providerId="AD" clId="Web-{15478D54-62AB-410D-8945-DAEBDBB70CF6}" dt="2023-01-15T19:20:26.410" v="460" actId="20577"/>
          <ac:spMkLst>
            <pc:docMk/>
            <pc:sldMk cId="1098619539" sldId="305"/>
            <ac:spMk id="45" creationId="{09EB7102-FECD-0759-0E61-F732D389E6FE}"/>
          </ac:spMkLst>
        </pc:spChg>
        <pc:spChg chg="add mod">
          <ac:chgData name="Gabriela Wielgus" userId="S::gabwiel@agh.edu.pl::307b627d-0df5-4dc0-93b0-e183f005332f" providerId="AD" clId="Web-{15478D54-62AB-410D-8945-DAEBDBB70CF6}" dt="2023-01-15T19:20:30.598" v="461" actId="20577"/>
          <ac:spMkLst>
            <pc:docMk/>
            <pc:sldMk cId="1098619539" sldId="305"/>
            <ac:spMk id="46" creationId="{6EBFE816-D553-DD4B-3690-691A6E21B9C8}"/>
          </ac:spMkLst>
        </pc:spChg>
        <pc:spChg chg="add mod">
          <ac:chgData name="Gabriela Wielgus" userId="S::gabwiel@agh.edu.pl::307b627d-0df5-4dc0-93b0-e183f005332f" providerId="AD" clId="Web-{15478D54-62AB-410D-8945-DAEBDBB70CF6}" dt="2023-01-15T19:20:34.410" v="462" actId="20577"/>
          <ac:spMkLst>
            <pc:docMk/>
            <pc:sldMk cId="1098619539" sldId="305"/>
            <ac:spMk id="47" creationId="{08BC4A68-8D44-82A0-0542-37581F531464}"/>
          </ac:spMkLst>
        </pc:spChg>
        <pc:spChg chg="add mod">
          <ac:chgData name="Gabriela Wielgus" userId="S::gabwiel@agh.edu.pl::307b627d-0df5-4dc0-93b0-e183f005332f" providerId="AD" clId="Web-{15478D54-62AB-410D-8945-DAEBDBB70CF6}" dt="2023-01-15T19:20:38.598" v="463" actId="20577"/>
          <ac:spMkLst>
            <pc:docMk/>
            <pc:sldMk cId="1098619539" sldId="305"/>
            <ac:spMk id="48" creationId="{6CE4ECEC-FC42-EF7D-8500-688A6FA37DDB}"/>
          </ac:spMkLst>
        </pc:spChg>
        <pc:picChg chg="del mod">
          <ac:chgData name="Gabriela Wielgus" userId="S::gabwiel@agh.edu.pl::307b627d-0df5-4dc0-93b0-e183f005332f" providerId="AD" clId="Web-{15478D54-62AB-410D-8945-DAEBDBB70CF6}" dt="2023-01-15T18:50:00.844" v="69"/>
          <ac:picMkLst>
            <pc:docMk/>
            <pc:sldMk cId="1098619539" sldId="305"/>
            <ac:picMk id="13" creationId="{88CD5FF0-58C6-77C4-136F-9AF8904157FD}"/>
          </ac:picMkLst>
        </pc:picChg>
        <pc:cxnChg chg="add del mod">
          <ac:chgData name="Gabriela Wielgus" userId="S::gabwiel@agh.edu.pl::307b627d-0df5-4dc0-93b0-e183f005332f" providerId="AD" clId="Web-{15478D54-62AB-410D-8945-DAEBDBB70CF6}" dt="2023-01-15T19:04:16.396" v="242"/>
          <ac:cxnSpMkLst>
            <pc:docMk/>
            <pc:sldMk cId="1098619539" sldId="305"/>
            <ac:cxnSpMk id="25" creationId="{FDD03201-E793-2DB5-2A6B-CE0D8266B688}"/>
          </ac:cxnSpMkLst>
        </pc:cxnChg>
        <pc:cxnChg chg="add del mod">
          <ac:chgData name="Gabriela Wielgus" userId="S::gabwiel@agh.edu.pl::307b627d-0df5-4dc0-93b0-e183f005332f" providerId="AD" clId="Web-{15478D54-62AB-410D-8945-DAEBDBB70CF6}" dt="2023-01-15T19:04:17.646" v="243"/>
          <ac:cxnSpMkLst>
            <pc:docMk/>
            <pc:sldMk cId="1098619539" sldId="305"/>
            <ac:cxnSpMk id="26" creationId="{FF3DF4E2-61E1-F590-3528-C9776A4C34A2}"/>
          </ac:cxnSpMkLst>
        </pc:cxnChg>
        <pc:cxnChg chg="add mod">
          <ac:chgData name="Gabriela Wielgus" userId="S::gabwiel@agh.edu.pl::307b627d-0df5-4dc0-93b0-e183f005332f" providerId="AD" clId="Web-{15478D54-62AB-410D-8945-DAEBDBB70CF6}" dt="2023-01-15T19:13:21.100" v="405" actId="1076"/>
          <ac:cxnSpMkLst>
            <pc:docMk/>
            <pc:sldMk cId="1098619539" sldId="305"/>
            <ac:cxnSpMk id="27" creationId="{16C93EF4-90B2-4FE2-C8BB-F1B945F45896}"/>
          </ac:cxnSpMkLst>
        </pc:cxnChg>
        <pc:cxnChg chg="add mod">
          <ac:chgData name="Gabriela Wielgus" userId="S::gabwiel@agh.edu.pl::307b627d-0df5-4dc0-93b0-e183f005332f" providerId="AD" clId="Web-{15478D54-62AB-410D-8945-DAEBDBB70CF6}" dt="2023-01-15T19:13:44.257" v="410" actId="1076"/>
          <ac:cxnSpMkLst>
            <pc:docMk/>
            <pc:sldMk cId="1098619539" sldId="305"/>
            <ac:cxnSpMk id="28" creationId="{76020E83-42C7-68BF-9A6C-8EA3BE363815}"/>
          </ac:cxnSpMkLst>
        </pc:cxnChg>
        <pc:cxnChg chg="add del mod">
          <ac:chgData name="Gabriela Wielgus" userId="S::gabwiel@agh.edu.pl::307b627d-0df5-4dc0-93b0-e183f005332f" providerId="AD" clId="Web-{15478D54-62AB-410D-8945-DAEBDBB70CF6}" dt="2023-01-15T19:07:24.980" v="267"/>
          <ac:cxnSpMkLst>
            <pc:docMk/>
            <pc:sldMk cId="1098619539" sldId="305"/>
            <ac:cxnSpMk id="29" creationId="{81A55241-E4D5-54D2-6AFD-271283905E3E}"/>
          </ac:cxnSpMkLst>
        </pc:cxnChg>
        <pc:cxnChg chg="add del mod">
          <ac:chgData name="Gabriela Wielgus" userId="S::gabwiel@agh.edu.pl::307b627d-0df5-4dc0-93b0-e183f005332f" providerId="AD" clId="Web-{15478D54-62AB-410D-8945-DAEBDBB70CF6}" dt="2023-01-15T19:07:37.746" v="270"/>
          <ac:cxnSpMkLst>
            <pc:docMk/>
            <pc:sldMk cId="1098619539" sldId="305"/>
            <ac:cxnSpMk id="30" creationId="{03610566-7251-A0B7-4B43-AD63172522C6}"/>
          </ac:cxnSpMkLst>
        </pc:cxnChg>
        <pc:cxnChg chg="add del mod">
          <ac:chgData name="Gabriela Wielgus" userId="S::gabwiel@agh.edu.pl::307b627d-0df5-4dc0-93b0-e183f005332f" providerId="AD" clId="Web-{15478D54-62AB-410D-8945-DAEBDBB70CF6}" dt="2023-01-15T19:08:06.153" v="275"/>
          <ac:cxnSpMkLst>
            <pc:docMk/>
            <pc:sldMk cId="1098619539" sldId="305"/>
            <ac:cxnSpMk id="31" creationId="{EE308EAF-7253-80A9-A26A-CD4D864C0FB1}"/>
          </ac:cxnSpMkLst>
        </pc:cxnChg>
        <pc:cxnChg chg="add mod">
          <ac:chgData name="Gabriela Wielgus" userId="S::gabwiel@agh.edu.pl::307b627d-0df5-4dc0-93b0-e183f005332f" providerId="AD" clId="Web-{15478D54-62AB-410D-8945-DAEBDBB70CF6}" dt="2023-01-15T19:13:37.241" v="408" actId="1076"/>
          <ac:cxnSpMkLst>
            <pc:docMk/>
            <pc:sldMk cId="1098619539" sldId="305"/>
            <ac:cxnSpMk id="32" creationId="{EF48ACE8-243A-F864-FF3B-B8C3C51D54F1}"/>
          </ac:cxnSpMkLst>
        </pc:cxnChg>
        <pc:cxnChg chg="add mod">
          <ac:chgData name="Gabriela Wielgus" userId="S::gabwiel@agh.edu.pl::307b627d-0df5-4dc0-93b0-e183f005332f" providerId="AD" clId="Web-{15478D54-62AB-410D-8945-DAEBDBB70CF6}" dt="2023-01-15T19:16:49.310" v="428" actId="1076"/>
          <ac:cxnSpMkLst>
            <pc:docMk/>
            <pc:sldMk cId="1098619539" sldId="305"/>
            <ac:cxnSpMk id="33" creationId="{09A9B6E8-1FCC-8881-2B11-0477FCC9A36E}"/>
          </ac:cxnSpMkLst>
        </pc:cxnChg>
        <pc:cxnChg chg="add mod">
          <ac:chgData name="Gabriela Wielgus" userId="S::gabwiel@agh.edu.pl::307b627d-0df5-4dc0-93b0-e183f005332f" providerId="AD" clId="Web-{15478D54-62AB-410D-8945-DAEBDBB70CF6}" dt="2023-01-15T19:17:26.436" v="431" actId="1076"/>
          <ac:cxnSpMkLst>
            <pc:docMk/>
            <pc:sldMk cId="1098619539" sldId="305"/>
            <ac:cxnSpMk id="34" creationId="{188903C6-D246-B58C-75BB-0F4DE4ACB96E}"/>
          </ac:cxnSpMkLst>
        </pc:cxnChg>
        <pc:cxnChg chg="add mod">
          <ac:chgData name="Gabriela Wielgus" userId="S::gabwiel@agh.edu.pl::307b627d-0df5-4dc0-93b0-e183f005332f" providerId="AD" clId="Web-{15478D54-62AB-410D-8945-DAEBDBB70CF6}" dt="2023-01-15T19:17:33.030" v="432" actId="1076"/>
          <ac:cxnSpMkLst>
            <pc:docMk/>
            <pc:sldMk cId="1098619539" sldId="305"/>
            <ac:cxnSpMk id="35" creationId="{6757522B-0507-5A0A-BFAC-7E5FECA7FD9E}"/>
          </ac:cxnSpMkLst>
        </pc:cxnChg>
        <pc:cxnChg chg="add mod">
          <ac:chgData name="Gabriela Wielgus" userId="S::gabwiel@agh.edu.pl::307b627d-0df5-4dc0-93b0-e183f005332f" providerId="AD" clId="Web-{15478D54-62AB-410D-8945-DAEBDBB70CF6}" dt="2023-01-15T19:16:18.043" v="423" actId="1076"/>
          <ac:cxnSpMkLst>
            <pc:docMk/>
            <pc:sldMk cId="1098619539" sldId="305"/>
            <ac:cxnSpMk id="36" creationId="{E1B63F8D-0513-D088-6A8B-922CCF49F394}"/>
          </ac:cxnSpMkLst>
        </pc:cxnChg>
        <pc:cxnChg chg="add mod">
          <ac:chgData name="Gabriela Wielgus" userId="S::gabwiel@agh.edu.pl::307b627d-0df5-4dc0-93b0-e183f005332f" providerId="AD" clId="Web-{15478D54-62AB-410D-8945-DAEBDBB70CF6}" dt="2023-01-15T19:15:52.214" v="420" actId="1076"/>
          <ac:cxnSpMkLst>
            <pc:docMk/>
            <pc:sldMk cId="1098619539" sldId="305"/>
            <ac:cxnSpMk id="37" creationId="{4938E9DF-76FE-F2E8-BBA9-3C2922D9D681}"/>
          </ac:cxnSpMkLst>
        </pc:cxnChg>
        <pc:cxnChg chg="add del mod">
          <ac:chgData name="Gabriela Wielgus" userId="S::gabwiel@agh.edu.pl::307b627d-0df5-4dc0-93b0-e183f005332f" providerId="AD" clId="Web-{15478D54-62AB-410D-8945-DAEBDBB70CF6}" dt="2023-01-15T19:11:50.316" v="324"/>
          <ac:cxnSpMkLst>
            <pc:docMk/>
            <pc:sldMk cId="1098619539" sldId="305"/>
            <ac:cxnSpMk id="38" creationId="{3D1490EF-F62D-D432-8825-6BE828693E54}"/>
          </ac:cxnSpMkLst>
        </pc:cxnChg>
        <pc:cxnChg chg="add del mod">
          <ac:chgData name="Gabriela Wielgus" userId="S::gabwiel@agh.edu.pl::307b627d-0df5-4dc0-93b0-e183f005332f" providerId="AD" clId="Web-{15478D54-62AB-410D-8945-DAEBDBB70CF6}" dt="2023-01-15T19:19:03.033" v="441"/>
          <ac:cxnSpMkLst>
            <pc:docMk/>
            <pc:sldMk cId="1098619539" sldId="305"/>
            <ac:cxnSpMk id="40" creationId="{97CA9E9E-CFF3-5911-D6DA-DAC1EF2CA70D}"/>
          </ac:cxnSpMkLst>
        </pc:cxnChg>
        <pc:cxnChg chg="add del mod">
          <ac:chgData name="Gabriela Wielgus" userId="S::gabwiel@agh.edu.pl::307b627d-0df5-4dc0-93b0-e183f005332f" providerId="AD" clId="Web-{15478D54-62AB-410D-8945-DAEBDBB70CF6}" dt="2023-01-15T19:19:11.533" v="443"/>
          <ac:cxnSpMkLst>
            <pc:docMk/>
            <pc:sldMk cId="1098619539" sldId="305"/>
            <ac:cxnSpMk id="41" creationId="{14F2EC3B-11D8-03FC-A26D-30E494FA4671}"/>
          </ac:cxnSpMkLst>
        </pc:cxnChg>
      </pc:sldChg>
      <pc:sldChg chg="addSp delSp modSp">
        <pc:chgData name="Gabriela Wielgus" userId="S::gabwiel@agh.edu.pl::307b627d-0df5-4dc0-93b0-e183f005332f" providerId="AD" clId="Web-{15478D54-62AB-410D-8945-DAEBDBB70CF6}" dt="2023-01-15T19:46:53.119" v="517" actId="1076"/>
        <pc:sldMkLst>
          <pc:docMk/>
          <pc:sldMk cId="3306274760" sldId="306"/>
        </pc:sldMkLst>
        <pc:spChg chg="del">
          <ac:chgData name="Gabriela Wielgus" userId="S::gabwiel@agh.edu.pl::307b627d-0df5-4dc0-93b0-e183f005332f" providerId="AD" clId="Web-{15478D54-62AB-410D-8945-DAEBDBB70CF6}" dt="2023-01-15T19:43:07.190" v="497"/>
          <ac:spMkLst>
            <pc:docMk/>
            <pc:sldMk cId="3306274760" sldId="306"/>
            <ac:spMk id="2" creationId="{073E3E6B-2136-C9E3-7232-033CFACFE099}"/>
          </ac:spMkLst>
        </pc:spChg>
        <pc:spChg chg="add mod">
          <ac:chgData name="Gabriela Wielgus" userId="S::gabwiel@agh.edu.pl::307b627d-0df5-4dc0-93b0-e183f005332f" providerId="AD" clId="Web-{15478D54-62AB-410D-8945-DAEBDBB70CF6}" dt="2023-01-15T19:46:53.119" v="517" actId="1076"/>
          <ac:spMkLst>
            <pc:docMk/>
            <pc:sldMk cId="3306274760" sldId="306"/>
            <ac:spMk id="5" creationId="{B76B1C9B-7FBE-07EE-1120-3CE53E42EEA7}"/>
          </ac:spMkLst>
        </pc:spChg>
        <pc:picChg chg="add mod">
          <ac:chgData name="Gabriela Wielgus" userId="S::gabwiel@agh.edu.pl::307b627d-0df5-4dc0-93b0-e183f005332f" providerId="AD" clId="Web-{15478D54-62AB-410D-8945-DAEBDBB70CF6}" dt="2023-01-15T19:43:20.175" v="501" actId="1076"/>
          <ac:picMkLst>
            <pc:docMk/>
            <pc:sldMk cId="3306274760" sldId="306"/>
            <ac:picMk id="3" creationId="{64E768A2-0A7E-4058-B039-0F89A3CDD25E}"/>
          </ac:picMkLst>
        </pc:picChg>
      </pc:sldChg>
    </pc:docChg>
  </pc:docChgLst>
  <pc:docChgLst>
    <pc:chgData name="Gabriela Wielgus" userId="S::gabwiel@agh.edu.pl::307b627d-0df5-4dc0-93b0-e183f005332f" providerId="AD" clId="Web-{46503298-C7D1-4BD5-B6D7-10AE3DBC7EEB}"/>
    <pc:docChg chg="addSld delSld modSld">
      <pc:chgData name="Gabriela Wielgus" userId="S::gabwiel@agh.edu.pl::307b627d-0df5-4dc0-93b0-e183f005332f" providerId="AD" clId="Web-{46503298-C7D1-4BD5-B6D7-10AE3DBC7EEB}" dt="2023-01-12T06:53:53.028" v="748"/>
      <pc:docMkLst>
        <pc:docMk/>
      </pc:docMkLst>
      <pc:sldChg chg="modNotes">
        <pc:chgData name="Gabriela Wielgus" userId="S::gabwiel@agh.edu.pl::307b627d-0df5-4dc0-93b0-e183f005332f" providerId="AD" clId="Web-{46503298-C7D1-4BD5-B6D7-10AE3DBC7EEB}" dt="2023-01-12T05:12:15.934" v="133"/>
        <pc:sldMkLst>
          <pc:docMk/>
          <pc:sldMk cId="0" sldId="257"/>
        </pc:sldMkLst>
      </pc:sldChg>
      <pc:sldChg chg="modNotes">
        <pc:chgData name="Gabriela Wielgus" userId="S::gabwiel@agh.edu.pl::307b627d-0df5-4dc0-93b0-e183f005332f" providerId="AD" clId="Web-{46503298-C7D1-4BD5-B6D7-10AE3DBC7EEB}" dt="2023-01-12T05:22:11.908" v="140"/>
        <pc:sldMkLst>
          <pc:docMk/>
          <pc:sldMk cId="3111246613" sldId="273"/>
        </pc:sldMkLst>
      </pc:sldChg>
      <pc:sldChg chg="modNotes">
        <pc:chgData name="Gabriela Wielgus" userId="S::gabwiel@agh.edu.pl::307b627d-0df5-4dc0-93b0-e183f005332f" providerId="AD" clId="Web-{46503298-C7D1-4BD5-B6D7-10AE3DBC7EEB}" dt="2023-01-12T05:38:24.131" v="216"/>
        <pc:sldMkLst>
          <pc:docMk/>
          <pc:sldMk cId="146292266" sldId="274"/>
        </pc:sldMkLst>
      </pc:sldChg>
      <pc:sldChg chg="addSp delSp modSp modNotes">
        <pc:chgData name="Gabriela Wielgus" userId="S::gabwiel@agh.edu.pl::307b627d-0df5-4dc0-93b0-e183f005332f" providerId="AD" clId="Web-{46503298-C7D1-4BD5-B6D7-10AE3DBC7EEB}" dt="2023-01-12T06:24:43.247" v="553"/>
        <pc:sldMkLst>
          <pc:docMk/>
          <pc:sldMk cId="977234384" sldId="276"/>
        </pc:sldMkLst>
        <pc:spChg chg="mod">
          <ac:chgData name="Gabriela Wielgus" userId="S::gabwiel@agh.edu.pl::307b627d-0df5-4dc0-93b0-e183f005332f" providerId="AD" clId="Web-{46503298-C7D1-4BD5-B6D7-10AE3DBC7EEB}" dt="2023-01-12T06:21:38.975" v="549" actId="14100"/>
          <ac:spMkLst>
            <pc:docMk/>
            <pc:sldMk cId="977234384" sldId="276"/>
            <ac:spMk id="7" creationId="{9F599819-7AA1-2955-E8FE-8CDDDC1DE753}"/>
          </ac:spMkLst>
        </pc:spChg>
        <pc:spChg chg="mod">
          <ac:chgData name="Gabriela Wielgus" userId="S::gabwiel@agh.edu.pl::307b627d-0df5-4dc0-93b0-e183f005332f" providerId="AD" clId="Web-{46503298-C7D1-4BD5-B6D7-10AE3DBC7EEB}" dt="2023-01-12T06:21:36.115" v="548" actId="1076"/>
          <ac:spMkLst>
            <pc:docMk/>
            <pc:sldMk cId="977234384" sldId="276"/>
            <ac:spMk id="8" creationId="{57041387-FEB7-94E4-8D9D-4E5EF26580F4}"/>
          </ac:spMkLst>
        </pc:spChg>
        <pc:spChg chg="mod">
          <ac:chgData name="Gabriela Wielgus" userId="S::gabwiel@agh.edu.pl::307b627d-0df5-4dc0-93b0-e183f005332f" providerId="AD" clId="Web-{46503298-C7D1-4BD5-B6D7-10AE3DBC7EEB}" dt="2023-01-12T06:21:44.162" v="550" actId="1076"/>
          <ac:spMkLst>
            <pc:docMk/>
            <pc:sldMk cId="977234384" sldId="276"/>
            <ac:spMk id="9" creationId="{4D3DCD17-B004-0EC1-124E-32B606C3DF89}"/>
          </ac:spMkLst>
        </pc:spChg>
        <pc:spChg chg="mod">
          <ac:chgData name="Gabriela Wielgus" userId="S::gabwiel@agh.edu.pl::307b627d-0df5-4dc0-93b0-e183f005332f" providerId="AD" clId="Web-{46503298-C7D1-4BD5-B6D7-10AE3DBC7EEB}" dt="2023-01-12T06:21:48.162" v="551" actId="1076"/>
          <ac:spMkLst>
            <pc:docMk/>
            <pc:sldMk cId="977234384" sldId="276"/>
            <ac:spMk id="10" creationId="{E1E50505-F2A0-2E8D-8B12-AFFCD279D7D2}"/>
          </ac:spMkLst>
        </pc:spChg>
        <pc:picChg chg="add del mod">
          <ac:chgData name="Gabriela Wielgus" userId="S::gabwiel@agh.edu.pl::307b627d-0df5-4dc0-93b0-e183f005332f" providerId="AD" clId="Web-{46503298-C7D1-4BD5-B6D7-10AE3DBC7EEB}" dt="2023-01-12T06:21:21.661" v="546"/>
          <ac:picMkLst>
            <pc:docMk/>
            <pc:sldMk cId="977234384" sldId="276"/>
            <ac:picMk id="6" creationId="{F29383BA-D7C4-65A2-5755-4EE79BCCA502}"/>
          </ac:picMkLst>
        </pc:picChg>
      </pc:sldChg>
      <pc:sldChg chg="addSp delSp modSp modNotes">
        <pc:chgData name="Gabriela Wielgus" userId="S::gabwiel@agh.edu.pl::307b627d-0df5-4dc0-93b0-e183f005332f" providerId="AD" clId="Web-{46503298-C7D1-4BD5-B6D7-10AE3DBC7EEB}" dt="2023-01-12T06:45:51.089" v="577"/>
        <pc:sldMkLst>
          <pc:docMk/>
          <pc:sldMk cId="3062069441" sldId="278"/>
        </pc:sldMkLst>
        <pc:spChg chg="add mod">
          <ac:chgData name="Gabriela Wielgus" userId="S::gabwiel@agh.edu.pl::307b627d-0df5-4dc0-93b0-e183f005332f" providerId="AD" clId="Web-{46503298-C7D1-4BD5-B6D7-10AE3DBC7EEB}" dt="2023-01-12T06:31:51.528" v="574" actId="1076"/>
          <ac:spMkLst>
            <pc:docMk/>
            <pc:sldMk cId="3062069441" sldId="278"/>
            <ac:spMk id="4" creationId="{BE9B9FBF-9D7A-E988-DEFB-F8973F7702D4}"/>
          </ac:spMkLst>
        </pc:spChg>
        <pc:spChg chg="del mod">
          <ac:chgData name="Gabriela Wielgus" userId="S::gabwiel@agh.edu.pl::307b627d-0df5-4dc0-93b0-e183f005332f" providerId="AD" clId="Web-{46503298-C7D1-4BD5-B6D7-10AE3DBC7EEB}" dt="2023-01-12T06:31:04.432" v="557"/>
          <ac:spMkLst>
            <pc:docMk/>
            <pc:sldMk cId="3062069441" sldId="278"/>
            <ac:spMk id="5" creationId="{3C8BAF5B-0973-4AD5-6E9B-C3B01F07DADF}"/>
          </ac:spMkLst>
        </pc:spChg>
        <pc:spChg chg="del">
          <ac:chgData name="Gabriela Wielgus" userId="S::gabwiel@agh.edu.pl::307b627d-0df5-4dc0-93b0-e183f005332f" providerId="AD" clId="Web-{46503298-C7D1-4BD5-B6D7-10AE3DBC7EEB}" dt="2023-01-12T06:31:00.792" v="555"/>
          <ac:spMkLst>
            <pc:docMk/>
            <pc:sldMk cId="3062069441" sldId="278"/>
            <ac:spMk id="6" creationId="{73A1699E-8417-7663-D4A5-E7F47CA2E3E0}"/>
          </ac:spMkLst>
        </pc:spChg>
      </pc:sldChg>
      <pc:sldChg chg="addSp modSp modNotes">
        <pc:chgData name="Gabriela Wielgus" userId="S::gabwiel@agh.edu.pl::307b627d-0df5-4dc0-93b0-e183f005332f" providerId="AD" clId="Web-{46503298-C7D1-4BD5-B6D7-10AE3DBC7EEB}" dt="2023-01-12T06:13:47.926" v="508"/>
        <pc:sldMkLst>
          <pc:docMk/>
          <pc:sldMk cId="2254984681" sldId="289"/>
        </pc:sldMkLst>
        <pc:spChg chg="mod">
          <ac:chgData name="Gabriela Wielgus" userId="S::gabwiel@agh.edu.pl::307b627d-0df5-4dc0-93b0-e183f005332f" providerId="AD" clId="Web-{46503298-C7D1-4BD5-B6D7-10AE3DBC7EEB}" dt="2023-01-12T06:12:51.455" v="380" actId="20577"/>
          <ac:spMkLst>
            <pc:docMk/>
            <pc:sldMk cId="2254984681" sldId="289"/>
            <ac:spMk id="3" creationId="{24901559-70ED-40F3-CC44-BC57865B9BBA}"/>
          </ac:spMkLst>
        </pc:spChg>
        <pc:spChg chg="mod">
          <ac:chgData name="Gabriela Wielgus" userId="S::gabwiel@agh.edu.pl::307b627d-0df5-4dc0-93b0-e183f005332f" providerId="AD" clId="Web-{46503298-C7D1-4BD5-B6D7-10AE3DBC7EEB}" dt="2023-01-12T06:07:27.569" v="373" actId="14100"/>
          <ac:spMkLst>
            <pc:docMk/>
            <pc:sldMk cId="2254984681" sldId="289"/>
            <ac:spMk id="10" creationId="{C04D259B-B156-A375-921F-D76E879A47AE}"/>
          </ac:spMkLst>
        </pc:spChg>
        <pc:picChg chg="add mod">
          <ac:chgData name="Gabriela Wielgus" userId="S::gabwiel@agh.edu.pl::307b627d-0df5-4dc0-93b0-e183f005332f" providerId="AD" clId="Web-{46503298-C7D1-4BD5-B6D7-10AE3DBC7EEB}" dt="2023-01-12T06:07:42.960" v="375" actId="1076"/>
          <ac:picMkLst>
            <pc:docMk/>
            <pc:sldMk cId="2254984681" sldId="289"/>
            <ac:picMk id="2" creationId="{E28DED97-91F6-4CD3-0FF2-C0E69B7DB928}"/>
          </ac:picMkLst>
        </pc:picChg>
        <pc:picChg chg="mod">
          <ac:chgData name="Gabriela Wielgus" userId="S::gabwiel@agh.edu.pl::307b627d-0df5-4dc0-93b0-e183f005332f" providerId="AD" clId="Web-{46503298-C7D1-4BD5-B6D7-10AE3DBC7EEB}" dt="2023-01-12T06:07:05.568" v="370" actId="1076"/>
          <ac:picMkLst>
            <pc:docMk/>
            <pc:sldMk cId="2254984681" sldId="289"/>
            <ac:picMk id="5" creationId="{D7759AB1-94FC-4111-97FE-0AACEDB14A44}"/>
          </ac:picMkLst>
        </pc:picChg>
        <pc:picChg chg="mod">
          <ac:chgData name="Gabriela Wielgus" userId="S::gabwiel@agh.edu.pl::307b627d-0df5-4dc0-93b0-e183f005332f" providerId="AD" clId="Web-{46503298-C7D1-4BD5-B6D7-10AE3DBC7EEB}" dt="2023-01-12T06:07:05.615" v="371" actId="1076"/>
          <ac:picMkLst>
            <pc:docMk/>
            <pc:sldMk cId="2254984681" sldId="289"/>
            <ac:picMk id="6" creationId="{69D7265C-646C-C1CD-B133-C822345618C0}"/>
          </ac:picMkLst>
        </pc:picChg>
      </pc:sldChg>
      <pc:sldChg chg="modNotes">
        <pc:chgData name="Gabriela Wielgus" userId="S::gabwiel@agh.edu.pl::307b627d-0df5-4dc0-93b0-e183f005332f" providerId="AD" clId="Web-{46503298-C7D1-4BD5-B6D7-10AE3DBC7EEB}" dt="2023-01-12T06:15:13.117" v="509"/>
        <pc:sldMkLst>
          <pc:docMk/>
          <pc:sldMk cId="4001366726" sldId="290"/>
        </pc:sldMkLst>
      </pc:sldChg>
      <pc:sldChg chg="modNotes">
        <pc:chgData name="Gabriela Wielgus" userId="S::gabwiel@agh.edu.pl::307b627d-0df5-4dc0-93b0-e183f005332f" providerId="AD" clId="Web-{46503298-C7D1-4BD5-B6D7-10AE3DBC7EEB}" dt="2023-01-12T06:16:49.730" v="510"/>
        <pc:sldMkLst>
          <pc:docMk/>
          <pc:sldMk cId="2191681132" sldId="293"/>
        </pc:sldMkLst>
      </pc:sldChg>
      <pc:sldChg chg="modNotes">
        <pc:chgData name="Gabriela Wielgus" userId="S::gabwiel@agh.edu.pl::307b627d-0df5-4dc0-93b0-e183f005332f" providerId="AD" clId="Web-{46503298-C7D1-4BD5-B6D7-10AE3DBC7EEB}" dt="2023-01-12T06:30:39.525" v="554"/>
        <pc:sldMkLst>
          <pc:docMk/>
          <pc:sldMk cId="641959861" sldId="294"/>
        </pc:sldMkLst>
      </pc:sldChg>
      <pc:sldChg chg="modNotes">
        <pc:chgData name="Gabriela Wielgus" userId="S::gabwiel@agh.edu.pl::307b627d-0df5-4dc0-93b0-e183f005332f" providerId="AD" clId="Web-{46503298-C7D1-4BD5-B6D7-10AE3DBC7EEB}" dt="2023-01-12T06:40:48.719" v="575"/>
        <pc:sldMkLst>
          <pc:docMk/>
          <pc:sldMk cId="2463503376" sldId="295"/>
        </pc:sldMkLst>
      </pc:sldChg>
      <pc:sldChg chg="modNotes">
        <pc:chgData name="Gabriela Wielgus" userId="S::gabwiel@agh.edu.pl::307b627d-0df5-4dc0-93b0-e183f005332f" providerId="AD" clId="Web-{46503298-C7D1-4BD5-B6D7-10AE3DBC7EEB}" dt="2023-01-12T05:25:30.759" v="147"/>
        <pc:sldMkLst>
          <pc:docMk/>
          <pc:sldMk cId="3812982623" sldId="300"/>
        </pc:sldMkLst>
      </pc:sldChg>
      <pc:sldChg chg="addSp delSp modSp">
        <pc:chgData name="Gabriela Wielgus" userId="S::gabwiel@agh.edu.pl::307b627d-0df5-4dc0-93b0-e183f005332f" providerId="AD" clId="Web-{46503298-C7D1-4BD5-B6D7-10AE3DBC7EEB}" dt="2023-01-12T06:52:44.042" v="745" actId="1076"/>
        <pc:sldMkLst>
          <pc:docMk/>
          <pc:sldMk cId="686554144" sldId="301"/>
        </pc:sldMkLst>
        <pc:spChg chg="mod">
          <ac:chgData name="Gabriela Wielgus" userId="S::gabwiel@agh.edu.pl::307b627d-0df5-4dc0-93b0-e183f005332f" providerId="AD" clId="Web-{46503298-C7D1-4BD5-B6D7-10AE3DBC7EEB}" dt="2023-01-12T06:52:23.525" v="738" actId="1076"/>
          <ac:spMkLst>
            <pc:docMk/>
            <pc:sldMk cId="686554144" sldId="301"/>
            <ac:spMk id="2" creationId="{00000000-0000-0000-0000-000000000000}"/>
          </ac:spMkLst>
        </pc:spChg>
        <pc:spChg chg="add del mod">
          <ac:chgData name="Gabriela Wielgus" userId="S::gabwiel@agh.edu.pl::307b627d-0df5-4dc0-93b0-e183f005332f" providerId="AD" clId="Web-{46503298-C7D1-4BD5-B6D7-10AE3DBC7EEB}" dt="2023-01-12T06:47:51.906" v="663"/>
          <ac:spMkLst>
            <pc:docMk/>
            <pc:sldMk cId="686554144" sldId="301"/>
            <ac:spMk id="3" creationId="{1FA281E9-14D6-584B-B4B3-236D75703B82}"/>
          </ac:spMkLst>
        </pc:spChg>
        <pc:spChg chg="add mod">
          <ac:chgData name="Gabriela Wielgus" userId="S::gabwiel@agh.edu.pl::307b627d-0df5-4dc0-93b0-e183f005332f" providerId="AD" clId="Web-{46503298-C7D1-4BD5-B6D7-10AE3DBC7EEB}" dt="2023-01-12T06:48:06.704" v="670" actId="20577"/>
          <ac:spMkLst>
            <pc:docMk/>
            <pc:sldMk cId="686554144" sldId="301"/>
            <ac:spMk id="5" creationId="{D735A5E9-7B89-9F0E-655B-6154BB146EC4}"/>
          </ac:spMkLst>
        </pc:spChg>
        <pc:spChg chg="add mod">
          <ac:chgData name="Gabriela Wielgus" userId="S::gabwiel@agh.edu.pl::307b627d-0df5-4dc0-93b0-e183f005332f" providerId="AD" clId="Web-{46503298-C7D1-4BD5-B6D7-10AE3DBC7EEB}" dt="2023-01-12T06:52:43.932" v="742" actId="1076"/>
          <ac:spMkLst>
            <pc:docMk/>
            <pc:sldMk cId="686554144" sldId="301"/>
            <ac:spMk id="7" creationId="{4A1DF2B4-D63C-894A-82E9-788D7284C3F0}"/>
          </ac:spMkLst>
        </pc:spChg>
        <pc:spChg chg="add mod">
          <ac:chgData name="Gabriela Wielgus" userId="S::gabwiel@agh.edu.pl::307b627d-0df5-4dc0-93b0-e183f005332f" providerId="AD" clId="Web-{46503298-C7D1-4BD5-B6D7-10AE3DBC7EEB}" dt="2023-01-12T06:52:23.666" v="740" actId="1076"/>
          <ac:spMkLst>
            <pc:docMk/>
            <pc:sldMk cId="686554144" sldId="301"/>
            <ac:spMk id="10" creationId="{DFFABC1D-FD04-437E-2038-7C33DA259A05}"/>
          </ac:spMkLst>
        </pc:spChg>
        <pc:spChg chg="add mod">
          <ac:chgData name="Gabriela Wielgus" userId="S::gabwiel@agh.edu.pl::307b627d-0df5-4dc0-93b0-e183f005332f" providerId="AD" clId="Web-{46503298-C7D1-4BD5-B6D7-10AE3DBC7EEB}" dt="2023-01-12T06:52:43.932" v="743" actId="1076"/>
          <ac:spMkLst>
            <pc:docMk/>
            <pc:sldMk cId="686554144" sldId="301"/>
            <ac:spMk id="12" creationId="{26906D15-0E81-EDDE-AC1A-F9EA27E92C14}"/>
          </ac:spMkLst>
        </pc:spChg>
        <pc:picChg chg="mod">
          <ac:chgData name="Gabriela Wielgus" userId="S::gabwiel@agh.edu.pl::307b627d-0df5-4dc0-93b0-e183f005332f" providerId="AD" clId="Web-{46503298-C7D1-4BD5-B6D7-10AE3DBC7EEB}" dt="2023-01-12T06:52:23.635" v="739" actId="1076"/>
          <ac:picMkLst>
            <pc:docMk/>
            <pc:sldMk cId="686554144" sldId="301"/>
            <ac:picMk id="8" creationId="{8070B73A-EDE0-C923-E615-B916B0CFB7B9}"/>
          </ac:picMkLst>
        </pc:picChg>
        <pc:picChg chg="add mod">
          <ac:chgData name="Gabriela Wielgus" userId="S::gabwiel@agh.edu.pl::307b627d-0df5-4dc0-93b0-e183f005332f" providerId="AD" clId="Web-{46503298-C7D1-4BD5-B6D7-10AE3DBC7EEB}" dt="2023-01-12T06:52:43.995" v="744" actId="1076"/>
          <ac:picMkLst>
            <pc:docMk/>
            <pc:sldMk cId="686554144" sldId="301"/>
            <ac:picMk id="14" creationId="{0D028BE9-12F1-5217-3635-7CEDF0F4D621}"/>
          </ac:picMkLst>
        </pc:picChg>
        <pc:picChg chg="add mod">
          <ac:chgData name="Gabriela Wielgus" userId="S::gabwiel@agh.edu.pl::307b627d-0df5-4dc0-93b0-e183f005332f" providerId="AD" clId="Web-{46503298-C7D1-4BD5-B6D7-10AE3DBC7EEB}" dt="2023-01-12T06:52:23.728" v="741" actId="1076"/>
          <ac:picMkLst>
            <pc:docMk/>
            <pc:sldMk cId="686554144" sldId="301"/>
            <ac:picMk id="16" creationId="{D02FD27E-6CDF-A3D2-5CE8-76411D48CCC1}"/>
          </ac:picMkLst>
        </pc:picChg>
        <pc:picChg chg="add mod">
          <ac:chgData name="Gabriela Wielgus" userId="S::gabwiel@agh.edu.pl::307b627d-0df5-4dc0-93b0-e183f005332f" providerId="AD" clId="Web-{46503298-C7D1-4BD5-B6D7-10AE3DBC7EEB}" dt="2023-01-12T06:52:44.042" v="745" actId="1076"/>
          <ac:picMkLst>
            <pc:docMk/>
            <pc:sldMk cId="686554144" sldId="301"/>
            <ac:picMk id="18" creationId="{595B7A49-61AD-A4E6-2D82-E60055B21A09}"/>
          </ac:picMkLst>
        </pc:picChg>
      </pc:sldChg>
      <pc:sldChg chg="del">
        <pc:chgData name="Gabriela Wielgus" userId="S::gabwiel@agh.edu.pl::307b627d-0df5-4dc0-93b0-e183f005332f" providerId="AD" clId="Web-{46503298-C7D1-4BD5-B6D7-10AE3DBC7EEB}" dt="2023-01-12T06:53:49.200" v="746"/>
        <pc:sldMkLst>
          <pc:docMk/>
          <pc:sldMk cId="1723452362" sldId="302"/>
        </pc:sldMkLst>
      </pc:sldChg>
      <pc:sldChg chg="del">
        <pc:chgData name="Gabriela Wielgus" userId="S::gabwiel@agh.edu.pl::307b627d-0df5-4dc0-93b0-e183f005332f" providerId="AD" clId="Web-{46503298-C7D1-4BD5-B6D7-10AE3DBC7EEB}" dt="2023-01-12T06:53:50.810" v="747"/>
        <pc:sldMkLst>
          <pc:docMk/>
          <pc:sldMk cId="3636528219" sldId="303"/>
        </pc:sldMkLst>
      </pc:sldChg>
      <pc:sldChg chg="del">
        <pc:chgData name="Gabriela Wielgus" userId="S::gabwiel@agh.edu.pl::307b627d-0df5-4dc0-93b0-e183f005332f" providerId="AD" clId="Web-{46503298-C7D1-4BD5-B6D7-10AE3DBC7EEB}" dt="2023-01-12T06:53:53.028" v="748"/>
        <pc:sldMkLst>
          <pc:docMk/>
          <pc:sldMk cId="1845828771" sldId="304"/>
        </pc:sldMkLst>
      </pc:sldChg>
      <pc:sldChg chg="addSp delSp modSp add replId modNotes">
        <pc:chgData name="Gabriela Wielgus" userId="S::gabwiel@agh.edu.pl::307b627d-0df5-4dc0-93b0-e183f005332f" providerId="AD" clId="Web-{46503298-C7D1-4BD5-B6D7-10AE3DBC7EEB}" dt="2023-01-12T06:46:52.716" v="618"/>
        <pc:sldMkLst>
          <pc:docMk/>
          <pc:sldMk cId="1098619539" sldId="305"/>
        </pc:sldMkLst>
        <pc:spChg chg="mod">
          <ac:chgData name="Gabriela Wielgus" userId="S::gabwiel@agh.edu.pl::307b627d-0df5-4dc0-93b0-e183f005332f" providerId="AD" clId="Web-{46503298-C7D1-4BD5-B6D7-10AE3DBC7EEB}" dt="2023-01-12T06:46:15.950" v="591" actId="20577"/>
          <ac:spMkLst>
            <pc:docMk/>
            <pc:sldMk cId="1098619539" sldId="305"/>
            <ac:spMk id="2" creationId="{00000000-0000-0000-0000-000000000000}"/>
          </ac:spMkLst>
        </pc:spChg>
        <pc:spChg chg="del mod">
          <ac:chgData name="Gabriela Wielgus" userId="S::gabwiel@agh.edu.pl::307b627d-0df5-4dc0-93b0-e183f005332f" providerId="AD" clId="Web-{46503298-C7D1-4BD5-B6D7-10AE3DBC7EEB}" dt="2023-01-12T06:46:00.465" v="584"/>
          <ac:spMkLst>
            <pc:docMk/>
            <pc:sldMk cId="1098619539" sldId="305"/>
            <ac:spMk id="3" creationId="{00000000-0000-0000-0000-000000000000}"/>
          </ac:spMkLst>
        </pc:spChg>
        <pc:spChg chg="del mod">
          <ac:chgData name="Gabriela Wielgus" userId="S::gabwiel@agh.edu.pl::307b627d-0df5-4dc0-93b0-e183f005332f" providerId="AD" clId="Web-{46503298-C7D1-4BD5-B6D7-10AE3DBC7EEB}" dt="2023-01-12T06:45:57.543" v="581"/>
          <ac:spMkLst>
            <pc:docMk/>
            <pc:sldMk cId="1098619539" sldId="305"/>
            <ac:spMk id="4" creationId="{BE9B9FBF-9D7A-E988-DEFB-F8973F7702D4}"/>
          </ac:spMkLst>
        </pc:spChg>
        <pc:spChg chg="add del mod">
          <ac:chgData name="Gabriela Wielgus" userId="S::gabwiel@agh.edu.pl::307b627d-0df5-4dc0-93b0-e183f005332f" providerId="AD" clId="Web-{46503298-C7D1-4BD5-B6D7-10AE3DBC7EEB}" dt="2023-01-12T06:46:20.372" v="592"/>
          <ac:spMkLst>
            <pc:docMk/>
            <pc:sldMk cId="1098619539" sldId="305"/>
            <ac:spMk id="6" creationId="{B2667074-0CF5-8F50-BE78-7C0A7DD4402F}"/>
          </ac:spMkLst>
        </pc:spChg>
        <pc:spChg chg="add mod">
          <ac:chgData name="Gabriela Wielgus" userId="S::gabwiel@agh.edu.pl::307b627d-0df5-4dc0-93b0-e183f005332f" providerId="AD" clId="Web-{46503298-C7D1-4BD5-B6D7-10AE3DBC7EEB}" dt="2023-01-12T06:46:42.997" v="616" actId="20577"/>
          <ac:spMkLst>
            <pc:docMk/>
            <pc:sldMk cId="1098619539" sldId="305"/>
            <ac:spMk id="8" creationId="{B56D5DF2-5F99-5D26-0E8C-843182281DB0}"/>
          </ac:spMkLst>
        </pc:spChg>
        <pc:picChg chg="del">
          <ac:chgData name="Gabriela Wielgus" userId="S::gabwiel@agh.edu.pl::307b627d-0df5-4dc0-93b0-e183f005332f" providerId="AD" clId="Web-{46503298-C7D1-4BD5-B6D7-10AE3DBC7EEB}" dt="2023-01-12T06:45:55.246" v="579"/>
          <ac:picMkLst>
            <pc:docMk/>
            <pc:sldMk cId="1098619539" sldId="305"/>
            <ac:picMk id="7" creationId="{BE31AA7B-6D20-A3C6-AEF0-E2A50E711CF8}"/>
          </ac:picMkLst>
        </pc:picChg>
      </pc:sldChg>
    </pc:docChg>
  </pc:docChgLst>
  <pc:docChgLst>
    <pc:chgData name="Lucjan Janowski" userId="14ccb530-a021-4e9c-b871-fe9c5a2b8467" providerId="ADAL" clId="{34216740-AF60-CF42-83FC-B91145EC4508}"/>
    <pc:docChg chg="undo custSel addSld delSld modSld sldOrd">
      <pc:chgData name="Lucjan Janowski" userId="14ccb530-a021-4e9c-b871-fe9c5a2b8467" providerId="ADAL" clId="{34216740-AF60-CF42-83FC-B91145EC4508}" dt="2023-01-17T16:52:32.346" v="3614" actId="767"/>
      <pc:docMkLst>
        <pc:docMk/>
      </pc:docMkLst>
      <pc:sldChg chg="add">
        <pc:chgData name="Lucjan Janowski" userId="14ccb530-a021-4e9c-b871-fe9c5a2b8467" providerId="ADAL" clId="{34216740-AF60-CF42-83FC-B91145EC4508}" dt="2023-01-04T13:02:45.065" v="0"/>
        <pc:sldMkLst>
          <pc:docMk/>
          <pc:sldMk cId="0" sldId="257"/>
        </pc:sldMkLst>
      </pc:sldChg>
      <pc:sldChg chg="addSp modSp mod modNotesTx">
        <pc:chgData name="Lucjan Janowski" userId="14ccb530-a021-4e9c-b871-fe9c5a2b8467" providerId="ADAL" clId="{34216740-AF60-CF42-83FC-B91145EC4508}" dt="2023-01-17T16:52:32.346" v="3614" actId="767"/>
        <pc:sldMkLst>
          <pc:docMk/>
          <pc:sldMk cId="3740482343" sldId="258"/>
        </pc:sldMkLst>
        <pc:spChg chg="add mod">
          <ac:chgData name="Lucjan Janowski" userId="14ccb530-a021-4e9c-b871-fe9c5a2b8467" providerId="ADAL" clId="{34216740-AF60-CF42-83FC-B91145EC4508}" dt="2023-01-17T16:52:32.346" v="3614" actId="767"/>
          <ac:spMkLst>
            <pc:docMk/>
            <pc:sldMk cId="3740482343" sldId="258"/>
            <ac:spMk id="2" creationId="{7E0C88CB-7F83-2CA2-CEBB-A3D6CD2D338D}"/>
          </ac:spMkLst>
        </pc:spChg>
        <pc:spChg chg="mod">
          <ac:chgData name="Lucjan Janowski" userId="14ccb530-a021-4e9c-b871-fe9c5a2b8467" providerId="ADAL" clId="{34216740-AF60-CF42-83FC-B91145EC4508}" dt="2023-01-11T10:26:06.544" v="1434" actId="790"/>
          <ac:spMkLst>
            <pc:docMk/>
            <pc:sldMk cId="3740482343" sldId="258"/>
            <ac:spMk id="6" creationId="{E5B64593-D18B-88BD-6409-EC23D025E838}"/>
          </ac:spMkLst>
        </pc:spChg>
        <pc:spChg chg="mod">
          <ac:chgData name="Lucjan Janowski" userId="14ccb530-a021-4e9c-b871-fe9c5a2b8467" providerId="ADAL" clId="{34216740-AF60-CF42-83FC-B91145EC4508}" dt="2023-01-11T09:44:22.211" v="1260" actId="20577"/>
          <ac:spMkLst>
            <pc:docMk/>
            <pc:sldMk cId="3740482343" sldId="258"/>
            <ac:spMk id="7" creationId="{F858557D-8B8E-E57F-3F8C-972EAF60B45A}"/>
          </ac:spMkLst>
        </pc:spChg>
      </pc:sldChg>
      <pc:sldChg chg="del">
        <pc:chgData name="Lucjan Janowski" userId="14ccb530-a021-4e9c-b871-fe9c5a2b8467" providerId="ADAL" clId="{34216740-AF60-CF42-83FC-B91145EC4508}" dt="2023-01-04T13:02:49.471" v="1" actId="2696"/>
        <pc:sldMkLst>
          <pc:docMk/>
          <pc:sldMk cId="135624459" sldId="259"/>
        </pc:sldMkLst>
      </pc:sldChg>
      <pc:sldChg chg="addSp modSp mod">
        <pc:chgData name="Lucjan Janowski" userId="14ccb530-a021-4e9c-b871-fe9c5a2b8467" providerId="ADAL" clId="{34216740-AF60-CF42-83FC-B91145EC4508}" dt="2023-01-11T09:45:34.595" v="1294" actId="14100"/>
        <pc:sldMkLst>
          <pc:docMk/>
          <pc:sldMk cId="3111246613" sldId="273"/>
        </pc:sldMkLst>
        <pc:spChg chg="add mod">
          <ac:chgData name="Lucjan Janowski" userId="14ccb530-a021-4e9c-b871-fe9c5a2b8467" providerId="ADAL" clId="{34216740-AF60-CF42-83FC-B91145EC4508}" dt="2023-01-11T09:45:34.595" v="1294" actId="14100"/>
          <ac:spMkLst>
            <pc:docMk/>
            <pc:sldMk cId="3111246613" sldId="273"/>
            <ac:spMk id="2" creationId="{8846DCFF-DAC0-8C0F-837D-32BDB610CAB0}"/>
          </ac:spMkLst>
        </pc:spChg>
        <pc:spChg chg="add mod">
          <ac:chgData name="Lucjan Janowski" userId="14ccb530-a021-4e9c-b871-fe9c5a2b8467" providerId="ADAL" clId="{34216740-AF60-CF42-83FC-B91145EC4508}" dt="2023-01-04T13:18:05.937" v="214" actId="20577"/>
          <ac:spMkLst>
            <pc:docMk/>
            <pc:sldMk cId="3111246613" sldId="273"/>
            <ac:spMk id="5" creationId="{47E2AB81-3F27-993E-CD8F-D4F6ADFEF8D1}"/>
          </ac:spMkLst>
        </pc:spChg>
        <pc:picChg chg="add mod">
          <ac:chgData name="Lucjan Janowski" userId="14ccb530-a021-4e9c-b871-fe9c5a2b8467" providerId="ADAL" clId="{34216740-AF60-CF42-83FC-B91145EC4508}" dt="2023-01-04T13:12:59.376" v="50"/>
          <ac:picMkLst>
            <pc:docMk/>
            <pc:sldMk cId="3111246613" sldId="273"/>
            <ac:picMk id="2" creationId="{89E9297C-9793-265E-316A-C9EB8A58D734}"/>
          </ac:picMkLst>
        </pc:picChg>
        <pc:picChg chg="add mod">
          <ac:chgData name="Lucjan Janowski" userId="14ccb530-a021-4e9c-b871-fe9c5a2b8467" providerId="ADAL" clId="{34216740-AF60-CF42-83FC-B91145EC4508}" dt="2023-01-04T13:13:12.114" v="52" actId="1076"/>
          <ac:picMkLst>
            <pc:docMk/>
            <pc:sldMk cId="3111246613" sldId="273"/>
            <ac:picMk id="4" creationId="{F2CE520C-D165-C0F9-3CC7-D77135109593}"/>
          </ac:picMkLst>
        </pc:picChg>
      </pc:sldChg>
      <pc:sldChg chg="addSp delSp modSp mod modAnim">
        <pc:chgData name="Lucjan Janowski" userId="14ccb530-a021-4e9c-b871-fe9c5a2b8467" providerId="ADAL" clId="{34216740-AF60-CF42-83FC-B91145EC4508}" dt="2023-01-15T18:05:19.887" v="2844" actId="113"/>
        <pc:sldMkLst>
          <pc:docMk/>
          <pc:sldMk cId="146292266" sldId="274"/>
        </pc:sldMkLst>
        <pc:spChg chg="del">
          <ac:chgData name="Lucjan Janowski" userId="14ccb530-a021-4e9c-b871-fe9c5a2b8467" providerId="ADAL" clId="{34216740-AF60-CF42-83FC-B91145EC4508}" dt="2023-01-11T10:43:01.046" v="1818" actId="478"/>
          <ac:spMkLst>
            <pc:docMk/>
            <pc:sldMk cId="146292266" sldId="274"/>
            <ac:spMk id="2" creationId="{00000000-0000-0000-0000-000000000000}"/>
          </ac:spMkLst>
        </pc:spChg>
        <pc:spChg chg="del mod">
          <ac:chgData name="Lucjan Janowski" userId="14ccb530-a021-4e9c-b871-fe9c5a2b8467" providerId="ADAL" clId="{34216740-AF60-CF42-83FC-B91145EC4508}" dt="2023-01-11T10:50:02.228" v="1893" actId="478"/>
          <ac:spMkLst>
            <pc:docMk/>
            <pc:sldMk cId="146292266" sldId="274"/>
            <ac:spMk id="3" creationId="{00000000-0000-0000-0000-000000000000}"/>
          </ac:spMkLst>
        </pc:spChg>
        <pc:spChg chg="add del mod">
          <ac:chgData name="Lucjan Janowski" userId="14ccb530-a021-4e9c-b871-fe9c5a2b8467" providerId="ADAL" clId="{34216740-AF60-CF42-83FC-B91145EC4508}" dt="2023-01-11T10:43:15.648" v="1821" actId="478"/>
          <ac:spMkLst>
            <pc:docMk/>
            <pc:sldMk cId="146292266" sldId="274"/>
            <ac:spMk id="5" creationId="{71D7AC80-4FD2-251A-C956-2E63292E924D}"/>
          </ac:spMkLst>
        </pc:spChg>
        <pc:spChg chg="add mod">
          <ac:chgData name="Lucjan Janowski" userId="14ccb530-a021-4e9c-b871-fe9c5a2b8467" providerId="ADAL" clId="{34216740-AF60-CF42-83FC-B91145EC4508}" dt="2023-01-11T10:43:36.018" v="1851" actId="20577"/>
          <ac:spMkLst>
            <pc:docMk/>
            <pc:sldMk cId="146292266" sldId="274"/>
            <ac:spMk id="7" creationId="{76BE41DE-8BD7-984A-E1ED-7DA07CD0BD59}"/>
          </ac:spMkLst>
        </pc:spChg>
        <pc:spChg chg="add mod">
          <ac:chgData name="Lucjan Janowski" userId="14ccb530-a021-4e9c-b871-fe9c5a2b8467" providerId="ADAL" clId="{34216740-AF60-CF42-83FC-B91145EC4508}" dt="2023-01-11T10:57:46.397" v="2155" actId="1076"/>
          <ac:spMkLst>
            <pc:docMk/>
            <pc:sldMk cId="146292266" sldId="274"/>
            <ac:spMk id="10" creationId="{FF73D7C4-273A-B0C8-D31A-B40B38D18478}"/>
          </ac:spMkLst>
        </pc:spChg>
        <pc:spChg chg="add del mod">
          <ac:chgData name="Lucjan Janowski" userId="14ccb530-a021-4e9c-b871-fe9c5a2b8467" providerId="ADAL" clId="{34216740-AF60-CF42-83FC-B91145EC4508}" dt="2023-01-11T10:50:06.709" v="1894" actId="478"/>
          <ac:spMkLst>
            <pc:docMk/>
            <pc:sldMk cId="146292266" sldId="274"/>
            <ac:spMk id="12" creationId="{B95830DE-DC91-95BD-DDAC-E6CD6EB6DBF8}"/>
          </ac:spMkLst>
        </pc:spChg>
        <pc:spChg chg="add del mod">
          <ac:chgData name="Lucjan Janowski" userId="14ccb530-a021-4e9c-b871-fe9c5a2b8467" providerId="ADAL" clId="{34216740-AF60-CF42-83FC-B91145EC4508}" dt="2023-01-11T10:50:13.748" v="1897" actId="478"/>
          <ac:spMkLst>
            <pc:docMk/>
            <pc:sldMk cId="146292266" sldId="274"/>
            <ac:spMk id="13" creationId="{4BA6D3BC-89EA-8DFD-A59D-4D570F2CCD28}"/>
          </ac:spMkLst>
        </pc:spChg>
        <pc:spChg chg="add mod">
          <ac:chgData name="Lucjan Janowski" userId="14ccb530-a021-4e9c-b871-fe9c5a2b8467" providerId="ADAL" clId="{34216740-AF60-CF42-83FC-B91145EC4508}" dt="2023-01-11T10:57:58.739" v="2156" actId="1076"/>
          <ac:spMkLst>
            <pc:docMk/>
            <pc:sldMk cId="146292266" sldId="274"/>
            <ac:spMk id="14" creationId="{30094DB3-30C8-8B2D-8825-170199550ED3}"/>
          </ac:spMkLst>
        </pc:spChg>
        <pc:spChg chg="add mod">
          <ac:chgData name="Lucjan Janowski" userId="14ccb530-a021-4e9c-b871-fe9c5a2b8467" providerId="ADAL" clId="{34216740-AF60-CF42-83FC-B91145EC4508}" dt="2023-01-15T18:05:19.887" v="2844" actId="113"/>
          <ac:spMkLst>
            <pc:docMk/>
            <pc:sldMk cId="146292266" sldId="274"/>
            <ac:spMk id="15" creationId="{3E8D8A55-1732-B413-F8D2-87A79010432B}"/>
          </ac:spMkLst>
        </pc:spChg>
        <pc:picChg chg="mod">
          <ac:chgData name="Lucjan Janowski" userId="14ccb530-a021-4e9c-b871-fe9c5a2b8467" providerId="ADAL" clId="{34216740-AF60-CF42-83FC-B91145EC4508}" dt="2023-01-11T10:57:35.429" v="2153" actId="1076"/>
          <ac:picMkLst>
            <pc:docMk/>
            <pc:sldMk cId="146292266" sldId="274"/>
            <ac:picMk id="2" creationId="{B8A562BF-5F92-CDBC-AE87-F3759BA1B70F}"/>
          </ac:picMkLst>
        </pc:picChg>
        <pc:picChg chg="del">
          <ac:chgData name="Lucjan Janowski" userId="14ccb530-a021-4e9c-b871-fe9c5a2b8467" providerId="ADAL" clId="{34216740-AF60-CF42-83FC-B91145EC4508}" dt="2023-01-11T10:47:01.511" v="1863" actId="478"/>
          <ac:picMkLst>
            <pc:docMk/>
            <pc:sldMk cId="146292266" sldId="274"/>
            <ac:picMk id="6" creationId="{002F2B38-016D-130A-63C4-0D1B7FCBDE04}"/>
          </ac:picMkLst>
        </pc:picChg>
        <pc:picChg chg="add mod">
          <ac:chgData name="Lucjan Janowski" userId="14ccb530-a021-4e9c-b871-fe9c5a2b8467" providerId="ADAL" clId="{34216740-AF60-CF42-83FC-B91145EC4508}" dt="2023-01-11T10:47:10.481" v="1864" actId="1076"/>
          <ac:picMkLst>
            <pc:docMk/>
            <pc:sldMk cId="146292266" sldId="274"/>
            <ac:picMk id="8" creationId="{C8B159F7-AB10-48CF-393B-6737F30D548C}"/>
          </ac:picMkLst>
        </pc:picChg>
        <pc:picChg chg="add mod">
          <ac:chgData name="Lucjan Janowski" userId="14ccb530-a021-4e9c-b871-fe9c5a2b8467" providerId="ADAL" clId="{34216740-AF60-CF42-83FC-B91145EC4508}" dt="2023-01-11T10:47:17.432" v="1865" actId="1076"/>
          <ac:picMkLst>
            <pc:docMk/>
            <pc:sldMk cId="146292266" sldId="274"/>
            <ac:picMk id="9" creationId="{8092235E-C483-8BED-C720-945723F11D08}"/>
          </ac:picMkLst>
        </pc:picChg>
      </pc:sldChg>
      <pc:sldChg chg="addSp delSp modSp del mod">
        <pc:chgData name="Lucjan Janowski" userId="14ccb530-a021-4e9c-b871-fe9c5a2b8467" providerId="ADAL" clId="{34216740-AF60-CF42-83FC-B91145EC4508}" dt="2023-01-04T13:27:35.510" v="285" actId="2696"/>
        <pc:sldMkLst>
          <pc:docMk/>
          <pc:sldMk cId="2860525401" sldId="275"/>
        </pc:sldMkLst>
        <pc:spChg chg="add del mod">
          <ac:chgData name="Lucjan Janowski" userId="14ccb530-a021-4e9c-b871-fe9c5a2b8467" providerId="ADAL" clId="{34216740-AF60-CF42-83FC-B91145EC4508}" dt="2023-01-04T13:27:14.081" v="224"/>
          <ac:spMkLst>
            <pc:docMk/>
            <pc:sldMk cId="2860525401" sldId="275"/>
            <ac:spMk id="4" creationId="{4E168AEE-7752-DB7E-A9BD-775977FA91E5}"/>
          </ac:spMkLst>
        </pc:spChg>
      </pc:sldChg>
      <pc:sldChg chg="addSp modSp mod">
        <pc:chgData name="Lucjan Janowski" userId="14ccb530-a021-4e9c-b871-fe9c5a2b8467" providerId="ADAL" clId="{34216740-AF60-CF42-83FC-B91145EC4508}" dt="2023-01-15T18:01:49.853" v="2843" actId="1076"/>
        <pc:sldMkLst>
          <pc:docMk/>
          <pc:sldMk cId="977234384" sldId="276"/>
        </pc:sldMkLst>
        <pc:spChg chg="add mod">
          <ac:chgData name="Lucjan Janowski" userId="14ccb530-a021-4e9c-b871-fe9c5a2b8467" providerId="ADAL" clId="{34216740-AF60-CF42-83FC-B91145EC4508}" dt="2023-01-04T13:35:38.119" v="484" actId="20577"/>
          <ac:spMkLst>
            <pc:docMk/>
            <pc:sldMk cId="977234384" sldId="276"/>
            <ac:spMk id="3" creationId="{7D3D8DE9-7A9D-8D7F-8DFA-10D82450DBE4}"/>
          </ac:spMkLst>
        </pc:spChg>
        <pc:spChg chg="mod">
          <ac:chgData name="Lucjan Janowski" userId="14ccb530-a021-4e9c-b871-fe9c5a2b8467" providerId="ADAL" clId="{34216740-AF60-CF42-83FC-B91145EC4508}" dt="2023-01-15T18:00:55.127" v="2816" actId="403"/>
          <ac:spMkLst>
            <pc:docMk/>
            <pc:sldMk cId="977234384" sldId="276"/>
            <ac:spMk id="7" creationId="{9F599819-7AA1-2955-E8FE-8CDDDC1DE753}"/>
          </ac:spMkLst>
        </pc:spChg>
        <pc:spChg chg="mod">
          <ac:chgData name="Lucjan Janowski" userId="14ccb530-a021-4e9c-b871-fe9c5a2b8467" providerId="ADAL" clId="{34216740-AF60-CF42-83FC-B91145EC4508}" dt="2023-01-15T18:01:26.004" v="2837" actId="255"/>
          <ac:spMkLst>
            <pc:docMk/>
            <pc:sldMk cId="977234384" sldId="276"/>
            <ac:spMk id="10" creationId="{E1E50505-F2A0-2E8D-8B12-AFFCD279D7D2}"/>
          </ac:spMkLst>
        </pc:spChg>
        <pc:picChg chg="mod">
          <ac:chgData name="Lucjan Janowski" userId="14ccb530-a021-4e9c-b871-fe9c5a2b8467" providerId="ADAL" clId="{34216740-AF60-CF42-83FC-B91145EC4508}" dt="2023-01-15T18:01:04.269" v="2833" actId="1038"/>
          <ac:picMkLst>
            <pc:docMk/>
            <pc:sldMk cId="977234384" sldId="276"/>
            <ac:picMk id="4" creationId="{4CC7AB96-4667-4E0A-3DAD-54DB605A5C5F}"/>
          </ac:picMkLst>
        </pc:picChg>
        <pc:picChg chg="mod">
          <ac:chgData name="Lucjan Janowski" userId="14ccb530-a021-4e9c-b871-fe9c5a2b8467" providerId="ADAL" clId="{34216740-AF60-CF42-83FC-B91145EC4508}" dt="2023-01-15T18:01:49.853" v="2843" actId="1076"/>
          <ac:picMkLst>
            <pc:docMk/>
            <pc:sldMk cId="977234384" sldId="276"/>
            <ac:picMk id="5" creationId="{22A89A84-B43D-BBEF-B7FC-BFA5B62FB10F}"/>
          </ac:picMkLst>
        </pc:picChg>
      </pc:sldChg>
      <pc:sldChg chg="addSp modSp mod">
        <pc:chgData name="Lucjan Janowski" userId="14ccb530-a021-4e9c-b871-fe9c5a2b8467" providerId="ADAL" clId="{34216740-AF60-CF42-83FC-B91145EC4508}" dt="2023-01-05T11:26:30.643" v="685" actId="20577"/>
        <pc:sldMkLst>
          <pc:docMk/>
          <pc:sldMk cId="3062069441" sldId="278"/>
        </pc:sldMkLst>
        <pc:spChg chg="add mod">
          <ac:chgData name="Lucjan Janowski" userId="14ccb530-a021-4e9c-b871-fe9c5a2b8467" providerId="ADAL" clId="{34216740-AF60-CF42-83FC-B91145EC4508}" dt="2023-01-04T13:11:00.142" v="49" actId="20577"/>
          <ac:spMkLst>
            <pc:docMk/>
            <pc:sldMk cId="3062069441" sldId="278"/>
            <ac:spMk id="4" creationId="{CCB9233D-A74D-2396-A401-460B4DF4564B}"/>
          </ac:spMkLst>
        </pc:spChg>
        <pc:spChg chg="add mod">
          <ac:chgData name="Lucjan Janowski" userId="14ccb530-a021-4e9c-b871-fe9c5a2b8467" providerId="ADAL" clId="{34216740-AF60-CF42-83FC-B91145EC4508}" dt="2023-01-05T11:26:30.643" v="685" actId="20577"/>
          <ac:spMkLst>
            <pc:docMk/>
            <pc:sldMk cId="3062069441" sldId="278"/>
            <ac:spMk id="5" creationId="{3C8BAF5B-0973-4AD5-6E9B-C3B01F07DADF}"/>
          </ac:spMkLst>
        </pc:spChg>
      </pc:sldChg>
      <pc:sldChg chg="addSp delSp modSp del mod delAnim modAnim">
        <pc:chgData name="Lucjan Janowski" userId="14ccb530-a021-4e9c-b871-fe9c5a2b8467" providerId="ADAL" clId="{34216740-AF60-CF42-83FC-B91145EC4508}" dt="2023-01-07T10:22:08.979" v="1187" actId="2696"/>
        <pc:sldMkLst>
          <pc:docMk/>
          <pc:sldMk cId="1706873312" sldId="280"/>
        </pc:sldMkLst>
        <pc:spChg chg="add mod">
          <ac:chgData name="Lucjan Janowski" userId="14ccb530-a021-4e9c-b871-fe9c5a2b8467" providerId="ADAL" clId="{34216740-AF60-CF42-83FC-B91145EC4508}" dt="2023-01-05T11:47:44.380" v="852" actId="20577"/>
          <ac:spMkLst>
            <pc:docMk/>
            <pc:sldMk cId="1706873312" sldId="280"/>
            <ac:spMk id="5" creationId="{556EFB43-C682-843F-383A-19996446FC7A}"/>
          </ac:spMkLst>
        </pc:spChg>
        <pc:spChg chg="add del mod">
          <ac:chgData name="Lucjan Janowski" userId="14ccb530-a021-4e9c-b871-fe9c5a2b8467" providerId="ADAL" clId="{34216740-AF60-CF42-83FC-B91145EC4508}" dt="2023-01-07T10:21:55.580" v="1184" actId="21"/>
          <ac:spMkLst>
            <pc:docMk/>
            <pc:sldMk cId="1706873312" sldId="280"/>
            <ac:spMk id="6" creationId="{C1EBF8D8-A9D0-EA23-B8FB-EC4C05AB9C94}"/>
          </ac:spMkLst>
        </pc:spChg>
        <pc:picChg chg="add del mod">
          <ac:chgData name="Lucjan Janowski" userId="14ccb530-a021-4e9c-b871-fe9c5a2b8467" providerId="ADAL" clId="{34216740-AF60-CF42-83FC-B91145EC4508}" dt="2023-01-05T11:46:03.779" v="705" actId="21"/>
          <ac:picMkLst>
            <pc:docMk/>
            <pc:sldMk cId="1706873312" sldId="280"/>
            <ac:picMk id="3" creationId="{BD170971-5E11-8310-D160-D63C2D2BF399}"/>
          </ac:picMkLst>
        </pc:picChg>
        <pc:picChg chg="add mod">
          <ac:chgData name="Lucjan Janowski" userId="14ccb530-a021-4e9c-b871-fe9c5a2b8467" providerId="ADAL" clId="{34216740-AF60-CF42-83FC-B91145EC4508}" dt="2023-01-05T11:49:37.816" v="863" actId="1076"/>
          <ac:picMkLst>
            <pc:docMk/>
            <pc:sldMk cId="1706873312" sldId="280"/>
            <ac:picMk id="4" creationId="{418FFE73-3677-8B6D-38D8-93D319BEB0AD}"/>
          </ac:picMkLst>
        </pc:picChg>
        <pc:picChg chg="del">
          <ac:chgData name="Lucjan Janowski" userId="14ccb530-a021-4e9c-b871-fe9c5a2b8467" providerId="ADAL" clId="{34216740-AF60-CF42-83FC-B91145EC4508}" dt="2023-01-05T11:45:40.251" v="703" actId="478"/>
          <ac:picMkLst>
            <pc:docMk/>
            <pc:sldMk cId="1706873312" sldId="280"/>
            <ac:picMk id="8" creationId="{5581C2BD-6A1F-7D37-487A-CED8AF513E17}"/>
          </ac:picMkLst>
        </pc:picChg>
      </pc:sldChg>
      <pc:sldChg chg="addSp delSp modSp del mod ord">
        <pc:chgData name="Lucjan Janowski" userId="14ccb530-a021-4e9c-b871-fe9c5a2b8467" providerId="ADAL" clId="{34216740-AF60-CF42-83FC-B91145EC4508}" dt="2023-01-07T10:19:38.272" v="1168" actId="2696"/>
        <pc:sldMkLst>
          <pc:docMk/>
          <pc:sldMk cId="2193393458" sldId="282"/>
        </pc:sldMkLst>
        <pc:picChg chg="add mod">
          <ac:chgData name="Lucjan Janowski" userId="14ccb530-a021-4e9c-b871-fe9c5a2b8467" providerId="ADAL" clId="{34216740-AF60-CF42-83FC-B91145EC4508}" dt="2023-01-05T11:25:36.670" v="580" actId="1076"/>
          <ac:picMkLst>
            <pc:docMk/>
            <pc:sldMk cId="2193393458" sldId="282"/>
            <ac:picMk id="4" creationId="{F2BCD764-851A-E835-778E-6F304207E027}"/>
          </ac:picMkLst>
        </pc:picChg>
        <pc:picChg chg="add del mod">
          <ac:chgData name="Lucjan Janowski" userId="14ccb530-a021-4e9c-b871-fe9c5a2b8467" providerId="ADAL" clId="{34216740-AF60-CF42-83FC-B91145EC4508}" dt="2023-01-05T11:28:36.092" v="693" actId="21"/>
          <ac:picMkLst>
            <pc:docMk/>
            <pc:sldMk cId="2193393458" sldId="282"/>
            <ac:picMk id="5" creationId="{699BF1DB-D340-B681-3CD7-0CBD1DAE8279}"/>
          </ac:picMkLst>
        </pc:picChg>
        <pc:picChg chg="add del mod">
          <ac:chgData name="Lucjan Janowski" userId="14ccb530-a021-4e9c-b871-fe9c5a2b8467" providerId="ADAL" clId="{34216740-AF60-CF42-83FC-B91145EC4508}" dt="2023-01-05T11:28:41.444" v="695" actId="21"/>
          <ac:picMkLst>
            <pc:docMk/>
            <pc:sldMk cId="2193393458" sldId="282"/>
            <ac:picMk id="6" creationId="{B24CC6B9-49EA-F84F-3E15-CEF93BDA4F6B}"/>
          </ac:picMkLst>
        </pc:picChg>
        <pc:picChg chg="add del mod">
          <ac:chgData name="Lucjan Janowski" userId="14ccb530-a021-4e9c-b871-fe9c5a2b8467" providerId="ADAL" clId="{34216740-AF60-CF42-83FC-B91145EC4508}" dt="2023-01-05T11:28:43.582" v="697" actId="21"/>
          <ac:picMkLst>
            <pc:docMk/>
            <pc:sldMk cId="2193393458" sldId="282"/>
            <ac:picMk id="7" creationId="{73192AF4-A12C-84C2-EDFB-6BB167022C0A}"/>
          </ac:picMkLst>
        </pc:picChg>
        <pc:picChg chg="del">
          <ac:chgData name="Lucjan Janowski" userId="14ccb530-a021-4e9c-b871-fe9c5a2b8467" providerId="ADAL" clId="{34216740-AF60-CF42-83FC-B91145EC4508}" dt="2023-01-05T11:24:58.854" v="571" actId="478"/>
          <ac:picMkLst>
            <pc:docMk/>
            <pc:sldMk cId="2193393458" sldId="282"/>
            <ac:picMk id="8" creationId="{970E346B-5710-BA62-0384-B88D989942E8}"/>
          </ac:picMkLst>
        </pc:picChg>
        <pc:picChg chg="add del mod">
          <ac:chgData name="Lucjan Janowski" userId="14ccb530-a021-4e9c-b871-fe9c5a2b8467" providerId="ADAL" clId="{34216740-AF60-CF42-83FC-B91145EC4508}" dt="2023-01-05T11:28:45.071" v="699" actId="21"/>
          <ac:picMkLst>
            <pc:docMk/>
            <pc:sldMk cId="2193393458" sldId="282"/>
            <ac:picMk id="9" creationId="{9D38AA0D-A868-26D0-CD2E-A81AC4C179A5}"/>
          </ac:picMkLst>
        </pc:picChg>
        <pc:picChg chg="add del mod">
          <ac:chgData name="Lucjan Janowski" userId="14ccb530-a021-4e9c-b871-fe9c5a2b8467" providerId="ADAL" clId="{34216740-AF60-CF42-83FC-B91145EC4508}" dt="2023-01-05T11:28:46.678" v="701" actId="21"/>
          <ac:picMkLst>
            <pc:docMk/>
            <pc:sldMk cId="2193393458" sldId="282"/>
            <ac:picMk id="10" creationId="{D6C4D8E8-9E2E-1CD9-8AB2-981C3D95AC81}"/>
          </ac:picMkLst>
        </pc:picChg>
      </pc:sldChg>
      <pc:sldChg chg="del ord">
        <pc:chgData name="Lucjan Janowski" userId="14ccb530-a021-4e9c-b871-fe9c5a2b8467" providerId="ADAL" clId="{34216740-AF60-CF42-83FC-B91145EC4508}" dt="2023-01-05T11:25:11.022" v="573" actId="2696"/>
        <pc:sldMkLst>
          <pc:docMk/>
          <pc:sldMk cId="994097065" sldId="283"/>
        </pc:sldMkLst>
      </pc:sldChg>
      <pc:sldChg chg="addSp modSp del mod">
        <pc:chgData name="Lucjan Janowski" userId="14ccb530-a021-4e9c-b871-fe9c5a2b8467" providerId="ADAL" clId="{34216740-AF60-CF42-83FC-B91145EC4508}" dt="2023-01-15T19:29:18.368" v="2902" actId="2696"/>
        <pc:sldMkLst>
          <pc:docMk/>
          <pc:sldMk cId="4264145323" sldId="284"/>
        </pc:sldMkLst>
        <pc:spChg chg="add mod">
          <ac:chgData name="Lucjan Janowski" userId="14ccb530-a021-4e9c-b871-fe9c5a2b8467" providerId="ADAL" clId="{34216740-AF60-CF42-83FC-B91145EC4508}" dt="2023-01-04T13:37:23.386" v="533" actId="20577"/>
          <ac:spMkLst>
            <pc:docMk/>
            <pc:sldMk cId="4264145323" sldId="284"/>
            <ac:spMk id="3" creationId="{7449B440-327E-D02E-7B1E-3EFE9A072107}"/>
          </ac:spMkLst>
        </pc:spChg>
      </pc:sldChg>
      <pc:sldChg chg="addSp delSp modSp del mod ord">
        <pc:chgData name="Lucjan Janowski" userId="14ccb530-a021-4e9c-b871-fe9c5a2b8467" providerId="ADAL" clId="{34216740-AF60-CF42-83FC-B91145EC4508}" dt="2023-01-07T08:33:34.593" v="1104" actId="2696"/>
        <pc:sldMkLst>
          <pc:docMk/>
          <pc:sldMk cId="948604833" sldId="285"/>
        </pc:sldMkLst>
        <pc:spChg chg="add del mod">
          <ac:chgData name="Lucjan Janowski" userId="14ccb530-a021-4e9c-b871-fe9c5a2b8467" providerId="ADAL" clId="{34216740-AF60-CF42-83FC-B91145EC4508}" dt="2023-01-05T10:17:46.322" v="536"/>
          <ac:spMkLst>
            <pc:docMk/>
            <pc:sldMk cId="948604833" sldId="285"/>
            <ac:spMk id="4" creationId="{352C54C6-DD84-23B9-FB56-3E6B0DFDC6EA}"/>
          </ac:spMkLst>
        </pc:spChg>
        <pc:graphicFrameChg chg="add del mod">
          <ac:chgData name="Lucjan Janowski" userId="14ccb530-a021-4e9c-b871-fe9c5a2b8467" providerId="ADAL" clId="{34216740-AF60-CF42-83FC-B91145EC4508}" dt="2023-01-05T10:17:46.322" v="536"/>
          <ac:graphicFrameMkLst>
            <pc:docMk/>
            <pc:sldMk cId="948604833" sldId="285"/>
            <ac:graphicFrameMk id="3" creationId="{42A5E22B-AF70-B3BA-35E6-3EE5399D1DAF}"/>
          </ac:graphicFrameMkLst>
        </pc:graphicFrameChg>
        <pc:picChg chg="del">
          <ac:chgData name="Lucjan Janowski" userId="14ccb530-a021-4e9c-b871-fe9c5a2b8467" providerId="ADAL" clId="{34216740-AF60-CF42-83FC-B91145EC4508}" dt="2023-01-05T10:17:41.977" v="534" actId="478"/>
          <ac:picMkLst>
            <pc:docMk/>
            <pc:sldMk cId="948604833" sldId="285"/>
            <ac:picMk id="6" creationId="{AEAD3398-284A-F67A-3FEE-05F7F97E8B65}"/>
          </ac:picMkLst>
        </pc:picChg>
        <pc:picChg chg="add mod">
          <ac:chgData name="Lucjan Janowski" userId="14ccb530-a021-4e9c-b871-fe9c5a2b8467" providerId="ADAL" clId="{34216740-AF60-CF42-83FC-B91145EC4508}" dt="2023-01-07T07:39:43.751" v="1036" actId="1076"/>
          <ac:picMkLst>
            <pc:docMk/>
            <pc:sldMk cId="948604833" sldId="285"/>
            <ac:picMk id="7" creationId="{9BED7F67-C7AA-2984-AA40-104954B6CB79}"/>
          </ac:picMkLst>
        </pc:picChg>
      </pc:sldChg>
      <pc:sldChg chg="addSp delSp modSp del mod">
        <pc:chgData name="Lucjan Janowski" userId="14ccb530-a021-4e9c-b871-fe9c5a2b8467" providerId="ADAL" clId="{34216740-AF60-CF42-83FC-B91145EC4508}" dt="2023-01-07T08:34:14.142" v="1116" actId="2696"/>
        <pc:sldMkLst>
          <pc:docMk/>
          <pc:sldMk cId="757917571" sldId="286"/>
        </pc:sldMkLst>
        <pc:spChg chg="add del mod">
          <ac:chgData name="Lucjan Janowski" userId="14ccb530-a021-4e9c-b871-fe9c5a2b8467" providerId="ADAL" clId="{34216740-AF60-CF42-83FC-B91145EC4508}" dt="2023-01-05T11:00:35.745" v="546" actId="478"/>
          <ac:spMkLst>
            <pc:docMk/>
            <pc:sldMk cId="757917571" sldId="286"/>
            <ac:spMk id="3" creationId="{73FABEBB-FADE-3216-96F9-AD7380141B90}"/>
          </ac:spMkLst>
        </pc:spChg>
        <pc:spChg chg="add mod">
          <ac:chgData name="Lucjan Janowski" userId="14ccb530-a021-4e9c-b871-fe9c5a2b8467" providerId="ADAL" clId="{34216740-AF60-CF42-83FC-B91145EC4508}" dt="2023-01-05T11:01:51.398" v="565" actId="20577"/>
          <ac:spMkLst>
            <pc:docMk/>
            <pc:sldMk cId="757917571" sldId="286"/>
            <ac:spMk id="9" creationId="{E8472891-F327-9135-A415-E2CF58E75ECB}"/>
          </ac:spMkLst>
        </pc:spChg>
        <pc:spChg chg="add mod">
          <ac:chgData name="Lucjan Janowski" userId="14ccb530-a021-4e9c-b871-fe9c5a2b8467" providerId="ADAL" clId="{34216740-AF60-CF42-83FC-B91145EC4508}" dt="2023-01-05T11:01:55.150" v="570" actId="20577"/>
          <ac:spMkLst>
            <pc:docMk/>
            <pc:sldMk cId="757917571" sldId="286"/>
            <ac:spMk id="10" creationId="{06AD7800-B678-6DB5-7C9B-E4727E4EB798}"/>
          </ac:spMkLst>
        </pc:spChg>
        <pc:picChg chg="add mod">
          <ac:chgData name="Lucjan Janowski" userId="14ccb530-a021-4e9c-b871-fe9c5a2b8467" providerId="ADAL" clId="{34216740-AF60-CF42-83FC-B91145EC4508}" dt="2023-01-05T11:01:33.541" v="558" actId="14100"/>
          <ac:picMkLst>
            <pc:docMk/>
            <pc:sldMk cId="757917571" sldId="286"/>
            <ac:picMk id="5" creationId="{9BC3774C-FFC8-ABD0-710C-D81AE32B5BF5}"/>
          </ac:picMkLst>
        </pc:picChg>
        <pc:picChg chg="del">
          <ac:chgData name="Lucjan Janowski" userId="14ccb530-a021-4e9c-b871-fe9c5a2b8467" providerId="ADAL" clId="{34216740-AF60-CF42-83FC-B91145EC4508}" dt="2023-01-05T11:00:32.509" v="545" actId="478"/>
          <ac:picMkLst>
            <pc:docMk/>
            <pc:sldMk cId="757917571" sldId="286"/>
            <ac:picMk id="6" creationId="{57BA0C49-6256-EFDB-20F5-F9F5C6CCCFB1}"/>
          </ac:picMkLst>
        </pc:picChg>
        <pc:picChg chg="add mod">
          <ac:chgData name="Lucjan Janowski" userId="14ccb530-a021-4e9c-b871-fe9c5a2b8467" providerId="ADAL" clId="{34216740-AF60-CF42-83FC-B91145EC4508}" dt="2023-01-05T11:01:30.261" v="557" actId="14100"/>
          <ac:picMkLst>
            <pc:docMk/>
            <pc:sldMk cId="757917571" sldId="286"/>
            <ac:picMk id="8" creationId="{4AD3E94D-CB2E-B409-9133-AE1B0A3E736F}"/>
          </ac:picMkLst>
        </pc:picChg>
      </pc:sldChg>
      <pc:sldChg chg="del">
        <pc:chgData name="Lucjan Janowski" userId="14ccb530-a021-4e9c-b871-fe9c5a2b8467" providerId="ADAL" clId="{34216740-AF60-CF42-83FC-B91145EC4508}" dt="2023-01-05T11:25:12.732" v="574" actId="2696"/>
        <pc:sldMkLst>
          <pc:docMk/>
          <pc:sldMk cId="502393163" sldId="287"/>
        </pc:sldMkLst>
      </pc:sldChg>
      <pc:sldChg chg="modSp new mod">
        <pc:chgData name="Lucjan Janowski" userId="14ccb530-a021-4e9c-b871-fe9c5a2b8467" providerId="ADAL" clId="{34216740-AF60-CF42-83FC-B91145EC4508}" dt="2023-01-15T19:47:16.406" v="3546" actId="27636"/>
        <pc:sldMkLst>
          <pc:docMk/>
          <pc:sldMk cId="400411692" sldId="288"/>
        </pc:sldMkLst>
        <pc:spChg chg="mod">
          <ac:chgData name="Lucjan Janowski" userId="14ccb530-a021-4e9c-b871-fe9c5a2b8467" providerId="ADAL" clId="{34216740-AF60-CF42-83FC-B91145EC4508}" dt="2023-01-04T13:10:11.226" v="12" actId="20577"/>
          <ac:spMkLst>
            <pc:docMk/>
            <pc:sldMk cId="400411692" sldId="288"/>
            <ac:spMk id="2" creationId="{7E19EBE1-5A53-6EC0-328D-100D2666393E}"/>
          </ac:spMkLst>
        </pc:spChg>
        <pc:spChg chg="mod">
          <ac:chgData name="Lucjan Janowski" userId="14ccb530-a021-4e9c-b871-fe9c5a2b8467" providerId="ADAL" clId="{34216740-AF60-CF42-83FC-B91145EC4508}" dt="2023-01-15T19:47:16.406" v="3546" actId="27636"/>
          <ac:spMkLst>
            <pc:docMk/>
            <pc:sldMk cId="400411692" sldId="288"/>
            <ac:spMk id="3" creationId="{74068D7E-A446-F351-3D3E-97035DFCF8FA}"/>
          </ac:spMkLst>
        </pc:spChg>
      </pc:sldChg>
      <pc:sldChg chg="addSp delSp modSp new mod modAnim">
        <pc:chgData name="Lucjan Janowski" userId="14ccb530-a021-4e9c-b871-fe9c5a2b8467" providerId="ADAL" clId="{34216740-AF60-CF42-83FC-B91145EC4508}" dt="2023-01-15T17:59:24.137" v="2803"/>
        <pc:sldMkLst>
          <pc:docMk/>
          <pc:sldMk cId="2254984681" sldId="289"/>
        </pc:sldMkLst>
        <pc:spChg chg="del mod">
          <ac:chgData name="Lucjan Janowski" userId="14ccb530-a021-4e9c-b871-fe9c5a2b8467" providerId="ADAL" clId="{34216740-AF60-CF42-83FC-B91145EC4508}" dt="2023-01-11T10:59:09.979" v="2163" actId="478"/>
          <ac:spMkLst>
            <pc:docMk/>
            <pc:sldMk cId="2254984681" sldId="289"/>
            <ac:spMk id="2" creationId="{1B0AF181-72C6-D1FE-8EFC-5314CCD5DEA7}"/>
          </ac:spMkLst>
        </pc:spChg>
        <pc:spChg chg="mod">
          <ac:chgData name="Lucjan Janowski" userId="14ccb530-a021-4e9c-b871-fe9c5a2b8467" providerId="ADAL" clId="{34216740-AF60-CF42-83FC-B91145EC4508}" dt="2023-01-15T17:54:35.296" v="2789" actId="20577"/>
          <ac:spMkLst>
            <pc:docMk/>
            <pc:sldMk cId="2254984681" sldId="289"/>
            <ac:spMk id="3" creationId="{24901559-70ED-40F3-CC44-BC57865B9BBA}"/>
          </ac:spMkLst>
        </pc:spChg>
        <pc:spChg chg="add mod">
          <ac:chgData name="Lucjan Janowski" userId="14ccb530-a021-4e9c-b871-fe9c5a2b8467" providerId="ADAL" clId="{34216740-AF60-CF42-83FC-B91145EC4508}" dt="2023-01-11T11:14:25.049" v="2392" actId="20577"/>
          <ac:spMkLst>
            <pc:docMk/>
            <pc:sldMk cId="2254984681" sldId="289"/>
            <ac:spMk id="4" creationId="{645751DC-BEDC-7583-24D1-601E207CAB18}"/>
          </ac:spMkLst>
        </pc:spChg>
        <pc:spChg chg="add del mod">
          <ac:chgData name="Lucjan Janowski" userId="14ccb530-a021-4e9c-b871-fe9c5a2b8467" providerId="ADAL" clId="{34216740-AF60-CF42-83FC-B91145EC4508}" dt="2023-01-11T10:59:12.483" v="2164" actId="478"/>
          <ac:spMkLst>
            <pc:docMk/>
            <pc:sldMk cId="2254984681" sldId="289"/>
            <ac:spMk id="8" creationId="{E002D291-BE0E-A599-EB90-CBDA5D37EECF}"/>
          </ac:spMkLst>
        </pc:spChg>
        <pc:spChg chg="add mod">
          <ac:chgData name="Lucjan Janowski" userId="14ccb530-a021-4e9c-b871-fe9c5a2b8467" providerId="ADAL" clId="{34216740-AF60-CF42-83FC-B91145EC4508}" dt="2023-01-11T11:08:40.343" v="2373" actId="113"/>
          <ac:spMkLst>
            <pc:docMk/>
            <pc:sldMk cId="2254984681" sldId="289"/>
            <ac:spMk id="9" creationId="{653A5567-8CA5-2594-D04F-124D64036B00}"/>
          </ac:spMkLst>
        </pc:spChg>
        <pc:spChg chg="add del mod">
          <ac:chgData name="Lucjan Janowski" userId="14ccb530-a021-4e9c-b871-fe9c5a2b8467" providerId="ADAL" clId="{34216740-AF60-CF42-83FC-B91145EC4508}" dt="2023-01-15T17:49:15.754" v="2701" actId="478"/>
          <ac:spMkLst>
            <pc:docMk/>
            <pc:sldMk cId="2254984681" sldId="289"/>
            <ac:spMk id="10" creationId="{C04D259B-B156-A375-921F-D76E879A47AE}"/>
          </ac:spMkLst>
        </pc:spChg>
        <pc:graphicFrameChg chg="add mod modGraphic">
          <ac:chgData name="Lucjan Janowski" userId="14ccb530-a021-4e9c-b871-fe9c5a2b8467" providerId="ADAL" clId="{34216740-AF60-CF42-83FC-B91145EC4508}" dt="2023-01-15T17:49:02.644" v="2700" actId="20577"/>
          <ac:graphicFrameMkLst>
            <pc:docMk/>
            <pc:sldMk cId="2254984681" sldId="289"/>
            <ac:graphicFrameMk id="7" creationId="{41A8C5DB-360E-FF68-B642-6D0FDECCCED5}"/>
          </ac:graphicFrameMkLst>
        </pc:graphicFrameChg>
        <pc:picChg chg="mod">
          <ac:chgData name="Lucjan Janowski" userId="14ccb530-a021-4e9c-b871-fe9c5a2b8467" providerId="ADAL" clId="{34216740-AF60-CF42-83FC-B91145EC4508}" dt="2023-01-15T17:54:49.882" v="2793" actId="1076"/>
          <ac:picMkLst>
            <pc:docMk/>
            <pc:sldMk cId="2254984681" sldId="289"/>
            <ac:picMk id="5" creationId="{D7759AB1-94FC-4111-97FE-0AACEDB14A44}"/>
          </ac:picMkLst>
        </pc:picChg>
        <pc:picChg chg="mod">
          <ac:chgData name="Lucjan Janowski" userId="14ccb530-a021-4e9c-b871-fe9c5a2b8467" providerId="ADAL" clId="{34216740-AF60-CF42-83FC-B91145EC4508}" dt="2023-01-15T17:55:00.532" v="2796" actId="14100"/>
          <ac:picMkLst>
            <pc:docMk/>
            <pc:sldMk cId="2254984681" sldId="289"/>
            <ac:picMk id="6" creationId="{69D7265C-646C-C1CD-B133-C822345618C0}"/>
          </ac:picMkLst>
        </pc:picChg>
      </pc:sldChg>
      <pc:sldChg chg="addSp delSp modSp new mod modClrScheme chgLayout">
        <pc:chgData name="Lucjan Janowski" userId="14ccb530-a021-4e9c-b871-fe9c5a2b8467" providerId="ADAL" clId="{34216740-AF60-CF42-83FC-B91145EC4508}" dt="2023-01-07T07:37:01.025" v="1010" actId="1076"/>
        <pc:sldMkLst>
          <pc:docMk/>
          <pc:sldMk cId="4001366726" sldId="290"/>
        </pc:sldMkLst>
        <pc:spChg chg="mod ord">
          <ac:chgData name="Lucjan Janowski" userId="14ccb530-a021-4e9c-b871-fe9c5a2b8467" providerId="ADAL" clId="{34216740-AF60-CF42-83FC-B91145EC4508}" dt="2023-01-07T07:34:44.376" v="999" actId="20577"/>
          <ac:spMkLst>
            <pc:docMk/>
            <pc:sldMk cId="4001366726" sldId="290"/>
            <ac:spMk id="2" creationId="{7C40FF67-E101-321E-54FC-A92CB3988854}"/>
          </ac:spMkLst>
        </pc:spChg>
        <pc:spChg chg="del">
          <ac:chgData name="Lucjan Janowski" userId="14ccb530-a021-4e9c-b871-fe9c5a2b8467" providerId="ADAL" clId="{34216740-AF60-CF42-83FC-B91145EC4508}" dt="2023-01-07T07:33:44.110" v="866" actId="700"/>
          <ac:spMkLst>
            <pc:docMk/>
            <pc:sldMk cId="4001366726" sldId="290"/>
            <ac:spMk id="3" creationId="{360AFFCA-5558-D6FB-987C-E98D21400790}"/>
          </ac:spMkLst>
        </pc:spChg>
        <pc:spChg chg="del">
          <ac:chgData name="Lucjan Janowski" userId="14ccb530-a021-4e9c-b871-fe9c5a2b8467" providerId="ADAL" clId="{34216740-AF60-CF42-83FC-B91145EC4508}" dt="2023-01-07T07:33:44.110" v="866" actId="700"/>
          <ac:spMkLst>
            <pc:docMk/>
            <pc:sldMk cId="4001366726" sldId="290"/>
            <ac:spMk id="4" creationId="{1623C9E4-0C5F-2DD8-691D-A9B98D0BC27F}"/>
          </ac:spMkLst>
        </pc:spChg>
        <pc:picChg chg="add mod">
          <ac:chgData name="Lucjan Janowski" userId="14ccb530-a021-4e9c-b871-fe9c5a2b8467" providerId="ADAL" clId="{34216740-AF60-CF42-83FC-B91145EC4508}" dt="2023-01-07T07:37:01.025" v="1010" actId="1076"/>
          <ac:picMkLst>
            <pc:docMk/>
            <pc:sldMk cId="4001366726" sldId="290"/>
            <ac:picMk id="6" creationId="{1C86B95B-9724-91C5-9D1B-15DF6F17F017}"/>
          </ac:picMkLst>
        </pc:picChg>
      </pc:sldChg>
      <pc:sldChg chg="addSp delSp modSp add del mod">
        <pc:chgData name="Lucjan Janowski" userId="14ccb530-a021-4e9c-b871-fe9c5a2b8467" providerId="ADAL" clId="{34216740-AF60-CF42-83FC-B91145EC4508}" dt="2023-01-07T10:20:56.417" v="1176" actId="2696"/>
        <pc:sldMkLst>
          <pc:docMk/>
          <pc:sldMk cId="638223207" sldId="291"/>
        </pc:sldMkLst>
        <pc:picChg chg="add del mod">
          <ac:chgData name="Lucjan Janowski" userId="14ccb530-a021-4e9c-b871-fe9c5a2b8467" providerId="ADAL" clId="{34216740-AF60-CF42-83FC-B91145EC4508}" dt="2023-01-05T11:28:07.241" v="687" actId="21"/>
          <ac:picMkLst>
            <pc:docMk/>
            <pc:sldMk cId="638223207" sldId="291"/>
            <ac:picMk id="4" creationId="{23E5EC7A-162A-556B-EEE1-0E30E82A536F}"/>
          </ac:picMkLst>
        </pc:picChg>
        <pc:picChg chg="add mod">
          <ac:chgData name="Lucjan Janowski" userId="14ccb530-a021-4e9c-b871-fe9c5a2b8467" providerId="ADAL" clId="{34216740-AF60-CF42-83FC-B91145EC4508}" dt="2023-01-05T11:28:51.430" v="702"/>
          <ac:picMkLst>
            <pc:docMk/>
            <pc:sldMk cId="638223207" sldId="291"/>
            <ac:picMk id="5" creationId="{F4269BFE-FCAF-32D7-9C19-71B6AEAAA3B5}"/>
          </ac:picMkLst>
        </pc:picChg>
        <pc:picChg chg="add del mod">
          <ac:chgData name="Lucjan Janowski" userId="14ccb530-a021-4e9c-b871-fe9c5a2b8467" providerId="ADAL" clId="{34216740-AF60-CF42-83FC-B91145EC4508}" dt="2023-01-05T11:46:17.967" v="709" actId="21"/>
          <ac:picMkLst>
            <pc:docMk/>
            <pc:sldMk cId="638223207" sldId="291"/>
            <ac:picMk id="6" creationId="{C966CE0E-D6A9-F577-D3F7-A6E125D68533}"/>
          </ac:picMkLst>
        </pc:picChg>
        <pc:picChg chg="add del mod">
          <ac:chgData name="Lucjan Janowski" userId="14ccb530-a021-4e9c-b871-fe9c5a2b8467" providerId="ADAL" clId="{34216740-AF60-CF42-83FC-B91145EC4508}" dt="2023-01-05T11:46:21.972" v="711" actId="21"/>
          <ac:picMkLst>
            <pc:docMk/>
            <pc:sldMk cId="638223207" sldId="291"/>
            <ac:picMk id="7" creationId="{9B0C605E-D55F-C60D-C1AF-3DCEF10C00EB}"/>
          </ac:picMkLst>
        </pc:picChg>
        <pc:picChg chg="add del mod">
          <ac:chgData name="Lucjan Janowski" userId="14ccb530-a021-4e9c-b871-fe9c5a2b8467" providerId="ADAL" clId="{34216740-AF60-CF42-83FC-B91145EC4508}" dt="2023-01-05T11:46:23.090" v="713" actId="21"/>
          <ac:picMkLst>
            <pc:docMk/>
            <pc:sldMk cId="638223207" sldId="291"/>
            <ac:picMk id="8" creationId="{BE0DB6FB-218D-3A96-09AB-6C98C1B572F7}"/>
          </ac:picMkLst>
        </pc:picChg>
        <pc:picChg chg="add del mod">
          <ac:chgData name="Lucjan Janowski" userId="14ccb530-a021-4e9c-b871-fe9c5a2b8467" providerId="ADAL" clId="{34216740-AF60-CF42-83FC-B91145EC4508}" dt="2023-01-05T11:46:24.302" v="715" actId="21"/>
          <ac:picMkLst>
            <pc:docMk/>
            <pc:sldMk cId="638223207" sldId="291"/>
            <ac:picMk id="9" creationId="{4459C722-27FF-390D-6B08-F953BF5457C3}"/>
          </ac:picMkLst>
        </pc:picChg>
        <pc:picChg chg="add del mod">
          <ac:chgData name="Lucjan Janowski" userId="14ccb530-a021-4e9c-b871-fe9c5a2b8467" providerId="ADAL" clId="{34216740-AF60-CF42-83FC-B91145EC4508}" dt="2023-01-05T11:46:25.396" v="717" actId="21"/>
          <ac:picMkLst>
            <pc:docMk/>
            <pc:sldMk cId="638223207" sldId="291"/>
            <ac:picMk id="10" creationId="{87DD01C7-DAA0-AD7C-0773-B001E8E25283}"/>
          </ac:picMkLst>
        </pc:picChg>
        <pc:picChg chg="add del mod">
          <ac:chgData name="Lucjan Janowski" userId="14ccb530-a021-4e9c-b871-fe9c5a2b8467" providerId="ADAL" clId="{34216740-AF60-CF42-83FC-B91145EC4508}" dt="2023-01-05T11:46:26.546" v="719" actId="21"/>
          <ac:picMkLst>
            <pc:docMk/>
            <pc:sldMk cId="638223207" sldId="291"/>
            <ac:picMk id="11" creationId="{08D53AB8-7713-6C95-5FCC-5F9FB5E945C6}"/>
          </ac:picMkLst>
        </pc:picChg>
        <pc:picChg chg="add del mod">
          <ac:chgData name="Lucjan Janowski" userId="14ccb530-a021-4e9c-b871-fe9c5a2b8467" providerId="ADAL" clId="{34216740-AF60-CF42-83FC-B91145EC4508}" dt="2023-01-05T11:46:27.663" v="721" actId="21"/>
          <ac:picMkLst>
            <pc:docMk/>
            <pc:sldMk cId="638223207" sldId="291"/>
            <ac:picMk id="12" creationId="{788C35EC-60B9-0F69-2337-BA5BE670929D}"/>
          </ac:picMkLst>
        </pc:picChg>
        <pc:picChg chg="add del mod">
          <ac:chgData name="Lucjan Janowski" userId="14ccb530-a021-4e9c-b871-fe9c5a2b8467" providerId="ADAL" clId="{34216740-AF60-CF42-83FC-B91145EC4508}" dt="2023-01-05T11:46:28.927" v="723" actId="21"/>
          <ac:picMkLst>
            <pc:docMk/>
            <pc:sldMk cId="638223207" sldId="291"/>
            <ac:picMk id="13" creationId="{D6C22932-4284-2A42-4A24-311C034CFF7F}"/>
          </ac:picMkLst>
        </pc:picChg>
      </pc:sldChg>
      <pc:sldChg chg="new del">
        <pc:chgData name="Lucjan Janowski" userId="14ccb530-a021-4e9c-b871-fe9c5a2b8467" providerId="ADAL" clId="{34216740-AF60-CF42-83FC-B91145EC4508}" dt="2023-01-07T07:38:42.219" v="1034" actId="2696"/>
        <pc:sldMkLst>
          <pc:docMk/>
          <pc:sldMk cId="706797630" sldId="292"/>
        </pc:sldMkLst>
      </pc:sldChg>
      <pc:sldChg chg="addSp delSp modSp add mod">
        <pc:chgData name="Lucjan Janowski" userId="14ccb530-a021-4e9c-b871-fe9c5a2b8467" providerId="ADAL" clId="{34216740-AF60-CF42-83FC-B91145EC4508}" dt="2023-01-07T07:40:19.276" v="1072" actId="20577"/>
        <pc:sldMkLst>
          <pc:docMk/>
          <pc:sldMk cId="2191681132" sldId="293"/>
        </pc:sldMkLst>
        <pc:spChg chg="mod">
          <ac:chgData name="Lucjan Janowski" userId="14ccb530-a021-4e9c-b871-fe9c5a2b8467" providerId="ADAL" clId="{34216740-AF60-CF42-83FC-B91145EC4508}" dt="2023-01-07T07:40:19.276" v="1072" actId="20577"/>
          <ac:spMkLst>
            <pc:docMk/>
            <pc:sldMk cId="2191681132" sldId="293"/>
            <ac:spMk id="2" creationId="{7C40FF67-E101-321E-54FC-A92CB3988854}"/>
          </ac:spMkLst>
        </pc:spChg>
        <pc:picChg chg="add del mod">
          <ac:chgData name="Lucjan Janowski" userId="14ccb530-a021-4e9c-b871-fe9c5a2b8467" providerId="ADAL" clId="{34216740-AF60-CF42-83FC-B91145EC4508}" dt="2023-01-07T07:37:58.427" v="1030" actId="478"/>
          <ac:picMkLst>
            <pc:docMk/>
            <pc:sldMk cId="2191681132" sldId="293"/>
            <ac:picMk id="4" creationId="{F4A7B323-3652-DEA8-B1B5-0C1B45E18FA3}"/>
          </ac:picMkLst>
        </pc:picChg>
        <pc:picChg chg="del">
          <ac:chgData name="Lucjan Janowski" userId="14ccb530-a021-4e9c-b871-fe9c5a2b8467" providerId="ADAL" clId="{34216740-AF60-CF42-83FC-B91145EC4508}" dt="2023-01-07T07:37:16.805" v="1013" actId="478"/>
          <ac:picMkLst>
            <pc:docMk/>
            <pc:sldMk cId="2191681132" sldId="293"/>
            <ac:picMk id="6" creationId="{1C86B95B-9724-91C5-9D1B-15DF6F17F017}"/>
          </ac:picMkLst>
        </pc:picChg>
        <pc:picChg chg="add mod">
          <ac:chgData name="Lucjan Janowski" userId="14ccb530-a021-4e9c-b871-fe9c5a2b8467" providerId="ADAL" clId="{34216740-AF60-CF42-83FC-B91145EC4508}" dt="2023-01-07T07:38:17.862" v="1033" actId="1076"/>
          <ac:picMkLst>
            <pc:docMk/>
            <pc:sldMk cId="2191681132" sldId="293"/>
            <ac:picMk id="7" creationId="{401B50F1-E22E-9306-E1F1-E743C9327A7E}"/>
          </ac:picMkLst>
        </pc:picChg>
      </pc:sldChg>
      <pc:sldChg chg="addSp delSp modSp add mod">
        <pc:chgData name="Lucjan Janowski" userId="14ccb530-a021-4e9c-b871-fe9c5a2b8467" providerId="ADAL" clId="{34216740-AF60-CF42-83FC-B91145EC4508}" dt="2023-01-07T08:33:23.605" v="1103" actId="1076"/>
        <pc:sldMkLst>
          <pc:docMk/>
          <pc:sldMk cId="641959861" sldId="294"/>
        </pc:sldMkLst>
        <pc:spChg chg="mod">
          <ac:chgData name="Lucjan Janowski" userId="14ccb530-a021-4e9c-b871-fe9c5a2b8467" providerId="ADAL" clId="{34216740-AF60-CF42-83FC-B91145EC4508}" dt="2023-01-07T07:41:09.461" v="1099" actId="20577"/>
          <ac:spMkLst>
            <pc:docMk/>
            <pc:sldMk cId="641959861" sldId="294"/>
            <ac:spMk id="2" creationId="{7C40FF67-E101-321E-54FC-A92CB3988854}"/>
          </ac:spMkLst>
        </pc:spChg>
        <pc:picChg chg="add mod">
          <ac:chgData name="Lucjan Janowski" userId="14ccb530-a021-4e9c-b871-fe9c5a2b8467" providerId="ADAL" clId="{34216740-AF60-CF42-83FC-B91145EC4508}" dt="2023-01-07T08:33:23.605" v="1103" actId="1076"/>
          <ac:picMkLst>
            <pc:docMk/>
            <pc:sldMk cId="641959861" sldId="294"/>
            <ac:picMk id="4" creationId="{EA1A6411-9C24-8B31-B344-AB78FF51BA16}"/>
          </ac:picMkLst>
        </pc:picChg>
        <pc:picChg chg="del">
          <ac:chgData name="Lucjan Janowski" userId="14ccb530-a021-4e9c-b871-fe9c5a2b8467" providerId="ADAL" clId="{34216740-AF60-CF42-83FC-B91145EC4508}" dt="2023-01-07T07:41:13.859" v="1100" actId="478"/>
          <ac:picMkLst>
            <pc:docMk/>
            <pc:sldMk cId="641959861" sldId="294"/>
            <ac:picMk id="7" creationId="{401B50F1-E22E-9306-E1F1-E743C9327A7E}"/>
          </ac:picMkLst>
        </pc:picChg>
      </pc:sldChg>
      <pc:sldChg chg="addSp delSp modSp add mod">
        <pc:chgData name="Lucjan Janowski" userId="14ccb530-a021-4e9c-b871-fe9c5a2b8467" providerId="ADAL" clId="{34216740-AF60-CF42-83FC-B91145EC4508}" dt="2023-01-07T08:36:43.141" v="1152" actId="1076"/>
        <pc:sldMkLst>
          <pc:docMk/>
          <pc:sldMk cId="2463503376" sldId="295"/>
        </pc:sldMkLst>
        <pc:spChg chg="mod">
          <ac:chgData name="Lucjan Janowski" userId="14ccb530-a021-4e9c-b871-fe9c5a2b8467" providerId="ADAL" clId="{34216740-AF60-CF42-83FC-B91145EC4508}" dt="2023-01-07T08:34:08.227" v="1114" actId="20577"/>
          <ac:spMkLst>
            <pc:docMk/>
            <pc:sldMk cId="2463503376" sldId="295"/>
            <ac:spMk id="2" creationId="{7C40FF67-E101-321E-54FC-A92CB3988854}"/>
          </ac:spMkLst>
        </pc:spChg>
        <pc:spChg chg="add mod">
          <ac:chgData name="Lucjan Janowski" userId="14ccb530-a021-4e9c-b871-fe9c5a2b8467" providerId="ADAL" clId="{34216740-AF60-CF42-83FC-B91145EC4508}" dt="2023-01-07T08:36:37.686" v="1151" actId="1076"/>
          <ac:spMkLst>
            <pc:docMk/>
            <pc:sldMk cId="2463503376" sldId="295"/>
            <ac:spMk id="8" creationId="{B1451B0D-7965-0CF9-E31A-CB507998DEEB}"/>
          </ac:spMkLst>
        </pc:spChg>
        <pc:spChg chg="add mod">
          <ac:chgData name="Lucjan Janowski" userId="14ccb530-a021-4e9c-b871-fe9c5a2b8467" providerId="ADAL" clId="{34216740-AF60-CF42-83FC-B91145EC4508}" dt="2023-01-07T08:36:43.141" v="1152" actId="1076"/>
          <ac:spMkLst>
            <pc:docMk/>
            <pc:sldMk cId="2463503376" sldId="295"/>
            <ac:spMk id="9" creationId="{4D0D4912-BB52-6242-08AE-2C57B4934DCE}"/>
          </ac:spMkLst>
        </pc:spChg>
        <pc:picChg chg="del">
          <ac:chgData name="Lucjan Janowski" userId="14ccb530-a021-4e9c-b871-fe9c5a2b8467" providerId="ADAL" clId="{34216740-AF60-CF42-83FC-B91145EC4508}" dt="2023-01-07T08:34:11.227" v="1115" actId="478"/>
          <ac:picMkLst>
            <pc:docMk/>
            <pc:sldMk cId="2463503376" sldId="295"/>
            <ac:picMk id="4" creationId="{EA1A6411-9C24-8B31-B344-AB78FF51BA16}"/>
          </ac:picMkLst>
        </pc:picChg>
        <pc:picChg chg="add mod">
          <ac:chgData name="Lucjan Janowski" userId="14ccb530-a021-4e9c-b871-fe9c5a2b8467" providerId="ADAL" clId="{34216740-AF60-CF42-83FC-B91145EC4508}" dt="2023-01-07T08:36:19.222" v="1149" actId="1076"/>
          <ac:picMkLst>
            <pc:docMk/>
            <pc:sldMk cId="2463503376" sldId="295"/>
            <ac:picMk id="5" creationId="{ABE1617E-2F73-C8FE-595F-0A0FF6B28F1E}"/>
          </ac:picMkLst>
        </pc:picChg>
        <pc:picChg chg="add mod">
          <ac:chgData name="Lucjan Janowski" userId="14ccb530-a021-4e9c-b871-fe9c5a2b8467" providerId="ADAL" clId="{34216740-AF60-CF42-83FC-B91145EC4508}" dt="2023-01-07T08:36:32.695" v="1150" actId="1076"/>
          <ac:picMkLst>
            <pc:docMk/>
            <pc:sldMk cId="2463503376" sldId="295"/>
            <ac:picMk id="7" creationId="{BA047F19-3B79-BC69-2B6B-E2D5E98516C9}"/>
          </ac:picMkLst>
        </pc:picChg>
      </pc:sldChg>
      <pc:sldChg chg="addSp delSp modSp add mod">
        <pc:chgData name="Lucjan Janowski" userId="14ccb530-a021-4e9c-b871-fe9c5a2b8467" providerId="ADAL" clId="{34216740-AF60-CF42-83FC-B91145EC4508}" dt="2023-01-07T10:19:30.949" v="1167" actId="1076"/>
        <pc:sldMkLst>
          <pc:docMk/>
          <pc:sldMk cId="1363244352" sldId="296"/>
        </pc:sldMkLst>
        <pc:spChg chg="mod">
          <ac:chgData name="Lucjan Janowski" userId="14ccb530-a021-4e9c-b871-fe9c5a2b8467" providerId="ADAL" clId="{34216740-AF60-CF42-83FC-B91145EC4508}" dt="2023-01-07T10:18:26.640" v="1159" actId="20577"/>
          <ac:spMkLst>
            <pc:docMk/>
            <pc:sldMk cId="1363244352" sldId="296"/>
            <ac:spMk id="2" creationId="{7C40FF67-E101-321E-54FC-A92CB3988854}"/>
          </ac:spMkLst>
        </pc:spChg>
        <pc:picChg chg="add mod">
          <ac:chgData name="Lucjan Janowski" userId="14ccb530-a021-4e9c-b871-fe9c5a2b8467" providerId="ADAL" clId="{34216740-AF60-CF42-83FC-B91145EC4508}" dt="2023-01-07T10:19:30.949" v="1167" actId="1076"/>
          <ac:picMkLst>
            <pc:docMk/>
            <pc:sldMk cId="1363244352" sldId="296"/>
            <ac:picMk id="3" creationId="{90BF49B0-E94D-FA91-F008-9818EF86E299}"/>
          </ac:picMkLst>
        </pc:picChg>
        <pc:picChg chg="del">
          <ac:chgData name="Lucjan Janowski" userId="14ccb530-a021-4e9c-b871-fe9c5a2b8467" providerId="ADAL" clId="{34216740-AF60-CF42-83FC-B91145EC4508}" dt="2023-01-07T10:18:35.846" v="1160" actId="478"/>
          <ac:picMkLst>
            <pc:docMk/>
            <pc:sldMk cId="1363244352" sldId="296"/>
            <ac:picMk id="4" creationId="{EA1A6411-9C24-8B31-B344-AB78FF51BA16}"/>
          </ac:picMkLst>
        </pc:picChg>
      </pc:sldChg>
      <pc:sldChg chg="addSp delSp modSp add mod">
        <pc:chgData name="Lucjan Janowski" userId="14ccb530-a021-4e9c-b871-fe9c5a2b8467" providerId="ADAL" clId="{34216740-AF60-CF42-83FC-B91145EC4508}" dt="2023-01-07T10:20:47.543" v="1175" actId="1076"/>
        <pc:sldMkLst>
          <pc:docMk/>
          <pc:sldMk cId="1731735617" sldId="297"/>
        </pc:sldMkLst>
        <pc:spChg chg="mod">
          <ac:chgData name="Lucjan Janowski" userId="14ccb530-a021-4e9c-b871-fe9c5a2b8467" providerId="ADAL" clId="{34216740-AF60-CF42-83FC-B91145EC4508}" dt="2023-01-07T10:19:56.861" v="1169"/>
          <ac:spMkLst>
            <pc:docMk/>
            <pc:sldMk cId="1731735617" sldId="297"/>
            <ac:spMk id="2" creationId="{7C40FF67-E101-321E-54FC-A92CB3988854}"/>
          </ac:spMkLst>
        </pc:spChg>
        <pc:picChg chg="add mod">
          <ac:chgData name="Lucjan Janowski" userId="14ccb530-a021-4e9c-b871-fe9c5a2b8467" providerId="ADAL" clId="{34216740-AF60-CF42-83FC-B91145EC4508}" dt="2023-01-07T10:20:47.543" v="1175" actId="1076"/>
          <ac:picMkLst>
            <pc:docMk/>
            <pc:sldMk cId="1731735617" sldId="297"/>
            <ac:picMk id="3" creationId="{DD15C2B8-2770-3A6D-7925-B738C8F026A9}"/>
          </ac:picMkLst>
        </pc:picChg>
        <pc:picChg chg="del">
          <ac:chgData name="Lucjan Janowski" userId="14ccb530-a021-4e9c-b871-fe9c5a2b8467" providerId="ADAL" clId="{34216740-AF60-CF42-83FC-B91145EC4508}" dt="2023-01-07T10:19:59.269" v="1170" actId="478"/>
          <ac:picMkLst>
            <pc:docMk/>
            <pc:sldMk cId="1731735617" sldId="297"/>
            <ac:picMk id="4" creationId="{EA1A6411-9C24-8B31-B344-AB78FF51BA16}"/>
          </ac:picMkLst>
        </pc:picChg>
      </pc:sldChg>
      <pc:sldChg chg="addSp delSp modSp add mod modAnim">
        <pc:chgData name="Lucjan Janowski" userId="14ccb530-a021-4e9c-b871-fe9c5a2b8467" providerId="ADAL" clId="{34216740-AF60-CF42-83FC-B91145EC4508}" dt="2023-01-07T10:22:03.993" v="1186" actId="1076"/>
        <pc:sldMkLst>
          <pc:docMk/>
          <pc:sldMk cId="970516433" sldId="298"/>
        </pc:sldMkLst>
        <pc:spChg chg="mod">
          <ac:chgData name="Lucjan Janowski" userId="14ccb530-a021-4e9c-b871-fe9c5a2b8467" providerId="ADAL" clId="{34216740-AF60-CF42-83FC-B91145EC4508}" dt="2023-01-07T10:21:19.827" v="1179"/>
          <ac:spMkLst>
            <pc:docMk/>
            <pc:sldMk cId="970516433" sldId="298"/>
            <ac:spMk id="2" creationId="{7C40FF67-E101-321E-54FC-A92CB3988854}"/>
          </ac:spMkLst>
        </pc:spChg>
        <pc:spChg chg="add mod">
          <ac:chgData name="Lucjan Janowski" userId="14ccb530-a021-4e9c-b871-fe9c5a2b8467" providerId="ADAL" clId="{34216740-AF60-CF42-83FC-B91145EC4508}" dt="2023-01-07T10:22:03.993" v="1186" actId="1076"/>
          <ac:spMkLst>
            <pc:docMk/>
            <pc:sldMk cId="970516433" sldId="298"/>
            <ac:spMk id="5" creationId="{1CA0F008-B983-9514-FA52-5B28FACFC39B}"/>
          </ac:spMkLst>
        </pc:spChg>
        <pc:picChg chg="del">
          <ac:chgData name="Lucjan Janowski" userId="14ccb530-a021-4e9c-b871-fe9c5a2b8467" providerId="ADAL" clId="{34216740-AF60-CF42-83FC-B91145EC4508}" dt="2023-01-07T10:21:30.562" v="1180" actId="478"/>
          <ac:picMkLst>
            <pc:docMk/>
            <pc:sldMk cId="970516433" sldId="298"/>
            <ac:picMk id="3" creationId="{DD15C2B8-2770-3A6D-7925-B738C8F026A9}"/>
          </ac:picMkLst>
        </pc:picChg>
        <pc:picChg chg="add mod">
          <ac:chgData name="Lucjan Janowski" userId="14ccb530-a021-4e9c-b871-fe9c5a2b8467" providerId="ADAL" clId="{34216740-AF60-CF42-83FC-B91145EC4508}" dt="2023-01-07T10:21:49.344" v="1183" actId="1076"/>
          <ac:picMkLst>
            <pc:docMk/>
            <pc:sldMk cId="970516433" sldId="298"/>
            <ac:picMk id="4" creationId="{73014495-088F-39AC-4953-3BB57528F060}"/>
          </ac:picMkLst>
        </pc:picChg>
      </pc:sldChg>
      <pc:sldChg chg="addSp delSp modSp add mod delAnim">
        <pc:chgData name="Lucjan Janowski" userId="14ccb530-a021-4e9c-b871-fe9c5a2b8467" providerId="ADAL" clId="{34216740-AF60-CF42-83FC-B91145EC4508}" dt="2023-01-15T19:28:30.449" v="2901" actId="1076"/>
        <pc:sldMkLst>
          <pc:docMk/>
          <pc:sldMk cId="447035767" sldId="299"/>
        </pc:sldMkLst>
        <pc:spChg chg="mod">
          <ac:chgData name="Lucjan Janowski" userId="14ccb530-a021-4e9c-b871-fe9c5a2b8467" providerId="ADAL" clId="{34216740-AF60-CF42-83FC-B91145EC4508}" dt="2023-01-07T10:22:44.462" v="1204" actId="20577"/>
          <ac:spMkLst>
            <pc:docMk/>
            <pc:sldMk cId="447035767" sldId="299"/>
            <ac:spMk id="2" creationId="{7C40FF67-E101-321E-54FC-A92CB3988854}"/>
          </ac:spMkLst>
        </pc:spChg>
        <pc:spChg chg="del">
          <ac:chgData name="Lucjan Janowski" userId="14ccb530-a021-4e9c-b871-fe9c5a2b8467" providerId="ADAL" clId="{34216740-AF60-CF42-83FC-B91145EC4508}" dt="2023-01-07T10:22:49.983" v="1206" actId="478"/>
          <ac:spMkLst>
            <pc:docMk/>
            <pc:sldMk cId="447035767" sldId="299"/>
            <ac:spMk id="5" creationId="{1CA0F008-B983-9514-FA52-5B28FACFC39B}"/>
          </ac:spMkLst>
        </pc:spChg>
        <pc:picChg chg="del">
          <ac:chgData name="Lucjan Janowski" userId="14ccb530-a021-4e9c-b871-fe9c5a2b8467" providerId="ADAL" clId="{34216740-AF60-CF42-83FC-B91145EC4508}" dt="2023-01-07T10:22:47.972" v="1205" actId="478"/>
          <ac:picMkLst>
            <pc:docMk/>
            <pc:sldMk cId="447035767" sldId="299"/>
            <ac:picMk id="4" creationId="{73014495-088F-39AC-4953-3BB57528F060}"/>
          </ac:picMkLst>
        </pc:picChg>
        <pc:picChg chg="add del mod">
          <ac:chgData name="Lucjan Janowski" userId="14ccb530-a021-4e9c-b871-fe9c5a2b8467" providerId="ADAL" clId="{34216740-AF60-CF42-83FC-B91145EC4508}" dt="2023-01-15T19:27:55.075" v="2896" actId="478"/>
          <ac:picMkLst>
            <pc:docMk/>
            <pc:sldMk cId="447035767" sldId="299"/>
            <ac:picMk id="4" creationId="{90998376-7269-4481-3F53-92E88AC5F9BB}"/>
          </ac:picMkLst>
        </pc:picChg>
        <pc:picChg chg="add mod">
          <ac:chgData name="Lucjan Janowski" userId="14ccb530-a021-4e9c-b871-fe9c5a2b8467" providerId="ADAL" clId="{34216740-AF60-CF42-83FC-B91145EC4508}" dt="2023-01-15T19:28:23.833" v="2900" actId="1076"/>
          <ac:picMkLst>
            <pc:docMk/>
            <pc:sldMk cId="447035767" sldId="299"/>
            <ac:picMk id="6" creationId="{BDCC039D-87AC-A3E8-185D-556FABB8941E}"/>
          </ac:picMkLst>
        </pc:picChg>
        <pc:picChg chg="add mod">
          <ac:chgData name="Lucjan Janowski" userId="14ccb530-a021-4e9c-b871-fe9c5a2b8467" providerId="ADAL" clId="{34216740-AF60-CF42-83FC-B91145EC4508}" dt="2023-01-15T19:28:30.449" v="2901" actId="1076"/>
          <ac:picMkLst>
            <pc:docMk/>
            <pc:sldMk cId="447035767" sldId="299"/>
            <ac:picMk id="8" creationId="{F8B596E7-CB46-2C16-193D-0EBA35B1A341}"/>
          </ac:picMkLst>
        </pc:picChg>
      </pc:sldChg>
      <pc:sldChg chg="addSp delSp modSp mod modAnim">
        <pc:chgData name="Lucjan Janowski" userId="14ccb530-a021-4e9c-b871-fe9c5a2b8467" providerId="ADAL" clId="{34216740-AF60-CF42-83FC-B91145EC4508}" dt="2023-01-11T10:42:01.706" v="1817"/>
        <pc:sldMkLst>
          <pc:docMk/>
          <pc:sldMk cId="3812982623" sldId="300"/>
        </pc:sldMkLst>
        <pc:spChg chg="del">
          <ac:chgData name="Lucjan Janowski" userId="14ccb530-a021-4e9c-b871-fe9c5a2b8467" providerId="ADAL" clId="{34216740-AF60-CF42-83FC-B91145EC4508}" dt="2023-01-11T10:28:03.403" v="1435" actId="478"/>
          <ac:spMkLst>
            <pc:docMk/>
            <pc:sldMk cId="3812982623" sldId="300"/>
            <ac:spMk id="3" creationId="{00000000-0000-0000-0000-000000000000}"/>
          </ac:spMkLst>
        </pc:spChg>
        <pc:spChg chg="add mod">
          <ac:chgData name="Lucjan Janowski" userId="14ccb530-a021-4e9c-b871-fe9c5a2b8467" providerId="ADAL" clId="{34216740-AF60-CF42-83FC-B91145EC4508}" dt="2023-01-11T10:41:14.720" v="1813" actId="1076"/>
          <ac:spMkLst>
            <pc:docMk/>
            <pc:sldMk cId="3812982623" sldId="300"/>
            <ac:spMk id="3" creationId="{DD6367EA-0379-2BEA-BF61-1CFEF6D7F35D}"/>
          </ac:spMkLst>
        </pc:spChg>
        <pc:spChg chg="add mod">
          <ac:chgData name="Lucjan Janowski" userId="14ccb530-a021-4e9c-b871-fe9c5a2b8467" providerId="ADAL" clId="{34216740-AF60-CF42-83FC-B91145EC4508}" dt="2023-01-11T10:40:51.186" v="1811" actId="1076"/>
          <ac:spMkLst>
            <pc:docMk/>
            <pc:sldMk cId="3812982623" sldId="300"/>
            <ac:spMk id="4" creationId="{FDFE417F-DB28-80D6-BE66-C42A66535441}"/>
          </ac:spMkLst>
        </pc:spChg>
        <pc:spChg chg="add del mod">
          <ac:chgData name="Lucjan Janowski" userId="14ccb530-a021-4e9c-b871-fe9c5a2b8467" providerId="ADAL" clId="{34216740-AF60-CF42-83FC-B91145EC4508}" dt="2023-01-11T10:29:24.442" v="1452" actId="478"/>
          <ac:spMkLst>
            <pc:docMk/>
            <pc:sldMk cId="3812982623" sldId="300"/>
            <ac:spMk id="5" creationId="{BBB73B7D-EE4D-AF14-F7A4-4BE466C90D26}"/>
          </ac:spMkLst>
        </pc:spChg>
        <pc:spChg chg="add mod">
          <ac:chgData name="Lucjan Janowski" userId="14ccb530-a021-4e9c-b871-fe9c5a2b8467" providerId="ADAL" clId="{34216740-AF60-CF42-83FC-B91145EC4508}" dt="2023-01-11T10:28:58" v="1449" actId="20577"/>
          <ac:spMkLst>
            <pc:docMk/>
            <pc:sldMk cId="3812982623" sldId="300"/>
            <ac:spMk id="8" creationId="{833A679D-AFC4-337D-B8AA-E69CBC23AEA7}"/>
          </ac:spMkLst>
        </pc:spChg>
        <pc:spChg chg="add mod">
          <ac:chgData name="Lucjan Janowski" userId="14ccb530-a021-4e9c-b871-fe9c5a2b8467" providerId="ADAL" clId="{34216740-AF60-CF42-83FC-B91145EC4508}" dt="2023-01-11T10:36:30.874" v="1582" actId="1076"/>
          <ac:spMkLst>
            <pc:docMk/>
            <pc:sldMk cId="3812982623" sldId="300"/>
            <ac:spMk id="9" creationId="{141425D7-9AF8-F7F8-4991-731BA2E33E79}"/>
          </ac:spMkLst>
        </pc:spChg>
        <pc:spChg chg="add mod">
          <ac:chgData name="Lucjan Janowski" userId="14ccb530-a021-4e9c-b871-fe9c5a2b8467" providerId="ADAL" clId="{34216740-AF60-CF42-83FC-B91145EC4508}" dt="2023-01-11T10:36:30.874" v="1582" actId="1076"/>
          <ac:spMkLst>
            <pc:docMk/>
            <pc:sldMk cId="3812982623" sldId="300"/>
            <ac:spMk id="10" creationId="{A21379EB-44F7-58AE-5B1A-6B16D7D2C07B}"/>
          </ac:spMkLst>
        </pc:spChg>
        <pc:spChg chg="add mod">
          <ac:chgData name="Lucjan Janowski" userId="14ccb530-a021-4e9c-b871-fe9c5a2b8467" providerId="ADAL" clId="{34216740-AF60-CF42-83FC-B91145EC4508}" dt="2023-01-11T10:36:30.874" v="1582" actId="1076"/>
          <ac:spMkLst>
            <pc:docMk/>
            <pc:sldMk cId="3812982623" sldId="300"/>
            <ac:spMk id="11" creationId="{CEF1C9B2-3425-03B5-6EF6-A38107D6F7E0}"/>
          </ac:spMkLst>
        </pc:spChg>
        <pc:spChg chg="add mod">
          <ac:chgData name="Lucjan Janowski" userId="14ccb530-a021-4e9c-b871-fe9c5a2b8467" providerId="ADAL" clId="{34216740-AF60-CF42-83FC-B91145EC4508}" dt="2023-01-11T10:40:59.536" v="1812" actId="1076"/>
          <ac:spMkLst>
            <pc:docMk/>
            <pc:sldMk cId="3812982623" sldId="300"/>
            <ac:spMk id="24" creationId="{D774A75B-F0C9-73D3-45DB-3E6112C6F7DA}"/>
          </ac:spMkLst>
        </pc:spChg>
        <pc:picChg chg="mod">
          <ac:chgData name="Lucjan Janowski" userId="14ccb530-a021-4e9c-b871-fe9c5a2b8467" providerId="ADAL" clId="{34216740-AF60-CF42-83FC-B91145EC4508}" dt="2023-01-11T10:36:51.329" v="1589" actId="1076"/>
          <ac:picMkLst>
            <pc:docMk/>
            <pc:sldMk cId="3812982623" sldId="300"/>
            <ac:picMk id="2" creationId="{89E9297C-9793-265E-316A-C9EB8A58D734}"/>
          </ac:picMkLst>
        </pc:picChg>
        <pc:picChg chg="mod">
          <ac:chgData name="Lucjan Janowski" userId="14ccb530-a021-4e9c-b871-fe9c5a2b8467" providerId="ADAL" clId="{34216740-AF60-CF42-83FC-B91145EC4508}" dt="2023-01-11T10:39:26.873" v="1728" actId="1076"/>
          <ac:picMkLst>
            <pc:docMk/>
            <pc:sldMk cId="3812982623" sldId="300"/>
            <ac:picMk id="6" creationId="{80598496-9999-C4F2-6FAB-C087F4F1C54F}"/>
          </ac:picMkLst>
        </pc:picChg>
        <pc:picChg chg="add del mod">
          <ac:chgData name="Lucjan Janowski" userId="14ccb530-a021-4e9c-b871-fe9c5a2b8467" providerId="ADAL" clId="{34216740-AF60-CF42-83FC-B91145EC4508}" dt="2023-01-11T10:41:22.126" v="1814" actId="1076"/>
          <ac:picMkLst>
            <pc:docMk/>
            <pc:sldMk cId="3812982623" sldId="300"/>
            <ac:picMk id="7" creationId="{CCDA2549-A355-9573-8F9E-340D664D6980}"/>
          </ac:picMkLst>
        </pc:picChg>
        <pc:inkChg chg="add">
          <ac:chgData name="Lucjan Janowski" userId="14ccb530-a021-4e9c-b871-fe9c5a2b8467" providerId="ADAL" clId="{34216740-AF60-CF42-83FC-B91145EC4508}" dt="2023-01-11T10:35:40.789" v="1580" actId="9405"/>
          <ac:inkMkLst>
            <pc:docMk/>
            <pc:sldMk cId="3812982623" sldId="300"/>
            <ac:inkMk id="22" creationId="{57C6EEF5-AC45-2FD8-57AA-109C35F8AE2B}"/>
          </ac:inkMkLst>
        </pc:inkChg>
        <pc:inkChg chg="add mod">
          <ac:chgData name="Lucjan Janowski" userId="14ccb530-a021-4e9c-b871-fe9c5a2b8467" providerId="ADAL" clId="{34216740-AF60-CF42-83FC-B91145EC4508}" dt="2023-01-11T10:36:30.874" v="1582" actId="1076"/>
          <ac:inkMkLst>
            <pc:docMk/>
            <pc:sldMk cId="3812982623" sldId="300"/>
            <ac:inkMk id="23" creationId="{CFFC4D53-F014-5B93-AF65-56247EE05B08}"/>
          </ac:inkMkLst>
        </pc:inkChg>
        <pc:cxnChg chg="add mod">
          <ac:chgData name="Lucjan Janowski" userId="14ccb530-a021-4e9c-b871-fe9c5a2b8467" providerId="ADAL" clId="{34216740-AF60-CF42-83FC-B91145EC4508}" dt="2023-01-11T10:36:30.874" v="1582" actId="1076"/>
          <ac:cxnSpMkLst>
            <pc:docMk/>
            <pc:sldMk cId="3812982623" sldId="300"/>
            <ac:cxnSpMk id="13" creationId="{D9C49BF6-F4D0-FD68-E4B4-3C1C8BDB0B28}"/>
          </ac:cxnSpMkLst>
        </pc:cxnChg>
        <pc:cxnChg chg="add mod">
          <ac:chgData name="Lucjan Janowski" userId="14ccb530-a021-4e9c-b871-fe9c5a2b8467" providerId="ADAL" clId="{34216740-AF60-CF42-83FC-B91145EC4508}" dt="2023-01-11T10:36:30.874" v="1582" actId="1076"/>
          <ac:cxnSpMkLst>
            <pc:docMk/>
            <pc:sldMk cId="3812982623" sldId="300"/>
            <ac:cxnSpMk id="14" creationId="{0D290108-B50F-6E3F-230F-DE0FC2BB845B}"/>
          </ac:cxnSpMkLst>
        </pc:cxnChg>
        <pc:cxnChg chg="add mod">
          <ac:chgData name="Lucjan Janowski" userId="14ccb530-a021-4e9c-b871-fe9c5a2b8467" providerId="ADAL" clId="{34216740-AF60-CF42-83FC-B91145EC4508}" dt="2023-01-11T10:36:30.874" v="1582" actId="1076"/>
          <ac:cxnSpMkLst>
            <pc:docMk/>
            <pc:sldMk cId="3812982623" sldId="300"/>
            <ac:cxnSpMk id="17" creationId="{8C4E987E-26DE-BE33-E122-65C6DB80DEEB}"/>
          </ac:cxnSpMkLst>
        </pc:cxnChg>
      </pc:sldChg>
      <pc:sldChg chg="addSp modSp new mod ord">
        <pc:chgData name="Lucjan Janowski" userId="14ccb530-a021-4e9c-b871-fe9c5a2b8467" providerId="ADAL" clId="{34216740-AF60-CF42-83FC-B91145EC4508}" dt="2023-01-15T21:32:13.582" v="3549" actId="1076"/>
        <pc:sldMkLst>
          <pc:docMk/>
          <pc:sldMk cId="3306274760" sldId="306"/>
        </pc:sldMkLst>
        <pc:spChg chg="add mod">
          <ac:chgData name="Lucjan Janowski" userId="14ccb530-a021-4e9c-b871-fe9c5a2b8467" providerId="ADAL" clId="{34216740-AF60-CF42-83FC-B91145EC4508}" dt="2023-01-15T18:12:52.085" v="2889" actId="20577"/>
          <ac:spMkLst>
            <pc:docMk/>
            <pc:sldMk cId="3306274760" sldId="306"/>
            <ac:spMk id="2" creationId="{073E3E6B-2136-C9E3-7232-033CFACFE099}"/>
          </ac:spMkLst>
        </pc:spChg>
        <pc:spChg chg="mod">
          <ac:chgData name="Lucjan Janowski" userId="14ccb530-a021-4e9c-b871-fe9c5a2b8467" providerId="ADAL" clId="{34216740-AF60-CF42-83FC-B91145EC4508}" dt="2023-01-15T21:32:13.582" v="3549" actId="1076"/>
          <ac:spMkLst>
            <pc:docMk/>
            <pc:sldMk cId="3306274760" sldId="306"/>
            <ac:spMk id="5" creationId="{B76B1C9B-7FBE-07EE-1120-3CE53E42EEA7}"/>
          </ac:spMkLst>
        </pc:spChg>
      </pc:sldChg>
      <pc:sldChg chg="addSp delSp modSp add mod">
        <pc:chgData name="Lucjan Janowski" userId="14ccb530-a021-4e9c-b871-fe9c5a2b8467" providerId="ADAL" clId="{34216740-AF60-CF42-83FC-B91145EC4508}" dt="2023-01-17T13:04:58.279" v="3613" actId="1076"/>
        <pc:sldMkLst>
          <pc:docMk/>
          <pc:sldMk cId="654688306" sldId="307"/>
        </pc:sldMkLst>
        <pc:spChg chg="mod">
          <ac:chgData name="Lucjan Janowski" userId="14ccb530-a021-4e9c-b871-fe9c5a2b8467" providerId="ADAL" clId="{34216740-AF60-CF42-83FC-B91145EC4508}" dt="2023-01-17T12:58:29.506" v="3602" actId="20577"/>
          <ac:spMkLst>
            <pc:docMk/>
            <pc:sldMk cId="654688306" sldId="307"/>
            <ac:spMk id="2" creationId="{7C40FF67-E101-321E-54FC-A92CB3988854}"/>
          </ac:spMkLst>
        </pc:spChg>
        <pc:picChg chg="add del mod">
          <ac:chgData name="Lucjan Janowski" userId="14ccb530-a021-4e9c-b871-fe9c5a2b8467" providerId="ADAL" clId="{34216740-AF60-CF42-83FC-B91145EC4508}" dt="2023-01-17T13:03:05.901" v="3606" actId="478"/>
          <ac:picMkLst>
            <pc:docMk/>
            <pc:sldMk cId="654688306" sldId="307"/>
            <ac:picMk id="4" creationId="{BFE6AF39-6439-BAB6-D1DC-D776FDE62854}"/>
          </ac:picMkLst>
        </pc:picChg>
        <pc:picChg chg="add del mod">
          <ac:chgData name="Lucjan Janowski" userId="14ccb530-a021-4e9c-b871-fe9c5a2b8467" providerId="ADAL" clId="{34216740-AF60-CF42-83FC-B91145EC4508}" dt="2023-01-17T13:03:03.501" v="3605" actId="478"/>
          <ac:picMkLst>
            <pc:docMk/>
            <pc:sldMk cId="654688306" sldId="307"/>
            <ac:picMk id="7" creationId="{0ACB291A-3C83-2EC6-B9BC-391BA2120B84}"/>
          </ac:picMkLst>
        </pc:picChg>
        <pc:picChg chg="add mod">
          <ac:chgData name="Lucjan Janowski" userId="14ccb530-a021-4e9c-b871-fe9c5a2b8467" providerId="ADAL" clId="{34216740-AF60-CF42-83FC-B91145EC4508}" dt="2023-01-17T13:04:53.863" v="3612" actId="1076"/>
          <ac:picMkLst>
            <pc:docMk/>
            <pc:sldMk cId="654688306" sldId="307"/>
            <ac:picMk id="10" creationId="{A7DDDF52-33BF-CF18-22CA-E1C4A3DA78E2}"/>
          </ac:picMkLst>
        </pc:picChg>
        <pc:picChg chg="add mod">
          <ac:chgData name="Lucjan Janowski" userId="14ccb530-a021-4e9c-b871-fe9c5a2b8467" providerId="ADAL" clId="{34216740-AF60-CF42-83FC-B91145EC4508}" dt="2023-01-17T13:04:58.279" v="3613" actId="1076"/>
          <ac:picMkLst>
            <pc:docMk/>
            <pc:sldMk cId="654688306" sldId="307"/>
            <ac:picMk id="12" creationId="{0660E5DC-6F13-F808-3640-73041452740C}"/>
          </ac:picMkLst>
        </pc:picChg>
      </pc:sldChg>
      <pc:sldChg chg="new del">
        <pc:chgData name="Lucjan Janowski" userId="14ccb530-a021-4e9c-b871-fe9c5a2b8467" providerId="ADAL" clId="{34216740-AF60-CF42-83FC-B91145EC4508}" dt="2023-01-17T12:57:50.314" v="3551" actId="2696"/>
        <pc:sldMkLst>
          <pc:docMk/>
          <pc:sldMk cId="3357260292" sldId="307"/>
        </pc:sldMkLst>
      </pc:sldChg>
    </pc:docChg>
  </pc:docChgLst>
  <pc:docChgLst>
    <pc:chgData name="Gabriela Wielgus" userId="S::gabwiel@agh.edu.pl::307b627d-0df5-4dc0-93b0-e183f005332f" providerId="AD" clId="Web-{E7CA09F9-35F2-4C9F-8BF0-E0B66F4E0E3F}"/>
    <pc:docChg chg="modSld">
      <pc:chgData name="Gabriela Wielgus" userId="S::gabwiel@agh.edu.pl::307b627d-0df5-4dc0-93b0-e183f005332f" providerId="AD" clId="Web-{E7CA09F9-35F2-4C9F-8BF0-E0B66F4E0E3F}" dt="2023-01-11T10:56:02.126" v="3" actId="1076"/>
      <pc:docMkLst>
        <pc:docMk/>
      </pc:docMkLst>
      <pc:sldChg chg="addSp modSp">
        <pc:chgData name="Gabriela Wielgus" userId="S::gabwiel@agh.edu.pl::307b627d-0df5-4dc0-93b0-e183f005332f" providerId="AD" clId="Web-{E7CA09F9-35F2-4C9F-8BF0-E0B66F4E0E3F}" dt="2023-01-11T10:56:02.126" v="3" actId="1076"/>
        <pc:sldMkLst>
          <pc:docMk/>
          <pc:sldMk cId="146292266" sldId="274"/>
        </pc:sldMkLst>
        <pc:picChg chg="add mod">
          <ac:chgData name="Gabriela Wielgus" userId="S::gabwiel@agh.edu.pl::307b627d-0df5-4dc0-93b0-e183f005332f" providerId="AD" clId="Web-{E7CA09F9-35F2-4C9F-8BF0-E0B66F4E0E3F}" dt="2023-01-11T10:56:02.126" v="3" actId="1076"/>
          <ac:picMkLst>
            <pc:docMk/>
            <pc:sldMk cId="146292266" sldId="274"/>
            <ac:picMk id="2" creationId="{B8A562BF-5F92-CDBC-AE87-F3759BA1B70F}"/>
          </ac:picMkLst>
        </pc:picChg>
      </pc:sldChg>
    </pc:docChg>
  </pc:docChgLst>
  <pc:docChgLst>
    <pc:chgData name="Gabriela Wielgus" userId="S::gabwiel@agh.edu.pl::307b627d-0df5-4dc0-93b0-e183f005332f" providerId="AD" clId="Web-{7AD46183-FADB-4CD9-940F-9506D857E0FA}"/>
    <pc:docChg chg="modSld">
      <pc:chgData name="Gabriela Wielgus" userId="S::gabwiel@agh.edu.pl::307b627d-0df5-4dc0-93b0-e183f005332f" providerId="AD" clId="Web-{7AD46183-FADB-4CD9-940F-9506D857E0FA}" dt="2023-01-13T18:15:52.283" v="25" actId="1076"/>
      <pc:docMkLst>
        <pc:docMk/>
      </pc:docMkLst>
      <pc:sldChg chg="addSp delSp modSp">
        <pc:chgData name="Gabriela Wielgus" userId="S::gabwiel@agh.edu.pl::307b627d-0df5-4dc0-93b0-e183f005332f" providerId="AD" clId="Web-{7AD46183-FADB-4CD9-940F-9506D857E0FA}" dt="2023-01-13T17:26:25.875" v="10" actId="1076"/>
        <pc:sldMkLst>
          <pc:docMk/>
          <pc:sldMk cId="3062069441" sldId="278"/>
        </pc:sldMkLst>
        <pc:spChg chg="del mod">
          <ac:chgData name="Gabriela Wielgus" userId="S::gabwiel@agh.edu.pl::307b627d-0df5-4dc0-93b0-e183f005332f" providerId="AD" clId="Web-{7AD46183-FADB-4CD9-940F-9506D857E0FA}" dt="2023-01-13T17:25:54.685" v="2"/>
          <ac:spMkLst>
            <pc:docMk/>
            <pc:sldMk cId="3062069441" sldId="278"/>
            <ac:spMk id="4" creationId="{BE9B9FBF-9D7A-E988-DEFB-F8973F7702D4}"/>
          </ac:spMkLst>
        </pc:spChg>
        <pc:picChg chg="add mod ord">
          <ac:chgData name="Gabriela Wielgus" userId="S::gabwiel@agh.edu.pl::307b627d-0df5-4dc0-93b0-e183f005332f" providerId="AD" clId="Web-{7AD46183-FADB-4CD9-940F-9506D857E0FA}" dt="2023-01-13T17:26:25.875" v="10" actId="1076"/>
          <ac:picMkLst>
            <pc:docMk/>
            <pc:sldMk cId="3062069441" sldId="278"/>
            <ac:picMk id="5" creationId="{6839635A-BE68-FF5A-9EA7-6E22E0061138}"/>
          </ac:picMkLst>
        </pc:picChg>
        <pc:picChg chg="del">
          <ac:chgData name="Gabriela Wielgus" userId="S::gabwiel@agh.edu.pl::307b627d-0df5-4dc0-93b0-e183f005332f" providerId="AD" clId="Web-{7AD46183-FADB-4CD9-940F-9506D857E0FA}" dt="2023-01-13T17:25:52.092" v="0"/>
          <ac:picMkLst>
            <pc:docMk/>
            <pc:sldMk cId="3062069441" sldId="278"/>
            <ac:picMk id="7" creationId="{BE31AA7B-6D20-A3C6-AEF0-E2A50E711CF8}"/>
          </ac:picMkLst>
        </pc:picChg>
      </pc:sldChg>
      <pc:sldChg chg="addSp delSp modSp">
        <pc:chgData name="Gabriela Wielgus" userId="S::gabwiel@agh.edu.pl::307b627d-0df5-4dc0-93b0-e183f005332f" providerId="AD" clId="Web-{7AD46183-FADB-4CD9-940F-9506D857E0FA}" dt="2023-01-13T18:15:52.283" v="25" actId="1076"/>
        <pc:sldMkLst>
          <pc:docMk/>
          <pc:sldMk cId="1098619539" sldId="305"/>
        </pc:sldMkLst>
        <pc:spChg chg="del mod">
          <ac:chgData name="Gabriela Wielgus" userId="S::gabwiel@agh.edu.pl::307b627d-0df5-4dc0-93b0-e183f005332f" providerId="AD" clId="Web-{7AD46183-FADB-4CD9-940F-9506D857E0FA}" dt="2023-01-13T18:15:17.001" v="16"/>
          <ac:spMkLst>
            <pc:docMk/>
            <pc:sldMk cId="1098619539" sldId="305"/>
            <ac:spMk id="8" creationId="{B56D5DF2-5F99-5D26-0E8C-843182281DB0}"/>
          </ac:spMkLst>
        </pc:spChg>
        <pc:graphicFrameChg chg="add del mod modGraphic">
          <ac:chgData name="Gabriela Wielgus" userId="S::gabwiel@agh.edu.pl::307b627d-0df5-4dc0-93b0-e183f005332f" providerId="AD" clId="Web-{7AD46183-FADB-4CD9-940F-9506D857E0FA}" dt="2023-01-13T18:15:13.360" v="14"/>
          <ac:graphicFrameMkLst>
            <pc:docMk/>
            <pc:sldMk cId="1098619539" sldId="305"/>
            <ac:graphicFrameMk id="3" creationId="{E758A864-3940-54D4-0D71-ADDBFE7F73EE}"/>
          </ac:graphicFrameMkLst>
        </pc:graphicFrameChg>
        <pc:picChg chg="add mod">
          <ac:chgData name="Gabriela Wielgus" userId="S::gabwiel@agh.edu.pl::307b627d-0df5-4dc0-93b0-e183f005332f" providerId="AD" clId="Web-{7AD46183-FADB-4CD9-940F-9506D857E0FA}" dt="2023-01-13T18:15:52.283" v="25" actId="1076"/>
          <ac:picMkLst>
            <pc:docMk/>
            <pc:sldMk cId="1098619539" sldId="305"/>
            <ac:picMk id="13" creationId="{88CD5FF0-58C6-77C4-136F-9AF8904157F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D2BC0F-7084-4C9F-B157-046C3CBDF955}" type="datetimeFigureOut">
              <a:rPr lang="en-GB" smtClean="0"/>
              <a:t>17/01/2023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D7DFC9-24E8-442D-BDAD-54B920CFC199}" type="slidenum">
              <a:rPr lang="en-GB" smtClean="0"/>
              <a:t>‹#›</a:t>
            </a:fld>
            <a:endParaRPr lang="en-GB"/>
          </a:p>
        </p:txBody>
      </p:sp>
    </p:spTree>
    <p:extLst>
      <p:ext uri="{BB962C8B-B14F-4D97-AF65-F5344CB8AC3E}">
        <p14:creationId xmlns:p14="http://schemas.microsoft.com/office/powerpoint/2010/main" val="48000184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1T10:35:40.784"/>
    </inkml:context>
    <inkml:brush xml:id="br0">
      <inkml:brushProperty name="width" value="0.05" units="cm"/>
      <inkml:brushProperty name="height" value="0.05" units="cm"/>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1T10:35:47.134"/>
    </inkml:context>
    <inkml:brush xml:id="br0">
      <inkml:brushProperty name="width" value="0.05" units="cm"/>
      <inkml:brushProperty name="height" value="0.0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A57144-1CBB-4515-B696-16F63A0D6277}" type="datetimeFigureOut">
              <a:rPr lang="en-GB" smtClean="0"/>
              <a:t>17/01/2023</a:t>
            </a:fld>
            <a:endParaRPr lang="en-GB"/>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DA259D-87B2-48A8-8896-0559A1CBD787}" type="slidenum">
              <a:rPr lang="en-GB" smtClean="0"/>
              <a:t>‹#›</a:t>
            </a:fld>
            <a:endParaRPr lang="en-GB"/>
          </a:p>
        </p:txBody>
      </p:sp>
    </p:spTree>
    <p:extLst>
      <p:ext uri="{BB962C8B-B14F-4D97-AF65-F5344CB8AC3E}">
        <p14:creationId xmlns:p14="http://schemas.microsoft.com/office/powerpoint/2010/main" val="2322460102"/>
      </p:ext>
    </p:extLst>
  </p:cSld>
  <p:clrMap bg1="lt1" tx1="dk1" bg2="lt2" tx2="dk2" accent1="accent1" accent2="accent2" accent3="accent3" accent4="accent4" accent5="accent5" accent6="accent6" hlink="hlink" folHlink="folHlink"/>
  <p:notesStyle>
    <a:lvl1pPr marL="0" algn="l" defTabSz="1828252" rtl="0" eaLnBrk="1" latinLnBrk="0" hangingPunct="1">
      <a:defRPr sz="2400" kern="1200">
        <a:solidFill>
          <a:schemeClr val="tx1"/>
        </a:solidFill>
        <a:latin typeface="+mn-lt"/>
        <a:ea typeface="+mn-ea"/>
        <a:cs typeface="+mn-cs"/>
      </a:defRPr>
    </a:lvl1pPr>
    <a:lvl2pPr marL="914127" algn="l" defTabSz="1828252" rtl="0" eaLnBrk="1" latinLnBrk="0" hangingPunct="1">
      <a:defRPr sz="2400" kern="1200">
        <a:solidFill>
          <a:schemeClr val="tx1"/>
        </a:solidFill>
        <a:latin typeface="+mn-lt"/>
        <a:ea typeface="+mn-ea"/>
        <a:cs typeface="+mn-cs"/>
      </a:defRPr>
    </a:lvl2pPr>
    <a:lvl3pPr marL="1828252" algn="l" defTabSz="1828252" rtl="0" eaLnBrk="1" latinLnBrk="0" hangingPunct="1">
      <a:defRPr sz="2400" kern="1200">
        <a:solidFill>
          <a:schemeClr val="tx1"/>
        </a:solidFill>
        <a:latin typeface="+mn-lt"/>
        <a:ea typeface="+mn-ea"/>
        <a:cs typeface="+mn-cs"/>
      </a:defRPr>
    </a:lvl3pPr>
    <a:lvl4pPr marL="2742379" algn="l" defTabSz="1828252" rtl="0" eaLnBrk="1" latinLnBrk="0" hangingPunct="1">
      <a:defRPr sz="2400" kern="1200">
        <a:solidFill>
          <a:schemeClr val="tx1"/>
        </a:solidFill>
        <a:latin typeface="+mn-lt"/>
        <a:ea typeface="+mn-ea"/>
        <a:cs typeface="+mn-cs"/>
      </a:defRPr>
    </a:lvl4pPr>
    <a:lvl5pPr marL="3656503" algn="l" defTabSz="1828252" rtl="0" eaLnBrk="1" latinLnBrk="0" hangingPunct="1">
      <a:defRPr sz="2400" kern="1200">
        <a:solidFill>
          <a:schemeClr val="tx1"/>
        </a:solidFill>
        <a:latin typeface="+mn-lt"/>
        <a:ea typeface="+mn-ea"/>
        <a:cs typeface="+mn-cs"/>
      </a:defRPr>
    </a:lvl5pPr>
    <a:lvl6pPr marL="4570628" algn="l" defTabSz="1828252" rtl="0" eaLnBrk="1" latinLnBrk="0" hangingPunct="1">
      <a:defRPr sz="2400" kern="1200">
        <a:solidFill>
          <a:schemeClr val="tx1"/>
        </a:solidFill>
        <a:latin typeface="+mn-lt"/>
        <a:ea typeface="+mn-ea"/>
        <a:cs typeface="+mn-cs"/>
      </a:defRPr>
    </a:lvl6pPr>
    <a:lvl7pPr marL="5484755" algn="l" defTabSz="1828252" rtl="0" eaLnBrk="1" latinLnBrk="0" hangingPunct="1">
      <a:defRPr sz="2400" kern="1200">
        <a:solidFill>
          <a:schemeClr val="tx1"/>
        </a:solidFill>
        <a:latin typeface="+mn-lt"/>
        <a:ea typeface="+mn-ea"/>
        <a:cs typeface="+mn-cs"/>
      </a:defRPr>
    </a:lvl7pPr>
    <a:lvl8pPr marL="6398880" algn="l" defTabSz="1828252" rtl="0" eaLnBrk="1" latinLnBrk="0" hangingPunct="1">
      <a:defRPr sz="2400" kern="1200">
        <a:solidFill>
          <a:schemeClr val="tx1"/>
        </a:solidFill>
        <a:latin typeface="+mn-lt"/>
        <a:ea typeface="+mn-ea"/>
        <a:cs typeface="+mn-cs"/>
      </a:defRPr>
    </a:lvl8pPr>
    <a:lvl9pPr marL="7313007" algn="l" defTabSz="1828252"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a:t>Presentation outline:</a:t>
            </a:r>
          </a:p>
          <a:p>
            <a:pPr marL="342900" indent="-342900">
              <a:buFontTx/>
              <a:buChar char="-"/>
            </a:pPr>
            <a:r>
              <a:rPr lang="en-GB"/>
              <a:t>V</a:t>
            </a:r>
            <a:r>
              <a:rPr lang="en-PL"/>
              <a:t>alidity</a:t>
            </a:r>
          </a:p>
          <a:p>
            <a:pPr marL="342900" indent="-342900">
              <a:buFontTx/>
              <a:buChar char="-"/>
            </a:pPr>
            <a:r>
              <a:rPr lang="en-PL"/>
              <a:t>Experiment setup </a:t>
            </a:r>
          </a:p>
          <a:p>
            <a:pPr marL="342900" indent="-342900">
              <a:buFontTx/>
              <a:buChar char="-"/>
            </a:pPr>
            <a:r>
              <a:rPr lang="en-PL"/>
              <a:t>Results</a:t>
            </a:r>
          </a:p>
          <a:p>
            <a:pPr marL="342900" indent="-342900">
              <a:buFontTx/>
              <a:buChar char="-"/>
            </a:pPr>
            <a:r>
              <a:rPr lang="en-PL"/>
              <a:t>Conclusions</a:t>
            </a:r>
          </a:p>
        </p:txBody>
      </p:sp>
      <p:sp>
        <p:nvSpPr>
          <p:cNvPr id="4" name="Slide Number Placeholder 3"/>
          <p:cNvSpPr>
            <a:spLocks noGrp="1"/>
          </p:cNvSpPr>
          <p:nvPr>
            <p:ph type="sldNum" sz="quarter" idx="5"/>
          </p:nvPr>
        </p:nvSpPr>
        <p:spPr/>
        <p:txBody>
          <a:bodyPr/>
          <a:lstStyle/>
          <a:p>
            <a:fld id="{F9DA259D-87B2-48A8-8896-0559A1CBD787}" type="slidenum">
              <a:rPr lang="en-GB" smtClean="0"/>
              <a:t>1</a:t>
            </a:fld>
            <a:endParaRPr lang="en-GB"/>
          </a:p>
        </p:txBody>
      </p:sp>
    </p:spTree>
    <p:extLst>
      <p:ext uri="{BB962C8B-B14F-4D97-AF65-F5344CB8AC3E}">
        <p14:creationId xmlns:p14="http://schemas.microsoft.com/office/powerpoint/2010/main" val="1457605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a:t>The chart illustrates the number of behaviors for each of the series for both the "net" and "user" categories presented. As can be seen, the number of behaviors generated by the user is significantly higher than the number of network events. Interestingly, it appears that some of the behaviors generated by the user can directly affect the number of network events. For example, a subject experienced a stalling event caused by the Chrome extension, which led to increased frustration, so they decided to manually change the quality in the YouTube platform menu, which resulted in another stalling event. A similar situation occurred when the subject fast-forwarded the video beyond the loaded buffer - this also led to a stalling event. This illustration shows that user behaviors are not only important to measure in terms of user experience but also they can have an impact on the network events and in general on the overall quality of the experience.</a:t>
            </a:r>
            <a:endParaRPr lang="pl-PL"/>
          </a:p>
        </p:txBody>
      </p:sp>
      <p:sp>
        <p:nvSpPr>
          <p:cNvPr id="4" name="Symbol zastępczy numeru slajdu 3"/>
          <p:cNvSpPr>
            <a:spLocks noGrp="1"/>
          </p:cNvSpPr>
          <p:nvPr>
            <p:ph type="sldNum" sz="quarter" idx="5"/>
          </p:nvPr>
        </p:nvSpPr>
        <p:spPr/>
        <p:txBody>
          <a:bodyPr/>
          <a:lstStyle/>
          <a:p>
            <a:fld id="{F9DA259D-87B2-48A8-8896-0559A1CBD787}" type="slidenum">
              <a:rPr lang="en-GB" smtClean="0"/>
              <a:t>10</a:t>
            </a:fld>
            <a:endParaRPr lang="en-GB"/>
          </a:p>
        </p:txBody>
      </p:sp>
    </p:spTree>
    <p:extLst>
      <p:ext uri="{BB962C8B-B14F-4D97-AF65-F5344CB8AC3E}">
        <p14:creationId xmlns:p14="http://schemas.microsoft.com/office/powerpoint/2010/main" val="3137258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a:t>So, what does behavior in detail look like? Both charts illustrate the number of behaviors for each of the testers. The chart on the left side illustrates the behaviors generated by the user, while the chart on the right side illustrates the network events that occurred. As seen on the "USER" chart, the behaviors generated by the users varied. Subject ID 1 was clearly the most active user among the whole sample. The most frequently occurring behaviors include: searching for the next video to watch, and scrolling forward or backward in the same video. The "Net" chart illustrates the number of stalling events and initial buffering events that occurred, and also it can be seen that Tester ID 1 experienced the most network events. It is important to note that this type of detailed behavior analysis allows to understand how users interact with the system and how network events affect their experience. This can be useful for identifying specific areas that need improvement and fine-tuning the system to provide a better user experience.</a:t>
            </a:r>
            <a:endParaRPr lang="pl-PL"/>
          </a:p>
        </p:txBody>
      </p:sp>
      <p:sp>
        <p:nvSpPr>
          <p:cNvPr id="4" name="Symbol zastępczy numeru slajdu 3"/>
          <p:cNvSpPr>
            <a:spLocks noGrp="1"/>
          </p:cNvSpPr>
          <p:nvPr>
            <p:ph type="sldNum" sz="quarter" idx="5"/>
          </p:nvPr>
        </p:nvSpPr>
        <p:spPr/>
        <p:txBody>
          <a:bodyPr/>
          <a:lstStyle/>
          <a:p>
            <a:fld id="{F9DA259D-87B2-48A8-8896-0559A1CBD787}" type="slidenum">
              <a:rPr lang="en-GB" smtClean="0"/>
              <a:t>11</a:t>
            </a:fld>
            <a:endParaRPr lang="en-GB"/>
          </a:p>
        </p:txBody>
      </p:sp>
    </p:spTree>
    <p:extLst>
      <p:ext uri="{BB962C8B-B14F-4D97-AF65-F5344CB8AC3E}">
        <p14:creationId xmlns:p14="http://schemas.microsoft.com/office/powerpoint/2010/main" val="4008756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a:t>Based on the collected behaviors, we decided to divide the collected data (including objective metrics) into corresponding groups. Group A refers to pure watching, and thus to the absence of any generated behaviors. Group B illustrates the occurring behaviors such as scrolling, pausing, or manual resolution change. Group C refers to data during which stalling occurred but may include other behaviors, and Group D containing </a:t>
            </a:r>
            <a:r>
              <a:rPr lang="en-US" err="1"/>
              <a:t>initical</a:t>
            </a:r>
            <a:r>
              <a:rPr lang="en-US"/>
              <a:t> buffering along with other behaviors. This approach allows for a more detailed analysis of the data and to see how different behaviors affect the user experience and the objective metrics. Furthermore, it allows to identify specific behaviors that may be causing issues or impacting the user experience, and target those behaviors for improvement.</a:t>
            </a:r>
            <a:endParaRPr lang="pl-PL"/>
          </a:p>
        </p:txBody>
      </p:sp>
      <p:sp>
        <p:nvSpPr>
          <p:cNvPr id="4" name="Symbol zastępczy numeru slajdu 3"/>
          <p:cNvSpPr>
            <a:spLocks noGrp="1"/>
          </p:cNvSpPr>
          <p:nvPr>
            <p:ph type="sldNum" sz="quarter" idx="5"/>
          </p:nvPr>
        </p:nvSpPr>
        <p:spPr/>
        <p:txBody>
          <a:bodyPr/>
          <a:lstStyle/>
          <a:p>
            <a:fld id="{F9DA259D-87B2-48A8-8896-0559A1CBD787}" type="slidenum">
              <a:rPr lang="en-GB" smtClean="0"/>
              <a:t>12</a:t>
            </a:fld>
            <a:endParaRPr lang="en-GB"/>
          </a:p>
        </p:txBody>
      </p:sp>
    </p:spTree>
    <p:extLst>
      <p:ext uri="{BB962C8B-B14F-4D97-AF65-F5344CB8AC3E}">
        <p14:creationId xmlns:p14="http://schemas.microsoft.com/office/powerpoint/2010/main" val="3736291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cs typeface="Calibri"/>
            </a:endParaRPr>
          </a:p>
        </p:txBody>
      </p:sp>
      <p:sp>
        <p:nvSpPr>
          <p:cNvPr id="4" name="Symbol zastępczy numeru slajdu 3"/>
          <p:cNvSpPr>
            <a:spLocks noGrp="1"/>
          </p:cNvSpPr>
          <p:nvPr>
            <p:ph type="sldNum" sz="quarter" idx="5"/>
          </p:nvPr>
        </p:nvSpPr>
        <p:spPr/>
        <p:txBody>
          <a:bodyPr/>
          <a:lstStyle/>
          <a:p>
            <a:fld id="{F9DA259D-87B2-48A8-8896-0559A1CBD787}" type="slidenum">
              <a:rPr lang="en-GB" smtClean="0"/>
              <a:t>13</a:t>
            </a:fld>
            <a:endParaRPr lang="en-GB"/>
          </a:p>
        </p:txBody>
      </p:sp>
    </p:spTree>
    <p:extLst>
      <p:ext uri="{BB962C8B-B14F-4D97-AF65-F5344CB8AC3E}">
        <p14:creationId xmlns:p14="http://schemas.microsoft.com/office/powerpoint/2010/main" val="1818217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a:t>Measurement can be done in many ways. The differences between the methods shown on the slide are:</a:t>
            </a:r>
          </a:p>
          <a:p>
            <a:endParaRPr lang="en-US">
              <a:cs typeface="Calibri"/>
            </a:endParaRPr>
          </a:p>
          <a:p>
            <a:pPr marL="342900" indent="-342900">
              <a:buFont typeface="Calibri"/>
              <a:buChar char="-"/>
            </a:pPr>
            <a:r>
              <a:rPr lang="en-US"/>
              <a:t>HVS stands for the human visual system, and refers to the way in which the human eye and brain process visual information. Research on the HVS can be used to inform the design of visual displays and images, as well as to evaluate the quality of visual content.</a:t>
            </a:r>
            <a:endParaRPr lang="en-US">
              <a:cs typeface="Calibri"/>
            </a:endParaRPr>
          </a:p>
          <a:p>
            <a:pPr marL="342900" indent="-342900">
              <a:buFont typeface="Calibri"/>
              <a:buChar char="-"/>
            </a:pPr>
            <a:r>
              <a:rPr lang="en-US"/>
              <a:t>Quality of pixels refers to the clarity, sharpness, and accuracy of the individual pixels that make up a display or image. Factors that can affect the quality of pixels include the resolution of the display, the quality of the optics used to capture an image, and the processing applied to an image.</a:t>
            </a:r>
            <a:endParaRPr lang="en-US">
              <a:cs typeface="Calibri" panose="020F0502020204030204"/>
            </a:endParaRPr>
          </a:p>
          <a:p>
            <a:pPr marL="342900" indent="-342900">
              <a:buFont typeface="Calibri"/>
              <a:buChar char="-"/>
            </a:pPr>
            <a:r>
              <a:rPr lang="en-US"/>
              <a:t>Quality of experience (</a:t>
            </a:r>
            <a:r>
              <a:rPr lang="en-US" err="1"/>
              <a:t>QoE</a:t>
            </a:r>
            <a:r>
              <a:rPr lang="en-US"/>
              <a:t>) is a measure of how well a user perceives a product or service to perform. It takes into account factors such as the speed and stability of a service, as well as how easy it is to use and how well it meets the user's needs. It goes beyond just technical measurements, it includes user satisfaction and perceived value.</a:t>
            </a:r>
            <a:endParaRPr lang="en-US">
              <a:cs typeface="Calibri"/>
            </a:endParaRPr>
          </a:p>
          <a:p>
            <a:pPr marL="342900" indent="-342900">
              <a:buFont typeface="Calibri"/>
              <a:buChar char="-"/>
            </a:pPr>
            <a:r>
              <a:rPr lang="en-US"/>
              <a:t>User experience (UX) refers to the overall experience of a user as they interact with a product or service. It encompasses all aspects of the end-user's interaction with a company, its services, and its products, which includes the design, usability, and overall satisfaction.</a:t>
            </a:r>
            <a:endParaRPr lang="en-US">
              <a:cs typeface="Calibri"/>
            </a:endParaRPr>
          </a:p>
          <a:p>
            <a:endParaRPr lang="en-US">
              <a:cs typeface="Calibri"/>
            </a:endParaRPr>
          </a:p>
        </p:txBody>
      </p:sp>
      <p:sp>
        <p:nvSpPr>
          <p:cNvPr id="4" name="Symbol zastępczy numeru slajdu 3"/>
          <p:cNvSpPr>
            <a:spLocks noGrp="1"/>
          </p:cNvSpPr>
          <p:nvPr>
            <p:ph type="sldNum" sz="quarter" idx="5"/>
          </p:nvPr>
        </p:nvSpPr>
        <p:spPr/>
        <p:txBody>
          <a:bodyPr/>
          <a:lstStyle/>
          <a:p>
            <a:fld id="{F9DA259D-87B2-48A8-8896-0559A1CBD787}" type="slidenum">
              <a:rPr lang="en-GB" smtClean="0"/>
              <a:t>2</a:t>
            </a:fld>
            <a:endParaRPr lang="en-GB"/>
          </a:p>
        </p:txBody>
      </p:sp>
    </p:spTree>
    <p:extLst>
      <p:ext uri="{BB962C8B-B14F-4D97-AF65-F5344CB8AC3E}">
        <p14:creationId xmlns:p14="http://schemas.microsoft.com/office/powerpoint/2010/main" val="2665672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defRPr/>
            </a:pPr>
            <a:r>
              <a:rPr lang="en-US"/>
              <a:t>Internal validity refers to the degree to which a study accurately measures what it is intended to measure. In other words, it is the extent to which the study can establish causality between the independent and dependent variable. A study with high internal validity has a strong design that controls extraneous variables and eliminates alternative explanations. In research, we test for internal validity by studying specific, small groups, as illustrated by the photograph of children in a classroom.</a:t>
            </a:r>
            <a:endParaRPr lang="pl-PL"/>
          </a:p>
          <a:p>
            <a:pPr>
              <a:defRPr/>
            </a:pPr>
            <a:r>
              <a:rPr lang="en-US"/>
              <a:t> </a:t>
            </a:r>
            <a:endParaRPr lang="en-US">
              <a:cs typeface="Calibri"/>
            </a:endParaRPr>
          </a:p>
          <a:p>
            <a:pPr>
              <a:defRPr/>
            </a:pPr>
            <a:r>
              <a:rPr lang="en-US"/>
              <a:t>External validity refers to the degree to which the results of a study can be generalized to other populations, settings, times, or measures. It is the extent to which the results of the study can be extrapolated to other populations, contexts or settings. A study with high external validity has a sample that is representative of the population of interest and a design that allows the results to be generalized. As shown by the second photograph illustrating a crowd.</a:t>
            </a:r>
          </a:p>
          <a:p>
            <a:pPr>
              <a:defRPr/>
            </a:pPr>
            <a:r>
              <a:rPr lang="en-US"/>
              <a:t> </a:t>
            </a:r>
            <a:endParaRPr lang="en-US">
              <a:cs typeface="Calibri"/>
            </a:endParaRPr>
          </a:p>
          <a:p>
            <a:pPr>
              <a:defRPr/>
            </a:pPr>
            <a:r>
              <a:rPr lang="en-US"/>
              <a:t>The main difference between internal </a:t>
            </a:r>
            <a:r>
              <a:rPr lang="en-US" b="0" i="0" u="none" strike="noStrike">
                <a:effectLst/>
              </a:rPr>
              <a:t>and </a:t>
            </a:r>
            <a:r>
              <a:rPr lang="en-US"/>
              <a:t>external validity is that internal validity concerns the ability to draw causal inferences within a study, while external validity concerns the ability to generalize study findings to other populations, settings, times, or measures.</a:t>
            </a:r>
            <a:endParaRPr lang="pl-PL"/>
          </a:p>
          <a:p>
            <a:endParaRPr lang="pl-PL"/>
          </a:p>
        </p:txBody>
      </p:sp>
      <p:sp>
        <p:nvSpPr>
          <p:cNvPr id="4" name="Symbol zastępczy numeru slajdu 3"/>
          <p:cNvSpPr>
            <a:spLocks noGrp="1"/>
          </p:cNvSpPr>
          <p:nvPr>
            <p:ph type="sldNum" sz="quarter" idx="5"/>
          </p:nvPr>
        </p:nvSpPr>
        <p:spPr/>
        <p:txBody>
          <a:bodyPr/>
          <a:lstStyle/>
          <a:p>
            <a:fld id="{F9DA259D-87B2-48A8-8896-0559A1CBD787}" type="slidenum">
              <a:rPr lang="en-GB" smtClean="0"/>
              <a:t>3</a:t>
            </a:fld>
            <a:endParaRPr lang="en-GB"/>
          </a:p>
        </p:txBody>
      </p:sp>
    </p:spTree>
    <p:extLst>
      <p:ext uri="{BB962C8B-B14F-4D97-AF65-F5344CB8AC3E}">
        <p14:creationId xmlns:p14="http://schemas.microsoft.com/office/powerpoint/2010/main" val="2934513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1828252" rtl="0" eaLnBrk="1" fontAlgn="auto" latinLnBrk="0" hangingPunct="1">
              <a:lnSpc>
                <a:spcPct val="100000"/>
              </a:lnSpc>
              <a:spcBef>
                <a:spcPts val="0"/>
              </a:spcBef>
              <a:spcAft>
                <a:spcPts val="0"/>
              </a:spcAft>
              <a:buClrTx/>
              <a:buSzTx/>
              <a:buFontTx/>
              <a:buNone/>
              <a:tabLst/>
              <a:defRPr/>
            </a:pPr>
            <a:r>
              <a:rPr lang="pl-PL" b="0" i="0" u="none" strike="noStrike" err="1">
                <a:solidFill>
                  <a:srgbClr val="000000"/>
                </a:solidFill>
                <a:effectLst/>
              </a:rPr>
              <a:t>Typical</a:t>
            </a:r>
            <a:r>
              <a:rPr lang="pl-PL" b="0" i="0" u="none" strike="noStrike">
                <a:solidFill>
                  <a:srgbClr val="000000"/>
                </a:solidFill>
                <a:effectLst/>
              </a:rPr>
              <a:t> </a:t>
            </a:r>
            <a:r>
              <a:rPr lang="pl-PL" b="0" i="0" u="none" strike="noStrike" err="1">
                <a:solidFill>
                  <a:srgbClr val="000000"/>
                </a:solidFill>
                <a:effectLst/>
              </a:rPr>
              <a:t>experiments</a:t>
            </a:r>
            <a:r>
              <a:rPr lang="pl-PL" b="0" i="0" u="none" strike="noStrike">
                <a:solidFill>
                  <a:srgbClr val="000000"/>
                </a:solidFill>
                <a:effectLst/>
              </a:rPr>
              <a:t> </a:t>
            </a:r>
            <a:r>
              <a:rPr lang="pl-PL" b="0" i="0" u="none" strike="noStrike" err="1">
                <a:solidFill>
                  <a:srgbClr val="000000"/>
                </a:solidFill>
                <a:effectLst/>
              </a:rPr>
              <a:t>focus</a:t>
            </a:r>
            <a:r>
              <a:rPr lang="pl-PL" b="0" i="0" u="none" strike="noStrike">
                <a:solidFill>
                  <a:srgbClr val="000000"/>
                </a:solidFill>
                <a:effectLst/>
              </a:rPr>
              <a:t> on </a:t>
            </a:r>
            <a:r>
              <a:rPr lang="pl-PL" b="0" i="0" u="none" strike="noStrike" err="1">
                <a:solidFill>
                  <a:srgbClr val="000000"/>
                </a:solidFill>
                <a:effectLst/>
              </a:rPr>
              <a:t>showing</a:t>
            </a:r>
            <a:r>
              <a:rPr lang="pl-PL" b="0" i="0" u="none" strike="noStrike">
                <a:solidFill>
                  <a:srgbClr val="000000"/>
                </a:solidFill>
                <a:effectLst/>
              </a:rPr>
              <a:t> </a:t>
            </a:r>
            <a:r>
              <a:rPr lang="pl-PL" b="0" i="0" u="none" strike="noStrike" err="1">
                <a:solidFill>
                  <a:srgbClr val="000000"/>
                </a:solidFill>
                <a:effectLst/>
              </a:rPr>
              <a:t>pre-imposed</a:t>
            </a:r>
            <a:r>
              <a:rPr lang="pl-PL" b="0" i="0" u="none" strike="noStrike">
                <a:solidFill>
                  <a:srgbClr val="000000"/>
                </a:solidFill>
                <a:effectLst/>
              </a:rPr>
              <a:t> </a:t>
            </a:r>
            <a:r>
              <a:rPr lang="pl-PL" b="0" i="0" u="none" strike="noStrike" err="1">
                <a:solidFill>
                  <a:srgbClr val="000000"/>
                </a:solidFill>
                <a:effectLst/>
              </a:rPr>
              <a:t>content</a:t>
            </a:r>
            <a:r>
              <a:rPr lang="pl-PL" b="0" i="0" u="none" strike="noStrike">
                <a:solidFill>
                  <a:srgbClr val="000000"/>
                </a:solidFill>
                <a:effectLst/>
              </a:rPr>
              <a:t>, </a:t>
            </a:r>
            <a:r>
              <a:rPr lang="pl-PL" b="0" i="0" u="none" strike="noStrike" err="1">
                <a:solidFill>
                  <a:srgbClr val="000000"/>
                </a:solidFill>
                <a:effectLst/>
              </a:rPr>
              <a:t>where</a:t>
            </a:r>
            <a:r>
              <a:rPr lang="pl-PL" b="0" i="0" u="none" strike="noStrike">
                <a:solidFill>
                  <a:srgbClr val="000000"/>
                </a:solidFill>
                <a:effectLst/>
              </a:rPr>
              <a:t> one video </a:t>
            </a:r>
            <a:r>
              <a:rPr lang="pl-PL" b="0" i="0" u="none" strike="noStrike" err="1">
                <a:solidFill>
                  <a:srgbClr val="000000"/>
                </a:solidFill>
                <a:effectLst/>
              </a:rPr>
              <a:t>sequence</a:t>
            </a:r>
            <a:r>
              <a:rPr lang="pl-PL" b="0" i="0" u="none" strike="noStrike">
                <a:solidFill>
                  <a:srgbClr val="000000"/>
                </a:solidFill>
                <a:effectLst/>
              </a:rPr>
              <a:t> </a:t>
            </a:r>
            <a:r>
              <a:rPr lang="pl-PL" b="0" i="0" u="none" strike="noStrike" err="1">
                <a:solidFill>
                  <a:srgbClr val="000000"/>
                </a:solidFill>
                <a:effectLst/>
              </a:rPr>
              <a:t>often</a:t>
            </a:r>
            <a:r>
              <a:rPr lang="pl-PL" b="0" i="0" u="none" strike="noStrike">
                <a:solidFill>
                  <a:srgbClr val="000000"/>
                </a:solidFill>
                <a:effectLst/>
              </a:rPr>
              <a:t> </a:t>
            </a:r>
            <a:r>
              <a:rPr lang="pl-PL" b="0" i="0" u="none" strike="noStrike" err="1">
                <a:solidFill>
                  <a:srgbClr val="000000"/>
                </a:solidFill>
                <a:effectLst/>
              </a:rPr>
              <a:t>lasts</a:t>
            </a:r>
            <a:r>
              <a:rPr lang="pl-PL" b="0" i="0" u="none" strike="noStrike">
                <a:solidFill>
                  <a:srgbClr val="000000"/>
                </a:solidFill>
                <a:effectLst/>
              </a:rPr>
              <a:t> 10 </a:t>
            </a:r>
            <a:r>
              <a:rPr lang="pl-PL" b="0" i="0" u="none" strike="noStrike" err="1">
                <a:solidFill>
                  <a:srgbClr val="000000"/>
                </a:solidFill>
                <a:effectLst/>
              </a:rPr>
              <a:t>seconds</a:t>
            </a:r>
            <a:r>
              <a:rPr lang="pl-PL" b="0" i="0" u="none" strike="noStrike">
                <a:solidFill>
                  <a:srgbClr val="000000"/>
                </a:solidFill>
                <a:effectLst/>
              </a:rPr>
              <a:t> </a:t>
            </a:r>
            <a:r>
              <a:rPr lang="pl-PL" b="0" i="0" u="none" strike="noStrike" err="1">
                <a:solidFill>
                  <a:srgbClr val="000000"/>
                </a:solidFill>
                <a:effectLst/>
              </a:rPr>
              <a:t>imposing</a:t>
            </a:r>
            <a:r>
              <a:rPr lang="pl-PL" b="0" i="0" u="none" strike="noStrike">
                <a:solidFill>
                  <a:srgbClr val="000000"/>
                </a:solidFill>
                <a:effectLst/>
              </a:rPr>
              <a:t> </a:t>
            </a:r>
            <a:r>
              <a:rPr lang="pl-PL" b="0" i="0" u="none" strike="noStrike" err="1">
                <a:solidFill>
                  <a:srgbClr val="000000"/>
                </a:solidFill>
                <a:effectLst/>
              </a:rPr>
              <a:t>restrictions</a:t>
            </a:r>
            <a:r>
              <a:rPr lang="pl-PL" b="0" i="0" u="none" strike="noStrike">
                <a:solidFill>
                  <a:srgbClr val="000000"/>
                </a:solidFill>
                <a:effectLst/>
              </a:rPr>
              <a:t> on the tester </a:t>
            </a:r>
            <a:r>
              <a:rPr lang="pl-PL" b="0" i="0" u="none" strike="noStrike" err="1">
                <a:solidFill>
                  <a:srgbClr val="000000"/>
                </a:solidFill>
                <a:effectLst/>
              </a:rPr>
              <a:t>related</a:t>
            </a:r>
            <a:r>
              <a:rPr lang="pl-PL" b="0" i="0" u="none" strike="noStrike">
                <a:solidFill>
                  <a:srgbClr val="000000"/>
                </a:solidFill>
                <a:effectLst/>
              </a:rPr>
              <a:t> to video playback. A </a:t>
            </a:r>
            <a:r>
              <a:rPr lang="pl-PL" b="0" i="0" u="none" strike="noStrike" err="1">
                <a:solidFill>
                  <a:srgbClr val="000000"/>
                </a:solidFill>
                <a:effectLst/>
              </a:rPr>
              <a:t>typical</a:t>
            </a:r>
            <a:r>
              <a:rPr lang="pl-PL" b="0" i="0" u="none" strike="noStrike">
                <a:solidFill>
                  <a:srgbClr val="000000"/>
                </a:solidFill>
                <a:effectLst/>
              </a:rPr>
              <a:t> </a:t>
            </a:r>
            <a:r>
              <a:rPr lang="pl-PL" b="0" i="0" u="none" strike="noStrike" err="1">
                <a:solidFill>
                  <a:srgbClr val="000000"/>
                </a:solidFill>
                <a:effectLst/>
              </a:rPr>
              <a:t>experiment</a:t>
            </a:r>
            <a:r>
              <a:rPr lang="pl-PL" b="0" i="0" u="none" strike="noStrike">
                <a:solidFill>
                  <a:srgbClr val="000000"/>
                </a:solidFill>
                <a:effectLst/>
              </a:rPr>
              <a:t> </a:t>
            </a:r>
            <a:r>
              <a:rPr lang="pl-PL" b="0" i="0" u="none" strike="noStrike" err="1">
                <a:solidFill>
                  <a:srgbClr val="000000"/>
                </a:solidFill>
                <a:effectLst/>
              </a:rPr>
              <a:t>assumes</a:t>
            </a:r>
            <a:r>
              <a:rPr lang="pl-PL" b="0" i="0" u="none" strike="noStrike">
                <a:solidFill>
                  <a:srgbClr val="000000"/>
                </a:solidFill>
                <a:effectLst/>
              </a:rPr>
              <a:t> </a:t>
            </a:r>
            <a:r>
              <a:rPr lang="pl-PL" b="0" i="0" u="none" strike="noStrike" err="1">
                <a:solidFill>
                  <a:srgbClr val="000000"/>
                </a:solidFill>
                <a:effectLst/>
              </a:rPr>
              <a:t>that</a:t>
            </a:r>
            <a:r>
              <a:rPr lang="pl-PL" b="0" i="0" u="none" strike="noStrike">
                <a:solidFill>
                  <a:srgbClr val="000000"/>
                </a:solidFill>
                <a:effectLst/>
              </a:rPr>
              <a:t> the tester </a:t>
            </a:r>
            <a:r>
              <a:rPr lang="pl-PL" b="0" i="0" u="none" strike="noStrike" err="1">
                <a:solidFill>
                  <a:srgbClr val="000000"/>
                </a:solidFill>
                <a:effectLst/>
              </a:rPr>
              <a:t>is</a:t>
            </a:r>
            <a:r>
              <a:rPr lang="pl-PL" b="0" i="0" u="none" strike="noStrike">
                <a:solidFill>
                  <a:srgbClr val="000000"/>
                </a:solidFill>
                <a:effectLst/>
              </a:rPr>
              <a:t> </a:t>
            </a:r>
            <a:r>
              <a:rPr lang="pl-PL" b="0" i="0" u="none" strike="noStrike" err="1">
                <a:solidFill>
                  <a:srgbClr val="000000"/>
                </a:solidFill>
                <a:effectLst/>
              </a:rPr>
              <a:t>watching</a:t>
            </a:r>
            <a:r>
              <a:rPr lang="pl-PL" b="0" i="0" u="none" strike="noStrike">
                <a:solidFill>
                  <a:srgbClr val="000000"/>
                </a:solidFill>
                <a:effectLst/>
              </a:rPr>
              <a:t> the video </a:t>
            </a:r>
            <a:r>
              <a:rPr lang="pl-PL" b="0" i="0" u="none" strike="noStrike" err="1">
                <a:solidFill>
                  <a:srgbClr val="000000"/>
                </a:solidFill>
                <a:effectLst/>
              </a:rPr>
              <a:t>without</a:t>
            </a:r>
            <a:r>
              <a:rPr lang="pl-PL" b="0" i="0" u="none" strike="noStrike">
                <a:solidFill>
                  <a:srgbClr val="000000"/>
                </a:solidFill>
                <a:effectLst/>
              </a:rPr>
              <a:t> </a:t>
            </a:r>
            <a:r>
              <a:rPr lang="pl-PL" b="0" i="0" u="none" strike="noStrike" err="1">
                <a:solidFill>
                  <a:srgbClr val="000000"/>
                </a:solidFill>
                <a:effectLst/>
              </a:rPr>
              <a:t>any</a:t>
            </a:r>
            <a:r>
              <a:rPr lang="pl-PL" b="0" i="0" u="none" strike="noStrike">
                <a:solidFill>
                  <a:srgbClr val="000000"/>
                </a:solidFill>
                <a:effectLst/>
              </a:rPr>
              <a:t> </a:t>
            </a:r>
            <a:r>
              <a:rPr lang="pl-PL" b="0" i="0" u="none" strike="noStrike" err="1">
                <a:solidFill>
                  <a:srgbClr val="000000"/>
                </a:solidFill>
                <a:effectLst/>
              </a:rPr>
              <a:t>interaction</a:t>
            </a:r>
            <a:r>
              <a:rPr lang="pl-PL" b="0" i="0" u="none" strike="noStrike">
                <a:solidFill>
                  <a:srgbClr val="000000"/>
                </a:solidFill>
                <a:effectLst/>
              </a:rPr>
              <a:t> </a:t>
            </a:r>
            <a:r>
              <a:rPr lang="pl-PL" b="0" i="0" u="none" strike="noStrike" err="1">
                <a:solidFill>
                  <a:srgbClr val="000000"/>
                </a:solidFill>
                <a:effectLst/>
              </a:rPr>
              <a:t>such</a:t>
            </a:r>
            <a:r>
              <a:rPr lang="pl-PL" b="0" i="0" u="none" strike="noStrike">
                <a:solidFill>
                  <a:srgbClr val="000000"/>
                </a:solidFill>
                <a:effectLst/>
              </a:rPr>
              <a:t> as </a:t>
            </a:r>
            <a:r>
              <a:rPr lang="pl-PL" b="0" i="0" u="none" strike="noStrike" err="1">
                <a:solidFill>
                  <a:srgbClr val="000000"/>
                </a:solidFill>
                <a:effectLst/>
              </a:rPr>
              <a:t>seeking</a:t>
            </a:r>
            <a:r>
              <a:rPr lang="pl-PL" b="0" i="0" u="none" strike="noStrike">
                <a:solidFill>
                  <a:srgbClr val="000000"/>
                </a:solidFill>
                <a:effectLst/>
              </a:rPr>
              <a:t> </a:t>
            </a:r>
            <a:r>
              <a:rPr lang="pl-PL" b="0" i="0" u="none" strike="noStrike" err="1">
                <a:solidFill>
                  <a:srgbClr val="000000"/>
                </a:solidFill>
                <a:effectLst/>
              </a:rPr>
              <a:t>or</a:t>
            </a:r>
            <a:r>
              <a:rPr lang="pl-PL" b="0" i="0" u="none" strike="noStrike">
                <a:solidFill>
                  <a:srgbClr val="000000"/>
                </a:solidFill>
                <a:effectLst/>
              </a:rPr>
              <a:t> </a:t>
            </a:r>
            <a:r>
              <a:rPr lang="pl-PL" b="0" i="0" u="none" strike="noStrike" err="1">
                <a:solidFill>
                  <a:srgbClr val="000000"/>
                </a:solidFill>
                <a:effectLst/>
              </a:rPr>
              <a:t>pausing</a:t>
            </a:r>
            <a:r>
              <a:rPr lang="pl-PL" b="0" i="0" u="none" strike="noStrike">
                <a:solidFill>
                  <a:srgbClr val="000000"/>
                </a:solidFill>
                <a:effectLst/>
              </a:rPr>
              <a:t>. To </a:t>
            </a:r>
            <a:r>
              <a:rPr lang="pl-PL" b="0" i="0" u="none" strike="noStrike" err="1">
                <a:solidFill>
                  <a:srgbClr val="000000"/>
                </a:solidFill>
                <a:effectLst/>
              </a:rPr>
              <a:t>meet</a:t>
            </a:r>
            <a:r>
              <a:rPr lang="pl-PL" b="0" i="0" u="none" strike="noStrike">
                <a:solidFill>
                  <a:srgbClr val="000000"/>
                </a:solidFill>
                <a:effectLst/>
              </a:rPr>
              <a:t> the </a:t>
            </a:r>
            <a:r>
              <a:rPr lang="pl-PL" b="0" i="0" u="none" strike="noStrike" err="1">
                <a:solidFill>
                  <a:srgbClr val="000000"/>
                </a:solidFill>
                <a:effectLst/>
              </a:rPr>
              <a:t>expectations</a:t>
            </a:r>
            <a:r>
              <a:rPr lang="pl-PL" b="0" i="0" u="none" strike="noStrike">
                <a:solidFill>
                  <a:srgbClr val="000000"/>
                </a:solidFill>
                <a:effectLst/>
              </a:rPr>
              <a:t>, we </a:t>
            </a:r>
            <a:r>
              <a:rPr lang="pl-PL" b="0" i="0" u="none" strike="noStrike" err="1">
                <a:solidFill>
                  <a:srgbClr val="000000"/>
                </a:solidFill>
                <a:effectLst/>
              </a:rPr>
              <a:t>have</a:t>
            </a:r>
            <a:r>
              <a:rPr lang="pl-PL" b="0" i="0" u="none" strike="noStrike">
                <a:solidFill>
                  <a:srgbClr val="000000"/>
                </a:solidFill>
                <a:effectLst/>
              </a:rPr>
              <a:t> </a:t>
            </a:r>
            <a:r>
              <a:rPr lang="pl-PL" b="0" i="0" u="none" strike="noStrike" err="1">
                <a:solidFill>
                  <a:srgbClr val="000000"/>
                </a:solidFill>
                <a:effectLst/>
              </a:rPr>
              <a:t>developed</a:t>
            </a:r>
            <a:r>
              <a:rPr lang="pl-PL" b="0" i="0" u="none" strike="noStrike">
                <a:solidFill>
                  <a:srgbClr val="000000"/>
                </a:solidFill>
                <a:effectLst/>
              </a:rPr>
              <a:t> </a:t>
            </a:r>
            <a:r>
              <a:rPr lang="pl-PL" b="0" i="0" u="none" strike="noStrike" err="1">
                <a:solidFill>
                  <a:srgbClr val="000000"/>
                </a:solidFill>
                <a:effectLst/>
              </a:rPr>
              <a:t>an</a:t>
            </a:r>
            <a:r>
              <a:rPr lang="pl-PL" b="0" i="0" u="none" strike="noStrike">
                <a:solidFill>
                  <a:srgbClr val="000000"/>
                </a:solidFill>
                <a:effectLst/>
              </a:rPr>
              <a:t> </a:t>
            </a:r>
            <a:r>
              <a:rPr lang="pl-PL" b="0" i="0" u="none" strike="noStrike" err="1">
                <a:solidFill>
                  <a:srgbClr val="000000"/>
                </a:solidFill>
                <a:effectLst/>
              </a:rPr>
              <a:t>experimental</a:t>
            </a:r>
            <a:r>
              <a:rPr lang="pl-PL" b="0" i="0" u="none" strike="noStrike">
                <a:solidFill>
                  <a:srgbClr val="000000"/>
                </a:solidFill>
                <a:effectLst/>
              </a:rPr>
              <a:t> </a:t>
            </a:r>
            <a:r>
              <a:rPr lang="pl-PL" b="0" i="0" u="none" strike="noStrike" err="1">
                <a:solidFill>
                  <a:srgbClr val="000000"/>
                </a:solidFill>
                <a:effectLst/>
              </a:rPr>
              <a:t>protocol</a:t>
            </a:r>
            <a:r>
              <a:rPr lang="pl-PL" b="0" i="0" u="none" strike="noStrike">
                <a:solidFill>
                  <a:srgbClr val="000000"/>
                </a:solidFill>
                <a:effectLst/>
              </a:rPr>
              <a:t> </a:t>
            </a:r>
            <a:r>
              <a:rPr lang="pl-PL" b="0" i="0" u="none" strike="noStrike" err="1">
                <a:solidFill>
                  <a:srgbClr val="000000"/>
                </a:solidFill>
                <a:effectLst/>
              </a:rPr>
              <a:t>that</a:t>
            </a:r>
            <a:r>
              <a:rPr lang="pl-PL" b="0" i="0" u="none" strike="noStrike">
                <a:solidFill>
                  <a:srgbClr val="000000"/>
                </a:solidFill>
                <a:effectLst/>
              </a:rPr>
              <a:t> </a:t>
            </a:r>
            <a:r>
              <a:rPr lang="pl-PL" b="0" i="0" u="none" strike="noStrike" err="1">
                <a:solidFill>
                  <a:srgbClr val="000000"/>
                </a:solidFill>
                <a:effectLst/>
              </a:rPr>
              <a:t>allows</a:t>
            </a:r>
            <a:r>
              <a:rPr lang="pl-PL" b="0" i="0" u="none" strike="noStrike">
                <a:solidFill>
                  <a:srgbClr val="000000"/>
                </a:solidFill>
                <a:effectLst/>
              </a:rPr>
              <a:t> </a:t>
            </a:r>
            <a:r>
              <a:rPr lang="pl-PL" b="0" i="0" u="none" strike="noStrike" err="1">
                <a:solidFill>
                  <a:srgbClr val="000000"/>
                </a:solidFill>
                <a:effectLst/>
              </a:rPr>
              <a:t>keeping</a:t>
            </a:r>
            <a:r>
              <a:rPr lang="pl-PL" b="0" i="0" u="none" strike="noStrike">
                <a:solidFill>
                  <a:srgbClr val="000000"/>
                </a:solidFill>
                <a:effectLst/>
              </a:rPr>
              <a:t> the </a:t>
            </a:r>
            <a:r>
              <a:rPr lang="pl-PL" b="0" i="0" u="none" strike="noStrike" err="1">
                <a:solidFill>
                  <a:srgbClr val="000000"/>
                </a:solidFill>
                <a:effectLst/>
              </a:rPr>
              <a:t>objective</a:t>
            </a:r>
            <a:r>
              <a:rPr lang="pl-PL" b="0" i="0" u="none" strike="noStrike">
                <a:solidFill>
                  <a:srgbClr val="000000"/>
                </a:solidFill>
                <a:effectLst/>
              </a:rPr>
              <a:t> </a:t>
            </a:r>
            <a:r>
              <a:rPr lang="pl-PL" b="0" i="0" u="none" strike="noStrike" err="1">
                <a:solidFill>
                  <a:srgbClr val="000000"/>
                </a:solidFill>
                <a:effectLst/>
              </a:rPr>
              <a:t>metrics</a:t>
            </a:r>
            <a:r>
              <a:rPr lang="pl-PL" b="0" i="0" u="none" strike="noStrike">
                <a:solidFill>
                  <a:srgbClr val="000000"/>
                </a:solidFill>
                <a:effectLst/>
              </a:rPr>
              <a:t> </a:t>
            </a:r>
            <a:r>
              <a:rPr lang="pl-PL" b="0" i="0" u="none" strike="noStrike" err="1">
                <a:solidFill>
                  <a:srgbClr val="000000"/>
                </a:solidFill>
                <a:effectLst/>
              </a:rPr>
              <a:t>measured</a:t>
            </a:r>
            <a:r>
              <a:rPr lang="pl-PL" b="0" i="0" u="none" strike="noStrike">
                <a:solidFill>
                  <a:srgbClr val="000000"/>
                </a:solidFill>
                <a:effectLst/>
              </a:rPr>
              <a:t> </a:t>
            </a:r>
            <a:r>
              <a:rPr lang="pl-PL" b="0" i="0" u="none" strike="noStrike" err="1">
                <a:solidFill>
                  <a:srgbClr val="000000"/>
                </a:solidFill>
                <a:effectLst/>
              </a:rPr>
              <a:t>so</a:t>
            </a:r>
            <a:r>
              <a:rPr lang="pl-PL" b="0" i="0" u="none" strike="noStrike">
                <a:solidFill>
                  <a:srgbClr val="000000"/>
                </a:solidFill>
                <a:effectLst/>
              </a:rPr>
              <a:t> far, </a:t>
            </a:r>
            <a:r>
              <a:rPr lang="pl-PL" b="0" i="0" u="none" strike="noStrike" err="1">
                <a:solidFill>
                  <a:srgbClr val="000000"/>
                </a:solidFill>
                <a:effectLst/>
              </a:rPr>
              <a:t>such</a:t>
            </a:r>
            <a:r>
              <a:rPr lang="pl-PL" b="0" i="0" u="none" strike="noStrike">
                <a:solidFill>
                  <a:srgbClr val="000000"/>
                </a:solidFill>
                <a:effectLst/>
              </a:rPr>
              <a:t> as resolution, </a:t>
            </a:r>
            <a:r>
              <a:rPr lang="pl-PL" b="0" i="0" u="none" strike="noStrike" err="1">
                <a:solidFill>
                  <a:srgbClr val="000000"/>
                </a:solidFill>
                <a:effectLst/>
              </a:rPr>
              <a:t>bandwidth</a:t>
            </a:r>
            <a:r>
              <a:rPr lang="pl-PL" b="0" i="0" u="none" strike="noStrike">
                <a:solidFill>
                  <a:srgbClr val="000000"/>
                </a:solidFill>
                <a:effectLst/>
              </a:rPr>
              <a:t>, and network status, </a:t>
            </a:r>
            <a:r>
              <a:rPr lang="pl-PL" b="0" i="0" u="none" strike="noStrike" err="1">
                <a:solidFill>
                  <a:srgbClr val="000000"/>
                </a:solidFill>
                <a:effectLst/>
              </a:rPr>
              <a:t>additionally</a:t>
            </a:r>
            <a:r>
              <a:rPr lang="pl-PL" b="0" i="0" u="none" strike="noStrike">
                <a:solidFill>
                  <a:srgbClr val="000000"/>
                </a:solidFill>
                <a:effectLst/>
              </a:rPr>
              <a:t> </a:t>
            </a:r>
            <a:r>
              <a:rPr lang="pl-PL" b="0" i="0" u="none" strike="noStrike" err="1">
                <a:solidFill>
                  <a:srgbClr val="000000"/>
                </a:solidFill>
                <a:effectLst/>
              </a:rPr>
              <a:t>giving</a:t>
            </a:r>
            <a:r>
              <a:rPr lang="pl-PL" b="0" i="0" u="none" strike="noStrike">
                <a:solidFill>
                  <a:srgbClr val="000000"/>
                </a:solidFill>
                <a:effectLst/>
              </a:rPr>
              <a:t> the </a:t>
            </a:r>
            <a:r>
              <a:rPr lang="pl-PL" b="0" i="0" u="none" strike="noStrike" err="1">
                <a:solidFill>
                  <a:srgbClr val="000000"/>
                </a:solidFill>
                <a:effectLst/>
              </a:rPr>
              <a:t>freedom</a:t>
            </a:r>
            <a:r>
              <a:rPr lang="pl-PL" b="0" i="0" u="none" strike="noStrike">
                <a:solidFill>
                  <a:srgbClr val="000000"/>
                </a:solidFill>
                <a:effectLst/>
              </a:rPr>
              <a:t> of </a:t>
            </a:r>
            <a:r>
              <a:rPr lang="pl-PL" b="0" i="0" u="none" strike="noStrike" err="1">
                <a:solidFill>
                  <a:srgbClr val="000000"/>
                </a:solidFill>
                <a:effectLst/>
              </a:rPr>
              <a:t>choosing</a:t>
            </a:r>
            <a:r>
              <a:rPr lang="pl-PL" b="0" i="0" u="none" strike="noStrike">
                <a:solidFill>
                  <a:srgbClr val="000000"/>
                </a:solidFill>
                <a:effectLst/>
              </a:rPr>
              <a:t> </a:t>
            </a:r>
            <a:r>
              <a:rPr lang="pl-PL" b="0" i="0" u="none" strike="noStrike" err="1">
                <a:solidFill>
                  <a:srgbClr val="000000"/>
                </a:solidFill>
                <a:effectLst/>
              </a:rPr>
              <a:t>content</a:t>
            </a:r>
            <a:r>
              <a:rPr lang="pl-PL" b="0" i="0" u="none" strike="noStrike">
                <a:solidFill>
                  <a:srgbClr val="000000"/>
                </a:solidFill>
                <a:effectLst/>
              </a:rPr>
              <a:t> and </a:t>
            </a:r>
            <a:r>
              <a:rPr lang="pl-PL" b="0" i="0" u="none" strike="noStrike" err="1">
                <a:solidFill>
                  <a:srgbClr val="000000"/>
                </a:solidFill>
                <a:effectLst/>
              </a:rPr>
              <a:t>over</a:t>
            </a:r>
            <a:r>
              <a:rPr lang="pl-PL" b="0" i="0" u="none" strike="noStrike">
                <a:solidFill>
                  <a:srgbClr val="000000"/>
                </a:solidFill>
                <a:effectLst/>
              </a:rPr>
              <a:t> the </a:t>
            </a:r>
            <a:r>
              <a:rPr lang="pl-PL" b="0" i="0" u="none" strike="noStrike" err="1">
                <a:solidFill>
                  <a:srgbClr val="000000"/>
                </a:solidFill>
                <a:effectLst/>
              </a:rPr>
              <a:t>player</a:t>
            </a:r>
            <a:r>
              <a:rPr lang="pl-PL" b="0" i="0" u="none" strike="noStrike">
                <a:solidFill>
                  <a:srgbClr val="000000"/>
                </a:solidFill>
                <a:effectLst/>
              </a:rPr>
              <a:t>.</a:t>
            </a:r>
          </a:p>
          <a:p>
            <a:endParaRPr lang="pl-PL"/>
          </a:p>
          <a:p>
            <a:r>
              <a:rPr lang="pl-PL"/>
              <a:t>To </a:t>
            </a:r>
            <a:r>
              <a:rPr lang="pl-PL" err="1"/>
              <a:t>generalize</a:t>
            </a:r>
            <a:r>
              <a:rPr lang="pl-PL"/>
              <a:t> the </a:t>
            </a:r>
            <a:r>
              <a:rPr lang="pl-PL" err="1"/>
              <a:t>results</a:t>
            </a:r>
            <a:r>
              <a:rPr lang="pl-PL"/>
              <a:t> </a:t>
            </a:r>
            <a:r>
              <a:rPr lang="pl-PL" err="1"/>
              <a:t>obtained</a:t>
            </a:r>
            <a:r>
              <a:rPr lang="pl-PL"/>
              <a:t> from </a:t>
            </a:r>
            <a:r>
              <a:rPr lang="pl-PL" err="1"/>
              <a:t>studies</a:t>
            </a:r>
            <a:r>
              <a:rPr lang="pl-PL"/>
              <a:t> of </a:t>
            </a:r>
            <a:r>
              <a:rPr lang="pl-PL" err="1"/>
              <a:t>internal</a:t>
            </a:r>
            <a:r>
              <a:rPr lang="pl-PL"/>
              <a:t> </a:t>
            </a:r>
            <a:r>
              <a:rPr lang="pl-PL" err="1"/>
              <a:t>validity</a:t>
            </a:r>
            <a:r>
              <a:rPr lang="pl-PL"/>
              <a:t> to </a:t>
            </a:r>
            <a:r>
              <a:rPr lang="pl-PL" err="1"/>
              <a:t>external</a:t>
            </a:r>
            <a:r>
              <a:rPr lang="pl-PL"/>
              <a:t> </a:t>
            </a:r>
            <a:r>
              <a:rPr lang="pl-PL" err="1"/>
              <a:t>validity</a:t>
            </a:r>
            <a:r>
              <a:rPr lang="pl-PL"/>
              <a:t>, </a:t>
            </a:r>
            <a:r>
              <a:rPr lang="pl-PL" err="1"/>
              <a:t>it</a:t>
            </a:r>
            <a:r>
              <a:rPr lang="pl-PL"/>
              <a:t> </a:t>
            </a:r>
            <a:r>
              <a:rPr lang="pl-PL" err="1"/>
              <a:t>is</a:t>
            </a:r>
            <a:r>
              <a:rPr lang="pl-PL"/>
              <a:t> </a:t>
            </a:r>
            <a:r>
              <a:rPr lang="pl-PL" err="1"/>
              <a:t>helpful</a:t>
            </a:r>
            <a:r>
              <a:rPr lang="pl-PL"/>
              <a:t> to </a:t>
            </a:r>
            <a:r>
              <a:rPr lang="pl-PL" err="1"/>
              <a:t>use</a:t>
            </a:r>
            <a:r>
              <a:rPr lang="pl-PL"/>
              <a:t> </a:t>
            </a:r>
            <a:r>
              <a:rPr lang="pl-PL" err="1"/>
              <a:t>ecological</a:t>
            </a:r>
            <a:r>
              <a:rPr lang="pl-PL"/>
              <a:t> </a:t>
            </a:r>
            <a:r>
              <a:rPr lang="pl-PL" err="1"/>
              <a:t>validity</a:t>
            </a:r>
            <a:r>
              <a:rPr lang="pl-PL"/>
              <a:t>. It </a:t>
            </a:r>
            <a:r>
              <a:rPr lang="pl-PL" err="1"/>
              <a:t>is</a:t>
            </a:r>
            <a:r>
              <a:rPr lang="pl-PL"/>
              <a:t> a </a:t>
            </a:r>
            <a:r>
              <a:rPr lang="pl-PL" err="1"/>
              <a:t>type</a:t>
            </a:r>
            <a:r>
              <a:rPr lang="pl-PL"/>
              <a:t> of </a:t>
            </a:r>
            <a:r>
              <a:rPr lang="pl-PL" err="1"/>
              <a:t>external</a:t>
            </a:r>
            <a:r>
              <a:rPr lang="pl-PL"/>
              <a:t> </a:t>
            </a:r>
            <a:r>
              <a:rPr lang="pl-PL" err="1"/>
              <a:t>validity</a:t>
            </a:r>
            <a:r>
              <a:rPr lang="pl-PL"/>
              <a:t> </a:t>
            </a:r>
            <a:r>
              <a:rPr lang="pl-PL" err="1"/>
              <a:t>which</a:t>
            </a:r>
            <a:r>
              <a:rPr lang="pl-PL"/>
              <a:t> </a:t>
            </a:r>
            <a:r>
              <a:rPr lang="pl-PL" err="1"/>
              <a:t>is</a:t>
            </a:r>
            <a:r>
              <a:rPr lang="pl-PL"/>
              <a:t> the </a:t>
            </a:r>
            <a:r>
              <a:rPr lang="pl-PL" err="1"/>
              <a:t>extent</a:t>
            </a:r>
            <a:r>
              <a:rPr lang="pl-PL"/>
              <a:t> to </a:t>
            </a:r>
            <a:r>
              <a:rPr lang="pl-PL" err="1"/>
              <a:t>which</a:t>
            </a:r>
            <a:r>
              <a:rPr lang="pl-PL"/>
              <a:t> the </a:t>
            </a:r>
            <a:r>
              <a:rPr lang="pl-PL" err="1"/>
              <a:t>findings</a:t>
            </a:r>
            <a:r>
              <a:rPr lang="pl-PL"/>
              <a:t> of a </a:t>
            </a:r>
            <a:r>
              <a:rPr lang="pl-PL" err="1"/>
              <a:t>study</a:t>
            </a:r>
            <a:r>
              <a:rPr lang="pl-PL"/>
              <a:t> </a:t>
            </a:r>
            <a:r>
              <a:rPr lang="pl-PL" err="1"/>
              <a:t>can</a:t>
            </a:r>
            <a:r>
              <a:rPr lang="pl-PL"/>
              <a:t> be </a:t>
            </a:r>
            <a:r>
              <a:rPr lang="pl-PL" err="1"/>
              <a:t>generalized</a:t>
            </a:r>
            <a:r>
              <a:rPr lang="pl-PL"/>
              <a:t> to </a:t>
            </a:r>
            <a:r>
              <a:rPr lang="pl-PL" err="1"/>
              <a:t>natural</a:t>
            </a:r>
            <a:r>
              <a:rPr lang="pl-PL"/>
              <a:t> </a:t>
            </a:r>
            <a:r>
              <a:rPr lang="pl-PL" err="1"/>
              <a:t>settings</a:t>
            </a:r>
            <a:r>
              <a:rPr lang="pl-PL"/>
              <a:t> </a:t>
            </a:r>
            <a:r>
              <a:rPr lang="pl-PL" err="1"/>
              <a:t>or</a:t>
            </a:r>
            <a:r>
              <a:rPr lang="pl-PL"/>
              <a:t> real-life </a:t>
            </a:r>
            <a:r>
              <a:rPr lang="pl-PL" err="1"/>
              <a:t>contexts</a:t>
            </a:r>
            <a:r>
              <a:rPr lang="pl-PL"/>
              <a:t>. </a:t>
            </a:r>
            <a:r>
              <a:rPr lang="pl-PL" err="1"/>
              <a:t>This</a:t>
            </a:r>
            <a:r>
              <a:rPr lang="pl-PL"/>
              <a:t> </a:t>
            </a:r>
            <a:r>
              <a:rPr lang="pl-PL" err="1"/>
              <a:t>way</a:t>
            </a:r>
            <a:r>
              <a:rPr lang="pl-PL"/>
              <a:t> </a:t>
            </a:r>
            <a:r>
              <a:rPr lang="pl-PL" err="1"/>
              <a:t>researcher</a:t>
            </a:r>
            <a:r>
              <a:rPr lang="pl-PL"/>
              <a:t> </a:t>
            </a:r>
            <a:r>
              <a:rPr lang="pl-PL" err="1"/>
              <a:t>can</a:t>
            </a:r>
            <a:r>
              <a:rPr lang="pl-PL"/>
              <a:t> </a:t>
            </a:r>
            <a:r>
              <a:rPr lang="pl-PL" err="1"/>
              <a:t>consider</a:t>
            </a:r>
            <a:r>
              <a:rPr lang="pl-PL"/>
              <a:t> </a:t>
            </a:r>
            <a:r>
              <a:rPr lang="pl-PL" err="1"/>
              <a:t>how</a:t>
            </a:r>
            <a:r>
              <a:rPr lang="pl-PL"/>
              <a:t> the </a:t>
            </a:r>
            <a:r>
              <a:rPr lang="pl-PL" err="1"/>
              <a:t>results</a:t>
            </a:r>
            <a:r>
              <a:rPr lang="pl-PL"/>
              <a:t> </a:t>
            </a:r>
            <a:r>
              <a:rPr lang="pl-PL" err="1"/>
              <a:t>would</a:t>
            </a:r>
            <a:r>
              <a:rPr lang="pl-PL"/>
              <a:t> </a:t>
            </a:r>
            <a:r>
              <a:rPr lang="pl-PL" err="1"/>
              <a:t>translate</a:t>
            </a:r>
            <a:r>
              <a:rPr lang="pl-PL"/>
              <a:t> to a </a:t>
            </a:r>
            <a:r>
              <a:rPr lang="pl-PL" err="1"/>
              <a:t>more</a:t>
            </a:r>
            <a:r>
              <a:rPr lang="pl-PL"/>
              <a:t> </a:t>
            </a:r>
            <a:r>
              <a:rPr lang="pl-PL" err="1"/>
              <a:t>realistic</a:t>
            </a:r>
            <a:r>
              <a:rPr lang="pl-PL"/>
              <a:t> and </a:t>
            </a:r>
            <a:r>
              <a:rPr lang="pl-PL" err="1"/>
              <a:t>general</a:t>
            </a:r>
            <a:r>
              <a:rPr lang="pl-PL"/>
              <a:t> </a:t>
            </a:r>
            <a:r>
              <a:rPr lang="pl-PL" err="1"/>
              <a:t>population</a:t>
            </a:r>
            <a:r>
              <a:rPr lang="pl-PL"/>
              <a:t> </a:t>
            </a:r>
            <a:r>
              <a:rPr lang="pl-PL" err="1"/>
              <a:t>rather</a:t>
            </a:r>
            <a:r>
              <a:rPr lang="pl-PL"/>
              <a:t> </a:t>
            </a:r>
            <a:r>
              <a:rPr lang="pl-PL" err="1"/>
              <a:t>than</a:t>
            </a:r>
            <a:r>
              <a:rPr lang="pl-PL"/>
              <a:t> </a:t>
            </a:r>
            <a:r>
              <a:rPr lang="pl-PL" err="1"/>
              <a:t>just</a:t>
            </a:r>
            <a:r>
              <a:rPr lang="pl-PL"/>
              <a:t> a </a:t>
            </a:r>
            <a:r>
              <a:rPr lang="pl-PL" err="1"/>
              <a:t>specific</a:t>
            </a:r>
            <a:r>
              <a:rPr lang="pl-PL"/>
              <a:t> small </a:t>
            </a:r>
            <a:r>
              <a:rPr lang="pl-PL" err="1"/>
              <a:t>group</a:t>
            </a:r>
            <a:r>
              <a:rPr lang="pl-PL"/>
              <a:t>. </a:t>
            </a:r>
            <a:endParaRPr lang="pl-PL">
              <a:cs typeface="Calibri"/>
            </a:endParaRPr>
          </a:p>
          <a:p>
            <a:endParaRPr lang="pl-PL">
              <a:cs typeface="Calibri"/>
            </a:endParaRPr>
          </a:p>
          <a:p>
            <a:r>
              <a:rPr lang="pl-PL" err="1"/>
              <a:t>This</a:t>
            </a:r>
            <a:r>
              <a:rPr lang="pl-PL"/>
              <a:t> </a:t>
            </a:r>
            <a:r>
              <a:rPr lang="pl-PL" err="1"/>
              <a:t>type</a:t>
            </a:r>
            <a:r>
              <a:rPr lang="pl-PL"/>
              <a:t> of </a:t>
            </a:r>
            <a:r>
              <a:rPr lang="pl-PL" err="1"/>
              <a:t>external</a:t>
            </a:r>
            <a:r>
              <a:rPr lang="pl-PL"/>
              <a:t> </a:t>
            </a:r>
            <a:r>
              <a:rPr lang="pl-PL" err="1"/>
              <a:t>validity</a:t>
            </a:r>
            <a:r>
              <a:rPr lang="pl-PL"/>
              <a:t> </a:t>
            </a:r>
            <a:r>
              <a:rPr lang="pl-PL" err="1"/>
              <a:t>is</a:t>
            </a:r>
            <a:r>
              <a:rPr lang="pl-PL"/>
              <a:t> </a:t>
            </a:r>
            <a:r>
              <a:rPr lang="pl-PL" err="1"/>
              <a:t>important</a:t>
            </a:r>
            <a:r>
              <a:rPr lang="pl-PL"/>
              <a:t> </a:t>
            </a:r>
            <a:r>
              <a:rPr lang="pl-PL" err="1"/>
              <a:t>because</a:t>
            </a:r>
            <a:r>
              <a:rPr lang="pl-PL"/>
              <a:t> </a:t>
            </a:r>
            <a:r>
              <a:rPr lang="pl-PL" err="1"/>
              <a:t>it</a:t>
            </a:r>
            <a:r>
              <a:rPr lang="pl-PL"/>
              <a:t> </a:t>
            </a:r>
            <a:r>
              <a:rPr lang="pl-PL" err="1"/>
              <a:t>allows</a:t>
            </a:r>
            <a:r>
              <a:rPr lang="pl-PL"/>
              <a:t> </a:t>
            </a:r>
            <a:r>
              <a:rPr lang="pl-PL" err="1"/>
              <a:t>researchers</a:t>
            </a:r>
            <a:r>
              <a:rPr lang="pl-PL"/>
              <a:t> to </a:t>
            </a:r>
            <a:r>
              <a:rPr lang="pl-PL" err="1"/>
              <a:t>consider</a:t>
            </a:r>
            <a:r>
              <a:rPr lang="pl-PL"/>
              <a:t> </a:t>
            </a:r>
            <a:r>
              <a:rPr lang="pl-PL" err="1"/>
              <a:t>how</a:t>
            </a:r>
            <a:r>
              <a:rPr lang="pl-PL"/>
              <a:t> </a:t>
            </a:r>
            <a:r>
              <a:rPr lang="pl-PL" err="1"/>
              <a:t>their</a:t>
            </a:r>
            <a:r>
              <a:rPr lang="pl-PL"/>
              <a:t> </a:t>
            </a:r>
            <a:r>
              <a:rPr lang="pl-PL" err="1"/>
              <a:t>findings</a:t>
            </a:r>
            <a:r>
              <a:rPr lang="pl-PL"/>
              <a:t> </a:t>
            </a:r>
            <a:r>
              <a:rPr lang="pl-PL" err="1"/>
              <a:t>would</a:t>
            </a:r>
            <a:r>
              <a:rPr lang="pl-PL"/>
              <a:t> </a:t>
            </a:r>
            <a:r>
              <a:rPr lang="pl-PL" err="1"/>
              <a:t>translate</a:t>
            </a:r>
            <a:r>
              <a:rPr lang="pl-PL"/>
              <a:t> to a </a:t>
            </a:r>
            <a:r>
              <a:rPr lang="pl-PL" err="1"/>
              <a:t>more</a:t>
            </a:r>
            <a:r>
              <a:rPr lang="pl-PL"/>
              <a:t> </a:t>
            </a:r>
            <a:r>
              <a:rPr lang="pl-PL" err="1"/>
              <a:t>realistic</a:t>
            </a:r>
            <a:r>
              <a:rPr lang="pl-PL"/>
              <a:t> and </a:t>
            </a:r>
            <a:r>
              <a:rPr lang="pl-PL" err="1"/>
              <a:t>general</a:t>
            </a:r>
            <a:r>
              <a:rPr lang="pl-PL"/>
              <a:t> </a:t>
            </a:r>
            <a:r>
              <a:rPr lang="pl-PL" err="1"/>
              <a:t>population</a:t>
            </a:r>
            <a:r>
              <a:rPr lang="pl-PL"/>
              <a:t>. A </a:t>
            </a:r>
            <a:r>
              <a:rPr lang="pl-PL" err="1"/>
              <a:t>study</a:t>
            </a:r>
            <a:r>
              <a:rPr lang="pl-PL"/>
              <a:t> with high </a:t>
            </a:r>
            <a:r>
              <a:rPr lang="pl-PL" err="1"/>
              <a:t>ecological</a:t>
            </a:r>
            <a:r>
              <a:rPr lang="pl-PL"/>
              <a:t> </a:t>
            </a:r>
            <a:r>
              <a:rPr lang="pl-PL" err="1"/>
              <a:t>validity</a:t>
            </a:r>
            <a:r>
              <a:rPr lang="pl-PL"/>
              <a:t> </a:t>
            </a:r>
            <a:r>
              <a:rPr lang="pl-PL" err="1"/>
              <a:t>will</a:t>
            </a:r>
            <a:r>
              <a:rPr lang="pl-PL"/>
              <a:t> </a:t>
            </a:r>
            <a:r>
              <a:rPr lang="pl-PL" err="1"/>
              <a:t>use</a:t>
            </a:r>
            <a:r>
              <a:rPr lang="pl-PL"/>
              <a:t> real-</a:t>
            </a:r>
            <a:r>
              <a:rPr lang="pl-PL" err="1"/>
              <a:t>world</a:t>
            </a:r>
            <a:r>
              <a:rPr lang="pl-PL"/>
              <a:t> </a:t>
            </a:r>
            <a:r>
              <a:rPr lang="pl-PL" err="1"/>
              <a:t>scenarios</a:t>
            </a:r>
            <a:r>
              <a:rPr lang="pl-PL"/>
              <a:t> and </a:t>
            </a:r>
            <a:r>
              <a:rPr lang="pl-PL" err="1"/>
              <a:t>settings</a:t>
            </a:r>
            <a:r>
              <a:rPr lang="pl-PL"/>
              <a:t> as </a:t>
            </a:r>
            <a:r>
              <a:rPr lang="pl-PL" err="1"/>
              <a:t>opposed</a:t>
            </a:r>
            <a:r>
              <a:rPr lang="pl-PL"/>
              <a:t> to </a:t>
            </a:r>
            <a:r>
              <a:rPr lang="pl-PL" err="1"/>
              <a:t>laboratory</a:t>
            </a:r>
            <a:r>
              <a:rPr lang="pl-PL"/>
              <a:t> </a:t>
            </a:r>
            <a:r>
              <a:rPr lang="pl-PL" err="1"/>
              <a:t>settings</a:t>
            </a:r>
            <a:r>
              <a:rPr lang="pl-PL"/>
              <a:t>, </a:t>
            </a:r>
            <a:r>
              <a:rPr lang="pl-PL" err="1"/>
              <a:t>simulating</a:t>
            </a:r>
            <a:r>
              <a:rPr lang="pl-PL"/>
              <a:t> the environment and </a:t>
            </a:r>
            <a:r>
              <a:rPr lang="pl-PL" err="1"/>
              <a:t>population</a:t>
            </a:r>
            <a:r>
              <a:rPr lang="pl-PL"/>
              <a:t> in </a:t>
            </a:r>
            <a:r>
              <a:rPr lang="pl-PL" err="1"/>
              <a:t>which</a:t>
            </a:r>
            <a:r>
              <a:rPr lang="pl-PL"/>
              <a:t> the </a:t>
            </a:r>
            <a:r>
              <a:rPr lang="pl-PL" err="1"/>
              <a:t>researcher</a:t>
            </a:r>
            <a:r>
              <a:rPr lang="pl-PL"/>
              <a:t> </a:t>
            </a:r>
            <a:r>
              <a:rPr lang="pl-PL" err="1"/>
              <a:t>will</a:t>
            </a:r>
            <a:r>
              <a:rPr lang="pl-PL"/>
              <a:t> </a:t>
            </a:r>
            <a:r>
              <a:rPr lang="pl-PL" err="1"/>
              <a:t>generalize</a:t>
            </a:r>
            <a:r>
              <a:rPr lang="pl-PL"/>
              <a:t> the </a:t>
            </a:r>
            <a:r>
              <a:rPr lang="pl-PL" err="1"/>
              <a:t>results</a:t>
            </a:r>
            <a:r>
              <a:rPr lang="pl-PL"/>
              <a:t>. </a:t>
            </a:r>
            <a:r>
              <a:rPr lang="pl-PL" err="1"/>
              <a:t>This</a:t>
            </a:r>
            <a:r>
              <a:rPr lang="pl-PL"/>
              <a:t> </a:t>
            </a:r>
            <a:r>
              <a:rPr lang="pl-PL" err="1"/>
              <a:t>can</a:t>
            </a:r>
            <a:r>
              <a:rPr lang="pl-PL"/>
              <a:t> </a:t>
            </a:r>
            <a:r>
              <a:rPr lang="pl-PL" err="1"/>
              <a:t>help</a:t>
            </a:r>
            <a:r>
              <a:rPr lang="pl-PL"/>
              <a:t> to </a:t>
            </a:r>
            <a:r>
              <a:rPr lang="pl-PL" err="1"/>
              <a:t>ensure</a:t>
            </a:r>
            <a:r>
              <a:rPr lang="pl-PL"/>
              <a:t> </a:t>
            </a:r>
            <a:r>
              <a:rPr lang="pl-PL" err="1"/>
              <a:t>that</a:t>
            </a:r>
            <a:r>
              <a:rPr lang="pl-PL"/>
              <a:t> the </a:t>
            </a:r>
            <a:r>
              <a:rPr lang="pl-PL" err="1"/>
              <a:t>results</a:t>
            </a:r>
            <a:r>
              <a:rPr lang="pl-PL"/>
              <a:t> of a </a:t>
            </a:r>
            <a:r>
              <a:rPr lang="pl-PL" err="1"/>
              <a:t>study</a:t>
            </a:r>
            <a:r>
              <a:rPr lang="pl-PL"/>
              <a:t> </a:t>
            </a:r>
            <a:r>
              <a:rPr lang="pl-PL" err="1"/>
              <a:t>are</a:t>
            </a:r>
            <a:r>
              <a:rPr lang="pl-PL"/>
              <a:t> </a:t>
            </a:r>
            <a:r>
              <a:rPr lang="pl-PL" err="1"/>
              <a:t>generalizable</a:t>
            </a:r>
            <a:r>
              <a:rPr lang="pl-PL"/>
              <a:t> to the </a:t>
            </a:r>
            <a:r>
              <a:rPr lang="pl-PL" err="1"/>
              <a:t>population</a:t>
            </a:r>
            <a:r>
              <a:rPr lang="pl-PL"/>
              <a:t> of </a:t>
            </a:r>
            <a:r>
              <a:rPr lang="pl-PL" err="1"/>
              <a:t>interest</a:t>
            </a:r>
            <a:r>
              <a:rPr lang="pl-PL"/>
              <a:t>, </a:t>
            </a:r>
            <a:r>
              <a:rPr lang="pl-PL" err="1"/>
              <a:t>which</a:t>
            </a:r>
            <a:r>
              <a:rPr lang="pl-PL"/>
              <a:t> </a:t>
            </a:r>
            <a:r>
              <a:rPr lang="pl-PL" err="1"/>
              <a:t>makes</a:t>
            </a:r>
            <a:r>
              <a:rPr lang="pl-PL"/>
              <a:t> </a:t>
            </a:r>
            <a:r>
              <a:rPr lang="pl-PL" err="1"/>
              <a:t>them</a:t>
            </a:r>
            <a:r>
              <a:rPr lang="pl-PL"/>
              <a:t> </a:t>
            </a:r>
            <a:r>
              <a:rPr lang="pl-PL" err="1"/>
              <a:t>more</a:t>
            </a:r>
            <a:r>
              <a:rPr lang="pl-PL"/>
              <a:t> </a:t>
            </a:r>
            <a:r>
              <a:rPr lang="pl-PL" err="1"/>
              <a:t>applicable</a:t>
            </a:r>
            <a:r>
              <a:rPr lang="pl-PL"/>
              <a:t> to real-life </a:t>
            </a:r>
            <a:r>
              <a:rPr lang="pl-PL" err="1"/>
              <a:t>settings</a:t>
            </a:r>
            <a:r>
              <a:rPr lang="pl-PL"/>
              <a:t>.</a:t>
            </a:r>
            <a:endParaRPr lang="pl-PL">
              <a:cs typeface="Calibri"/>
            </a:endParaRPr>
          </a:p>
        </p:txBody>
      </p:sp>
      <p:sp>
        <p:nvSpPr>
          <p:cNvPr id="4" name="Symbol zastępczy numeru slajdu 3"/>
          <p:cNvSpPr>
            <a:spLocks noGrp="1"/>
          </p:cNvSpPr>
          <p:nvPr>
            <p:ph type="sldNum" sz="quarter" idx="5"/>
          </p:nvPr>
        </p:nvSpPr>
        <p:spPr/>
        <p:txBody>
          <a:bodyPr/>
          <a:lstStyle/>
          <a:p>
            <a:fld id="{F9DA259D-87B2-48A8-8896-0559A1CBD787}" type="slidenum">
              <a:rPr lang="en-GB" smtClean="0"/>
              <a:t>4</a:t>
            </a:fld>
            <a:endParaRPr lang="en-GB"/>
          </a:p>
        </p:txBody>
      </p:sp>
    </p:spTree>
    <p:extLst>
      <p:ext uri="{BB962C8B-B14F-4D97-AF65-F5344CB8AC3E}">
        <p14:creationId xmlns:p14="http://schemas.microsoft.com/office/powerpoint/2010/main" val="3984512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defRPr/>
            </a:pPr>
            <a:r>
              <a:rPr lang="pl-PL" err="1"/>
              <a:t>When</a:t>
            </a:r>
            <a:r>
              <a:rPr lang="pl-PL"/>
              <a:t> </a:t>
            </a:r>
            <a:r>
              <a:rPr lang="pl-PL" err="1"/>
              <a:t>designing</a:t>
            </a:r>
            <a:r>
              <a:rPr lang="pl-PL"/>
              <a:t> </a:t>
            </a:r>
            <a:r>
              <a:rPr lang="pl-PL" err="1"/>
              <a:t>an</a:t>
            </a:r>
            <a:r>
              <a:rPr lang="pl-PL"/>
              <a:t> </a:t>
            </a:r>
            <a:r>
              <a:rPr lang="pl-PL" err="1"/>
              <a:t>ecologically</a:t>
            </a:r>
            <a:r>
              <a:rPr lang="pl-PL"/>
              <a:t> </a:t>
            </a:r>
            <a:r>
              <a:rPr lang="pl-PL" err="1"/>
              <a:t>valid</a:t>
            </a:r>
            <a:r>
              <a:rPr lang="pl-PL"/>
              <a:t> </a:t>
            </a:r>
            <a:r>
              <a:rPr lang="pl-PL" err="1"/>
              <a:t>experiment</a:t>
            </a:r>
            <a:r>
              <a:rPr lang="pl-PL"/>
              <a:t>, we </a:t>
            </a:r>
            <a:r>
              <a:rPr lang="pl-PL" err="1"/>
              <a:t>aimed</a:t>
            </a:r>
            <a:r>
              <a:rPr lang="pl-PL"/>
              <a:t> to </a:t>
            </a:r>
            <a:r>
              <a:rPr lang="pl-PL" err="1"/>
              <a:t>combine</a:t>
            </a:r>
            <a:r>
              <a:rPr lang="pl-PL"/>
              <a:t> </a:t>
            </a:r>
            <a:r>
              <a:rPr lang="pl-PL" err="1"/>
              <a:t>conditions</a:t>
            </a:r>
            <a:r>
              <a:rPr lang="pl-PL"/>
              <a:t> from a </a:t>
            </a:r>
            <a:r>
              <a:rPr lang="pl-PL" err="1"/>
              <a:t>typical</a:t>
            </a:r>
            <a:r>
              <a:rPr lang="pl-PL"/>
              <a:t> video </a:t>
            </a:r>
            <a:r>
              <a:rPr lang="pl-PL" err="1"/>
              <a:t>quality</a:t>
            </a:r>
            <a:r>
              <a:rPr lang="pl-PL"/>
              <a:t> </a:t>
            </a:r>
            <a:r>
              <a:rPr lang="pl-PL" err="1"/>
              <a:t>research</a:t>
            </a:r>
            <a:r>
              <a:rPr lang="pl-PL"/>
              <a:t> </a:t>
            </a:r>
            <a:r>
              <a:rPr lang="pl-PL" err="1"/>
              <a:t>experiment</a:t>
            </a:r>
            <a:r>
              <a:rPr lang="pl-PL"/>
              <a:t> and </a:t>
            </a:r>
            <a:r>
              <a:rPr lang="pl-PL" err="1"/>
              <a:t>add</a:t>
            </a:r>
            <a:r>
              <a:rPr lang="pl-PL"/>
              <a:t> </a:t>
            </a:r>
            <a:r>
              <a:rPr lang="pl-PL" err="1"/>
              <a:t>aspects</a:t>
            </a:r>
            <a:r>
              <a:rPr lang="pl-PL"/>
              <a:t> </a:t>
            </a:r>
            <a:r>
              <a:rPr lang="pl-PL" err="1"/>
              <a:t>that</a:t>
            </a:r>
            <a:r>
              <a:rPr lang="pl-PL"/>
              <a:t> </a:t>
            </a:r>
            <a:r>
              <a:rPr lang="pl-PL" err="1"/>
              <a:t>reflect</a:t>
            </a:r>
            <a:r>
              <a:rPr lang="pl-PL"/>
              <a:t> real-life </a:t>
            </a:r>
            <a:r>
              <a:rPr lang="pl-PL" err="1"/>
              <a:t>conditions</a:t>
            </a:r>
            <a:r>
              <a:rPr lang="pl-PL"/>
              <a:t>.</a:t>
            </a:r>
          </a:p>
          <a:p>
            <a:pPr>
              <a:defRPr/>
            </a:pPr>
            <a:endParaRPr lang="pl-PL"/>
          </a:p>
          <a:p>
            <a:pPr>
              <a:defRPr/>
            </a:pPr>
            <a:r>
              <a:rPr lang="pl-PL" b="0" i="0" u="none" strike="noStrike">
                <a:solidFill>
                  <a:srgbClr val="000000"/>
                </a:solidFill>
                <a:effectLst/>
              </a:rPr>
              <a:t>The </a:t>
            </a:r>
            <a:r>
              <a:rPr lang="pl-PL" b="0" i="0" u="none" strike="noStrike" err="1">
                <a:solidFill>
                  <a:srgbClr val="000000"/>
                </a:solidFill>
                <a:effectLst/>
              </a:rPr>
              <a:t>laboratory</a:t>
            </a:r>
            <a:r>
              <a:rPr lang="pl-PL" b="0" i="0" u="none" strike="noStrike">
                <a:solidFill>
                  <a:srgbClr val="000000"/>
                </a:solidFill>
                <a:effectLst/>
              </a:rPr>
              <a:t> environment was </a:t>
            </a:r>
            <a:r>
              <a:rPr lang="pl-PL" b="0" i="0" u="none" strike="noStrike" err="1">
                <a:solidFill>
                  <a:srgbClr val="000000"/>
                </a:solidFill>
                <a:effectLst/>
              </a:rPr>
              <a:t>prepared</a:t>
            </a:r>
            <a:r>
              <a:rPr lang="pl-PL" b="0" i="0" u="none" strike="noStrike">
                <a:solidFill>
                  <a:srgbClr val="000000"/>
                </a:solidFill>
                <a:effectLst/>
              </a:rPr>
              <a:t> </a:t>
            </a:r>
            <a:r>
              <a:rPr lang="pl-PL" b="0" i="0" u="none" strike="noStrike" err="1">
                <a:solidFill>
                  <a:srgbClr val="000000"/>
                </a:solidFill>
                <a:effectLst/>
              </a:rPr>
              <a:t>according</a:t>
            </a:r>
            <a:r>
              <a:rPr lang="pl-PL" b="0" i="0" u="none" strike="noStrike">
                <a:solidFill>
                  <a:srgbClr val="000000"/>
                </a:solidFill>
                <a:effectLst/>
              </a:rPr>
              <a:t> to ITU-R BT.500-14. We </a:t>
            </a:r>
            <a:r>
              <a:rPr lang="pl-PL" b="0" i="0" u="none" strike="noStrike" err="1">
                <a:solidFill>
                  <a:srgbClr val="000000"/>
                </a:solidFill>
                <a:effectLst/>
              </a:rPr>
              <a:t>specified</a:t>
            </a:r>
            <a:r>
              <a:rPr lang="pl-PL" b="0" i="0" u="none" strike="noStrike">
                <a:solidFill>
                  <a:srgbClr val="000000"/>
                </a:solidFill>
                <a:effectLst/>
              </a:rPr>
              <a:t> </a:t>
            </a:r>
            <a:r>
              <a:rPr lang="pl-PL" b="0" i="0" u="none" strike="noStrike" err="1">
                <a:solidFill>
                  <a:srgbClr val="000000"/>
                </a:solidFill>
                <a:effectLst/>
              </a:rPr>
              <a:t>peak</a:t>
            </a:r>
            <a:r>
              <a:rPr lang="pl-PL" b="0" i="0" u="none" strike="noStrike">
                <a:solidFill>
                  <a:srgbClr val="000000"/>
                </a:solidFill>
                <a:effectLst/>
              </a:rPr>
              <a:t> </a:t>
            </a:r>
            <a:r>
              <a:rPr lang="pl-PL" b="0" i="0" u="none" strike="noStrike" err="1">
                <a:solidFill>
                  <a:srgbClr val="000000"/>
                </a:solidFill>
                <a:effectLst/>
              </a:rPr>
              <a:t>luminance</a:t>
            </a:r>
            <a:r>
              <a:rPr lang="pl-PL" b="0" i="0" u="none" strike="noStrike">
                <a:solidFill>
                  <a:srgbClr val="000000"/>
                </a:solidFill>
                <a:effectLst/>
              </a:rPr>
              <a:t>, </a:t>
            </a:r>
            <a:r>
              <a:rPr lang="pl-PL" b="0" i="0" u="none" strike="noStrike" err="1">
                <a:solidFill>
                  <a:srgbClr val="000000"/>
                </a:solidFill>
                <a:effectLst/>
              </a:rPr>
              <a:t>screen</a:t>
            </a:r>
            <a:r>
              <a:rPr lang="pl-PL" b="0" i="0" u="none" strike="noStrike">
                <a:solidFill>
                  <a:srgbClr val="000000"/>
                </a:solidFill>
                <a:effectLst/>
              </a:rPr>
              <a:t> </a:t>
            </a:r>
            <a:r>
              <a:rPr lang="pl-PL" b="0" i="0" u="none" strike="noStrike" err="1">
                <a:solidFill>
                  <a:srgbClr val="000000"/>
                </a:solidFill>
                <a:effectLst/>
              </a:rPr>
              <a:t>illuminance</a:t>
            </a:r>
            <a:r>
              <a:rPr lang="pl-PL" b="0" i="0" u="none" strike="noStrike">
                <a:solidFill>
                  <a:srgbClr val="000000"/>
                </a:solidFill>
                <a:effectLst/>
              </a:rPr>
              <a:t>, and </a:t>
            </a:r>
            <a:r>
              <a:rPr lang="pl-PL" b="0" i="0" u="none" strike="noStrike" err="1">
                <a:solidFill>
                  <a:srgbClr val="000000"/>
                </a:solidFill>
                <a:effectLst/>
              </a:rPr>
              <a:t>viewing</a:t>
            </a:r>
            <a:r>
              <a:rPr lang="pl-PL" b="0" i="0" u="none" strike="noStrike">
                <a:solidFill>
                  <a:srgbClr val="000000"/>
                </a:solidFill>
                <a:effectLst/>
              </a:rPr>
              <a:t> </a:t>
            </a:r>
            <a:r>
              <a:rPr lang="pl-PL" b="0" i="0" u="none" strike="noStrike" err="1">
                <a:solidFill>
                  <a:srgbClr val="000000"/>
                </a:solidFill>
                <a:effectLst/>
              </a:rPr>
              <a:t>distance</a:t>
            </a:r>
            <a:r>
              <a:rPr lang="pl-PL" b="0" i="0" u="none" strike="noStrike">
                <a:solidFill>
                  <a:srgbClr val="000000"/>
                </a:solidFill>
                <a:effectLst/>
              </a:rPr>
              <a:t> from the </a:t>
            </a:r>
            <a:r>
              <a:rPr lang="pl-PL" b="0" i="0" u="none" strike="noStrike" err="1">
                <a:solidFill>
                  <a:srgbClr val="000000"/>
                </a:solidFill>
                <a:effectLst/>
              </a:rPr>
              <a:t>screen</a:t>
            </a:r>
            <a:r>
              <a:rPr lang="pl-PL">
                <a:solidFill>
                  <a:srgbClr val="000000"/>
                </a:solidFill>
              </a:rPr>
              <a:t> and from ITU- T: ACR </a:t>
            </a:r>
            <a:r>
              <a:rPr lang="pl-PL" err="1">
                <a:solidFill>
                  <a:srgbClr val="000000"/>
                </a:solidFill>
              </a:rPr>
              <a:t>Scale</a:t>
            </a:r>
            <a:r>
              <a:rPr lang="pl-PL" b="0" i="0" u="none" strike="noStrike">
                <a:solidFill>
                  <a:srgbClr val="000000"/>
                </a:solidFill>
                <a:effectLst/>
              </a:rPr>
              <a:t>.</a:t>
            </a:r>
            <a:endParaRPr lang="pl-PL">
              <a:solidFill>
                <a:srgbClr val="000000"/>
              </a:solidFill>
              <a:cs typeface="Calibri"/>
            </a:endParaRPr>
          </a:p>
          <a:p>
            <a:pPr>
              <a:defRPr/>
            </a:pPr>
            <a:endParaRPr lang="pl-PL">
              <a:solidFill>
                <a:srgbClr val="000000"/>
              </a:solidFill>
              <a:cs typeface="Calibri"/>
            </a:endParaRPr>
          </a:p>
          <a:p>
            <a:pPr>
              <a:defRPr/>
            </a:pPr>
            <a:r>
              <a:rPr lang="pl-PL"/>
              <a:t>We </a:t>
            </a:r>
            <a:r>
              <a:rPr lang="pl-PL" err="1"/>
              <a:t>have</a:t>
            </a:r>
            <a:r>
              <a:rPr lang="pl-PL"/>
              <a:t> </a:t>
            </a:r>
            <a:r>
              <a:rPr lang="pl-PL" err="1"/>
              <a:t>developed</a:t>
            </a:r>
            <a:r>
              <a:rPr lang="pl-PL"/>
              <a:t> software in the form of a Chrome Extension for </a:t>
            </a:r>
            <a:r>
              <a:rPr lang="pl-PL" err="1"/>
              <a:t>simulating</a:t>
            </a:r>
            <a:r>
              <a:rPr lang="pl-PL"/>
              <a:t> the </a:t>
            </a:r>
            <a:r>
              <a:rPr lang="pl-PL" err="1"/>
              <a:t>experiment</a:t>
            </a:r>
            <a:r>
              <a:rPr lang="pl-PL"/>
              <a:t>. The </a:t>
            </a:r>
            <a:r>
              <a:rPr lang="pl-PL" err="1"/>
              <a:t>plugin</a:t>
            </a:r>
            <a:r>
              <a:rPr lang="pl-PL"/>
              <a:t> </a:t>
            </a:r>
            <a:r>
              <a:rPr lang="pl-PL" err="1"/>
              <a:t>allows</a:t>
            </a:r>
            <a:r>
              <a:rPr lang="pl-PL"/>
              <a:t> for network </a:t>
            </a:r>
            <a:r>
              <a:rPr lang="pl-PL" err="1"/>
              <a:t>bandwidth</a:t>
            </a:r>
            <a:r>
              <a:rPr lang="pl-PL"/>
              <a:t> </a:t>
            </a:r>
            <a:r>
              <a:rPr lang="pl-PL" err="1"/>
              <a:t>manipulation</a:t>
            </a:r>
            <a:r>
              <a:rPr lang="pl-PL"/>
              <a:t>, </a:t>
            </a:r>
            <a:r>
              <a:rPr lang="pl-PL" err="1"/>
              <a:t>thus</a:t>
            </a:r>
            <a:r>
              <a:rPr lang="pl-PL"/>
              <a:t> </a:t>
            </a:r>
            <a:r>
              <a:rPr lang="pl-PL" err="1"/>
              <a:t>altering</a:t>
            </a:r>
            <a:r>
              <a:rPr lang="pl-PL"/>
              <a:t> the </a:t>
            </a:r>
            <a:r>
              <a:rPr lang="pl-PL" err="1"/>
              <a:t>quality</a:t>
            </a:r>
            <a:r>
              <a:rPr lang="pl-PL"/>
              <a:t> and </a:t>
            </a:r>
            <a:r>
              <a:rPr lang="pl-PL" err="1"/>
              <a:t>collecting</a:t>
            </a:r>
            <a:r>
              <a:rPr lang="pl-PL"/>
              <a:t> </a:t>
            </a:r>
            <a:r>
              <a:rPr lang="pl-PL" err="1"/>
              <a:t>objective</a:t>
            </a:r>
            <a:r>
              <a:rPr lang="pl-PL"/>
              <a:t> </a:t>
            </a:r>
            <a:r>
              <a:rPr lang="pl-PL" err="1"/>
              <a:t>metrics</a:t>
            </a:r>
            <a:r>
              <a:rPr lang="pl-PL"/>
              <a:t> </a:t>
            </a:r>
            <a:r>
              <a:rPr lang="pl-PL" err="1"/>
              <a:t>such</a:t>
            </a:r>
            <a:r>
              <a:rPr lang="pl-PL"/>
              <a:t> as resolution, </a:t>
            </a:r>
            <a:r>
              <a:rPr lang="pl-PL" err="1"/>
              <a:t>bandwidth</a:t>
            </a:r>
            <a:r>
              <a:rPr lang="pl-PL"/>
              <a:t>, </a:t>
            </a:r>
            <a:r>
              <a:rPr lang="pl-PL" err="1"/>
              <a:t>buffer</a:t>
            </a:r>
            <a:r>
              <a:rPr lang="pl-PL"/>
              <a:t> </a:t>
            </a:r>
            <a:r>
              <a:rPr lang="pl-PL" err="1"/>
              <a:t>health</a:t>
            </a:r>
            <a:r>
              <a:rPr lang="pl-PL"/>
              <a:t>, and </a:t>
            </a:r>
            <a:r>
              <a:rPr lang="pl-PL" err="1"/>
              <a:t>subjective</a:t>
            </a:r>
            <a:r>
              <a:rPr lang="pl-PL"/>
              <a:t> </a:t>
            </a:r>
            <a:r>
              <a:rPr lang="pl-PL" err="1"/>
              <a:t>quality</a:t>
            </a:r>
            <a:r>
              <a:rPr lang="pl-PL"/>
              <a:t> </a:t>
            </a:r>
            <a:r>
              <a:rPr lang="pl-PL" err="1"/>
              <a:t>evaluations</a:t>
            </a:r>
            <a:r>
              <a:rPr lang="pl-PL"/>
              <a:t> from the </a:t>
            </a:r>
            <a:r>
              <a:rPr lang="pl-PL" err="1"/>
              <a:t>users</a:t>
            </a:r>
            <a:r>
              <a:rPr lang="pl-PL"/>
              <a:t>. </a:t>
            </a:r>
            <a:r>
              <a:rPr lang="pl-PL" err="1"/>
              <a:t>This</a:t>
            </a:r>
            <a:r>
              <a:rPr lang="pl-PL"/>
              <a:t> </a:t>
            </a:r>
            <a:r>
              <a:rPr lang="pl-PL" err="1"/>
              <a:t>way</a:t>
            </a:r>
            <a:r>
              <a:rPr lang="pl-PL"/>
              <a:t> we </a:t>
            </a:r>
            <a:r>
              <a:rPr lang="pl-PL" err="1"/>
              <a:t>can</a:t>
            </a:r>
            <a:r>
              <a:rPr lang="pl-PL"/>
              <a:t> </a:t>
            </a:r>
            <a:r>
              <a:rPr lang="pl-PL" err="1"/>
              <a:t>gather</a:t>
            </a:r>
            <a:r>
              <a:rPr lang="pl-PL"/>
              <a:t> data in real-life </a:t>
            </a:r>
            <a:r>
              <a:rPr lang="pl-PL" err="1"/>
              <a:t>conditions</a:t>
            </a:r>
            <a:r>
              <a:rPr lang="pl-PL"/>
              <a:t> and </a:t>
            </a:r>
            <a:r>
              <a:rPr lang="pl-PL" err="1"/>
              <a:t>settings</a:t>
            </a:r>
            <a:r>
              <a:rPr lang="pl-PL"/>
              <a:t>, </a:t>
            </a:r>
            <a:r>
              <a:rPr lang="pl-PL" err="1"/>
              <a:t>that</a:t>
            </a:r>
            <a:r>
              <a:rPr lang="pl-PL"/>
              <a:t> </a:t>
            </a:r>
            <a:r>
              <a:rPr lang="pl-PL" err="1"/>
              <a:t>is</a:t>
            </a:r>
            <a:r>
              <a:rPr lang="pl-PL"/>
              <a:t> </a:t>
            </a:r>
            <a:r>
              <a:rPr lang="pl-PL" err="1"/>
              <a:t>easy</a:t>
            </a:r>
            <a:r>
              <a:rPr lang="pl-PL"/>
              <a:t> to </a:t>
            </a:r>
            <a:r>
              <a:rPr lang="pl-PL" err="1"/>
              <a:t>reproduce</a:t>
            </a:r>
            <a:r>
              <a:rPr lang="pl-PL"/>
              <a:t> and </a:t>
            </a:r>
            <a:r>
              <a:rPr lang="pl-PL" err="1"/>
              <a:t>validate</a:t>
            </a:r>
            <a:r>
              <a:rPr lang="pl-PL"/>
              <a:t> by </a:t>
            </a:r>
            <a:r>
              <a:rPr lang="pl-PL" err="1"/>
              <a:t>others</a:t>
            </a:r>
            <a:r>
              <a:rPr lang="pl-PL"/>
              <a:t>.</a:t>
            </a:r>
            <a:endParaRPr lang="pl-PL">
              <a:cs typeface="Calibri"/>
            </a:endParaRPr>
          </a:p>
          <a:p>
            <a:pPr>
              <a:defRPr/>
            </a:pPr>
            <a:endParaRPr lang="pl-PL"/>
          </a:p>
          <a:p>
            <a:pPr>
              <a:defRPr/>
            </a:pPr>
            <a:r>
              <a:rPr lang="pl-PL"/>
              <a:t>The </a:t>
            </a:r>
            <a:r>
              <a:rPr lang="pl-PL" err="1"/>
              <a:t>scenario</a:t>
            </a:r>
            <a:r>
              <a:rPr lang="pl-PL"/>
              <a:t> </a:t>
            </a:r>
            <a:r>
              <a:rPr lang="pl-PL" err="1"/>
              <a:t>created</a:t>
            </a:r>
            <a:r>
              <a:rPr lang="pl-PL"/>
              <a:t> </a:t>
            </a:r>
            <a:r>
              <a:rPr lang="pl-PL" err="1"/>
              <a:t>allows</a:t>
            </a:r>
            <a:r>
              <a:rPr lang="pl-PL"/>
              <a:t> for the </a:t>
            </a:r>
            <a:r>
              <a:rPr lang="pl-PL" err="1"/>
              <a:t>acquisition</a:t>
            </a:r>
            <a:r>
              <a:rPr lang="pl-PL"/>
              <a:t> of data from </a:t>
            </a:r>
            <a:r>
              <a:rPr lang="pl-PL" err="1"/>
              <a:t>various</a:t>
            </a:r>
            <a:r>
              <a:rPr lang="pl-PL"/>
              <a:t> </a:t>
            </a:r>
            <a:r>
              <a:rPr lang="pl-PL" err="1"/>
              <a:t>sources</a:t>
            </a:r>
            <a:r>
              <a:rPr lang="pl-PL"/>
              <a:t> </a:t>
            </a:r>
            <a:r>
              <a:rPr lang="pl-PL" err="1"/>
              <a:t>such</a:t>
            </a:r>
            <a:r>
              <a:rPr lang="pl-PL"/>
              <a:t> as: network </a:t>
            </a:r>
            <a:r>
              <a:rPr lang="pl-PL" err="1"/>
              <a:t>manipulation</a:t>
            </a:r>
            <a:r>
              <a:rPr lang="pl-PL"/>
              <a:t>, </a:t>
            </a:r>
            <a:r>
              <a:rPr lang="pl-PL" err="1"/>
              <a:t>screen</a:t>
            </a:r>
            <a:r>
              <a:rPr lang="pl-PL"/>
              <a:t> </a:t>
            </a:r>
            <a:r>
              <a:rPr lang="pl-PL" err="1"/>
              <a:t>recordings</a:t>
            </a:r>
            <a:r>
              <a:rPr lang="pl-PL"/>
              <a:t>, YouTube </a:t>
            </a:r>
            <a:r>
              <a:rPr lang="pl-PL" err="1"/>
              <a:t>extension</a:t>
            </a:r>
            <a:r>
              <a:rPr lang="pl-PL"/>
              <a:t>, and </a:t>
            </a:r>
            <a:r>
              <a:rPr lang="pl-PL" err="1"/>
              <a:t>mouse</a:t>
            </a:r>
            <a:r>
              <a:rPr lang="pl-PL"/>
              <a:t> </a:t>
            </a:r>
            <a:r>
              <a:rPr lang="pl-PL" err="1"/>
              <a:t>clicks</a:t>
            </a:r>
            <a:r>
              <a:rPr lang="pl-PL"/>
              <a:t>. It </a:t>
            </a:r>
            <a:r>
              <a:rPr lang="pl-PL" err="1"/>
              <a:t>provides</a:t>
            </a:r>
            <a:r>
              <a:rPr lang="pl-PL"/>
              <a:t> a </a:t>
            </a:r>
            <a:r>
              <a:rPr lang="pl-PL" err="1"/>
              <a:t>way</a:t>
            </a:r>
            <a:r>
              <a:rPr lang="pl-PL"/>
              <a:t> to </a:t>
            </a:r>
            <a:r>
              <a:rPr lang="pl-PL" err="1"/>
              <a:t>mimic</a:t>
            </a:r>
            <a:r>
              <a:rPr lang="pl-PL"/>
              <a:t> the real life </a:t>
            </a:r>
            <a:r>
              <a:rPr lang="pl-PL" err="1"/>
              <a:t>usage</a:t>
            </a:r>
            <a:r>
              <a:rPr lang="pl-PL"/>
              <a:t> of </a:t>
            </a:r>
            <a:r>
              <a:rPr lang="pl-PL" err="1"/>
              <a:t>videos</a:t>
            </a:r>
            <a:r>
              <a:rPr lang="pl-PL"/>
              <a:t> </a:t>
            </a:r>
            <a:r>
              <a:rPr lang="pl-PL" err="1"/>
              <a:t>over</a:t>
            </a:r>
            <a:r>
              <a:rPr lang="pl-PL"/>
              <a:t> </a:t>
            </a:r>
            <a:r>
              <a:rPr lang="pl-PL" err="1"/>
              <a:t>different</a:t>
            </a:r>
            <a:r>
              <a:rPr lang="pl-PL"/>
              <a:t> network </a:t>
            </a:r>
            <a:r>
              <a:rPr lang="pl-PL" err="1"/>
              <a:t>conditions</a:t>
            </a:r>
            <a:r>
              <a:rPr lang="pl-PL"/>
              <a:t>, </a:t>
            </a:r>
            <a:r>
              <a:rPr lang="pl-PL" err="1"/>
              <a:t>recording</a:t>
            </a:r>
            <a:r>
              <a:rPr lang="pl-PL"/>
              <a:t> of the </a:t>
            </a:r>
            <a:r>
              <a:rPr lang="pl-PL" err="1"/>
              <a:t>users</a:t>
            </a:r>
            <a:r>
              <a:rPr lang="pl-PL"/>
              <a:t>' </a:t>
            </a:r>
            <a:r>
              <a:rPr lang="pl-PL" err="1"/>
              <a:t>behavior</a:t>
            </a:r>
            <a:r>
              <a:rPr lang="pl-PL"/>
              <a:t> and </a:t>
            </a:r>
            <a:r>
              <a:rPr lang="pl-PL" err="1"/>
              <a:t>experience</a:t>
            </a:r>
            <a:r>
              <a:rPr lang="pl-PL"/>
              <a:t>, and </a:t>
            </a:r>
            <a:r>
              <a:rPr lang="pl-PL" err="1"/>
              <a:t>tracking</a:t>
            </a:r>
            <a:r>
              <a:rPr lang="pl-PL"/>
              <a:t> the </a:t>
            </a:r>
            <a:r>
              <a:rPr lang="pl-PL" err="1"/>
              <a:t>clicks</a:t>
            </a:r>
            <a:r>
              <a:rPr lang="pl-PL"/>
              <a:t> and engagement of a </a:t>
            </a:r>
            <a:r>
              <a:rPr lang="pl-PL" err="1"/>
              <a:t>large</a:t>
            </a:r>
            <a:r>
              <a:rPr lang="pl-PL"/>
              <a:t> </a:t>
            </a:r>
            <a:r>
              <a:rPr lang="pl-PL" err="1"/>
              <a:t>group</a:t>
            </a:r>
            <a:r>
              <a:rPr lang="pl-PL"/>
              <a:t> of </a:t>
            </a:r>
            <a:r>
              <a:rPr lang="pl-PL" err="1"/>
              <a:t>users</a:t>
            </a:r>
            <a:r>
              <a:rPr lang="pl-PL"/>
              <a:t>.</a:t>
            </a:r>
            <a:r>
              <a:rPr lang="pl-PL">
                <a:solidFill>
                  <a:srgbClr val="000000"/>
                </a:solidFill>
              </a:rPr>
              <a:t> </a:t>
            </a:r>
            <a:endParaRPr lang="pl-PL">
              <a:cs typeface="Calibri"/>
            </a:endParaRPr>
          </a:p>
          <a:p>
            <a:pPr marL="0" marR="0" lvl="0" indent="0" algn="l" defTabSz="1828252">
              <a:lnSpc>
                <a:spcPct val="100000"/>
              </a:lnSpc>
              <a:spcBef>
                <a:spcPts val="0"/>
              </a:spcBef>
              <a:spcAft>
                <a:spcPts val="0"/>
              </a:spcAft>
              <a:buClrTx/>
              <a:buSzTx/>
              <a:buFontTx/>
              <a:buNone/>
              <a:tabLst/>
              <a:defRPr/>
            </a:pPr>
            <a:endParaRPr lang="pl-PL" b="0" i="0" u="none" strike="noStrike">
              <a:solidFill>
                <a:srgbClr val="000000"/>
              </a:solidFill>
              <a:effectLst/>
              <a:cs typeface="Calibri"/>
            </a:endParaRPr>
          </a:p>
          <a:p>
            <a:pPr>
              <a:defRPr/>
            </a:pPr>
            <a:r>
              <a:rPr lang="pl-PL" err="1"/>
              <a:t>So</a:t>
            </a:r>
            <a:r>
              <a:rPr lang="pl-PL"/>
              <a:t> </a:t>
            </a:r>
            <a:r>
              <a:rPr lang="pl-PL" err="1"/>
              <a:t>how</a:t>
            </a:r>
            <a:r>
              <a:rPr lang="pl-PL"/>
              <a:t> </a:t>
            </a:r>
            <a:r>
              <a:rPr lang="pl-PL" err="1"/>
              <a:t>did</a:t>
            </a:r>
            <a:r>
              <a:rPr lang="pl-PL"/>
              <a:t> </a:t>
            </a:r>
            <a:r>
              <a:rPr lang="pl-PL" err="1"/>
              <a:t>our</a:t>
            </a:r>
            <a:r>
              <a:rPr lang="pl-PL"/>
              <a:t> </a:t>
            </a:r>
            <a:r>
              <a:rPr lang="pl-PL" err="1"/>
              <a:t>developed</a:t>
            </a:r>
            <a:r>
              <a:rPr lang="pl-PL"/>
              <a:t> </a:t>
            </a:r>
            <a:r>
              <a:rPr lang="pl-PL" err="1"/>
              <a:t>experimental</a:t>
            </a:r>
            <a:r>
              <a:rPr lang="pl-PL"/>
              <a:t> </a:t>
            </a:r>
            <a:r>
              <a:rPr lang="pl-PL" err="1"/>
              <a:t>scenario</a:t>
            </a:r>
            <a:r>
              <a:rPr lang="pl-PL"/>
              <a:t> </a:t>
            </a:r>
            <a:r>
              <a:rPr lang="pl-PL" err="1"/>
              <a:t>look</a:t>
            </a:r>
            <a:r>
              <a:rPr lang="pl-PL"/>
              <a:t> </a:t>
            </a:r>
            <a:r>
              <a:rPr lang="pl-PL" err="1"/>
              <a:t>like</a:t>
            </a:r>
            <a:r>
              <a:rPr lang="pl-PL"/>
              <a:t>?</a:t>
            </a:r>
            <a:endParaRPr lang="pl-PL">
              <a:cs typeface="Calibri"/>
            </a:endParaRPr>
          </a:p>
          <a:p>
            <a:pPr>
              <a:defRPr/>
            </a:pPr>
            <a:endParaRPr lang="pl-PL">
              <a:cs typeface="+mn-lt"/>
            </a:endParaRPr>
          </a:p>
          <a:p>
            <a:pPr>
              <a:defRPr/>
            </a:pPr>
            <a:r>
              <a:rPr lang="pl-PL" b="0" i="0" u="none" strike="noStrike">
                <a:solidFill>
                  <a:srgbClr val="000000"/>
                </a:solidFill>
                <a:effectLst/>
              </a:rPr>
              <a:t>The </a:t>
            </a:r>
            <a:r>
              <a:rPr lang="pl-PL" b="0" i="0" u="none" strike="noStrike" err="1">
                <a:solidFill>
                  <a:srgbClr val="000000"/>
                </a:solidFill>
                <a:effectLst/>
              </a:rPr>
              <a:t>experiment</a:t>
            </a:r>
            <a:r>
              <a:rPr lang="pl-PL" b="0" i="0" u="none" strike="noStrike">
                <a:solidFill>
                  <a:srgbClr val="000000"/>
                </a:solidFill>
                <a:effectLst/>
              </a:rPr>
              <a:t> </a:t>
            </a:r>
            <a:r>
              <a:rPr lang="pl-PL" b="0" i="0" u="none" strike="noStrike" err="1">
                <a:solidFill>
                  <a:srgbClr val="000000"/>
                </a:solidFill>
                <a:effectLst/>
              </a:rPr>
              <a:t>scenario</a:t>
            </a:r>
            <a:r>
              <a:rPr lang="pl-PL" b="0" i="0" u="none" strike="noStrike">
                <a:solidFill>
                  <a:srgbClr val="000000"/>
                </a:solidFill>
                <a:effectLst/>
              </a:rPr>
              <a:t> </a:t>
            </a:r>
            <a:r>
              <a:rPr lang="pl-PL" b="0" i="0" u="none" strike="noStrike" err="1">
                <a:solidFill>
                  <a:srgbClr val="000000"/>
                </a:solidFill>
                <a:effectLst/>
              </a:rPr>
              <a:t>allows</a:t>
            </a:r>
            <a:r>
              <a:rPr lang="pl-PL" b="0" i="0" u="none" strike="noStrike">
                <a:solidFill>
                  <a:srgbClr val="000000"/>
                </a:solidFill>
                <a:effectLst/>
              </a:rPr>
              <a:t> the </a:t>
            </a:r>
            <a:r>
              <a:rPr lang="pl-PL" err="1">
                <a:solidFill>
                  <a:srgbClr val="000000"/>
                </a:solidFill>
              </a:rPr>
              <a:t>subject</a:t>
            </a:r>
            <a:r>
              <a:rPr lang="pl-PL">
                <a:solidFill>
                  <a:srgbClr val="000000"/>
                </a:solidFill>
              </a:rPr>
              <a:t> </a:t>
            </a:r>
            <a:r>
              <a:rPr lang="pl-PL" b="0" i="0" u="none" strike="noStrike">
                <a:solidFill>
                  <a:srgbClr val="000000"/>
                </a:solidFill>
                <a:effectLst/>
              </a:rPr>
              <a:t>to </a:t>
            </a:r>
            <a:r>
              <a:rPr lang="pl-PL" b="0" i="0" u="none" strike="noStrike" err="1">
                <a:solidFill>
                  <a:srgbClr val="000000"/>
                </a:solidFill>
                <a:effectLst/>
              </a:rPr>
              <a:t>freely</a:t>
            </a:r>
            <a:r>
              <a:rPr lang="pl-PL" b="0" i="0" u="none" strike="noStrike">
                <a:solidFill>
                  <a:srgbClr val="000000"/>
                </a:solidFill>
                <a:effectLst/>
              </a:rPr>
              <a:t> </a:t>
            </a:r>
            <a:r>
              <a:rPr lang="pl-PL" b="0" i="0" u="none" strike="noStrike" err="1">
                <a:solidFill>
                  <a:srgbClr val="000000"/>
                </a:solidFill>
                <a:effectLst/>
              </a:rPr>
              <a:t>use</a:t>
            </a:r>
            <a:r>
              <a:rPr lang="pl-PL" b="0" i="0" u="none" strike="noStrike">
                <a:solidFill>
                  <a:srgbClr val="000000"/>
                </a:solidFill>
                <a:effectLst/>
              </a:rPr>
              <a:t> YouTube </a:t>
            </a:r>
            <a:r>
              <a:rPr lang="pl-PL" b="0" i="0" u="none" strike="noStrike" err="1">
                <a:solidFill>
                  <a:srgbClr val="000000"/>
                </a:solidFill>
                <a:effectLst/>
              </a:rPr>
              <a:t>while</a:t>
            </a:r>
            <a:r>
              <a:rPr lang="pl-PL" b="0" i="0" u="none" strike="noStrike">
                <a:solidFill>
                  <a:srgbClr val="000000"/>
                </a:solidFill>
                <a:effectLst/>
              </a:rPr>
              <a:t> software </a:t>
            </a:r>
            <a:r>
              <a:rPr lang="pl-PL" b="0" i="0" u="none" strike="noStrike" err="1">
                <a:solidFill>
                  <a:srgbClr val="000000"/>
                </a:solidFill>
                <a:effectLst/>
              </a:rPr>
              <a:t>is</a:t>
            </a:r>
            <a:r>
              <a:rPr lang="pl-PL" b="0" i="0" u="none" strike="noStrike">
                <a:solidFill>
                  <a:srgbClr val="000000"/>
                </a:solidFill>
                <a:effectLst/>
              </a:rPr>
              <a:t> </a:t>
            </a:r>
            <a:r>
              <a:rPr lang="pl-PL" b="0" i="0" u="none" strike="noStrike" err="1">
                <a:solidFill>
                  <a:srgbClr val="000000"/>
                </a:solidFill>
                <a:effectLst/>
              </a:rPr>
              <a:t>disturbance</a:t>
            </a:r>
            <a:r>
              <a:rPr lang="pl-PL" b="0" i="0" u="none" strike="noStrike">
                <a:solidFill>
                  <a:srgbClr val="000000"/>
                </a:solidFill>
                <a:effectLst/>
              </a:rPr>
              <a:t> the network, </a:t>
            </a:r>
            <a:r>
              <a:rPr lang="pl-PL" b="0" i="0" u="none" strike="noStrike" err="1">
                <a:solidFill>
                  <a:srgbClr val="000000"/>
                </a:solidFill>
                <a:effectLst/>
              </a:rPr>
              <a:t>aditionally</a:t>
            </a:r>
            <a:r>
              <a:rPr lang="pl-PL" b="0" i="0" u="none" strike="noStrike">
                <a:solidFill>
                  <a:srgbClr val="000000"/>
                </a:solidFill>
                <a:effectLst/>
              </a:rPr>
              <a:t> we </a:t>
            </a:r>
            <a:r>
              <a:rPr lang="pl-PL" b="0" i="0" u="none" strike="noStrike" err="1">
                <a:solidFill>
                  <a:srgbClr val="000000"/>
                </a:solidFill>
                <a:effectLst/>
              </a:rPr>
              <a:t>record</a:t>
            </a:r>
            <a:r>
              <a:rPr lang="pl-PL" b="0" i="0" u="none" strike="noStrike">
                <a:solidFill>
                  <a:srgbClr val="000000"/>
                </a:solidFill>
                <a:effectLst/>
              </a:rPr>
              <a:t> </a:t>
            </a:r>
            <a:r>
              <a:rPr lang="pl-PL" b="0" i="0" u="none" strike="noStrike" err="1">
                <a:solidFill>
                  <a:srgbClr val="000000"/>
                </a:solidFill>
                <a:effectLst/>
              </a:rPr>
              <a:t>screen</a:t>
            </a:r>
            <a:r>
              <a:rPr lang="pl-PL" b="0" i="0" u="none" strike="noStrike">
                <a:solidFill>
                  <a:srgbClr val="000000"/>
                </a:solidFill>
                <a:effectLst/>
              </a:rPr>
              <a:t>. The </a:t>
            </a:r>
            <a:r>
              <a:rPr lang="pl-PL" b="0" i="0" u="none" strike="noStrike" err="1">
                <a:solidFill>
                  <a:srgbClr val="000000"/>
                </a:solidFill>
                <a:effectLst/>
              </a:rPr>
              <a:t>duration</a:t>
            </a:r>
            <a:r>
              <a:rPr lang="pl-PL" b="0" i="0" u="none" strike="noStrike">
                <a:solidFill>
                  <a:srgbClr val="000000"/>
                </a:solidFill>
                <a:effectLst/>
              </a:rPr>
              <a:t> of the </a:t>
            </a:r>
            <a:r>
              <a:rPr lang="pl-PL" b="0" i="0" u="none" strike="noStrike" err="1">
                <a:solidFill>
                  <a:srgbClr val="000000"/>
                </a:solidFill>
                <a:effectLst/>
              </a:rPr>
              <a:t>experiment</a:t>
            </a:r>
            <a:r>
              <a:rPr lang="pl-PL" b="0" i="0" u="none" strike="noStrike">
                <a:solidFill>
                  <a:srgbClr val="000000"/>
                </a:solidFill>
                <a:effectLst/>
              </a:rPr>
              <a:t> </a:t>
            </a:r>
            <a:r>
              <a:rPr lang="pl-PL" b="0" i="0" u="none" strike="noStrike" err="1">
                <a:solidFill>
                  <a:srgbClr val="000000"/>
                </a:solidFill>
                <a:effectLst/>
              </a:rPr>
              <a:t>is</a:t>
            </a:r>
            <a:r>
              <a:rPr lang="pl-PL" b="0" i="0" u="none" strike="noStrike">
                <a:solidFill>
                  <a:srgbClr val="000000"/>
                </a:solidFill>
                <a:effectLst/>
              </a:rPr>
              <a:t> </a:t>
            </a:r>
            <a:r>
              <a:rPr lang="pl-PL" b="0" i="0" u="none" strike="noStrike" err="1">
                <a:solidFill>
                  <a:srgbClr val="000000"/>
                </a:solidFill>
                <a:effectLst/>
              </a:rPr>
              <a:t>approximately</a:t>
            </a:r>
            <a:r>
              <a:rPr lang="pl-PL" b="0" i="0" u="none" strike="noStrike">
                <a:solidFill>
                  <a:srgbClr val="000000"/>
                </a:solidFill>
                <a:effectLst/>
              </a:rPr>
              <a:t> 90 </a:t>
            </a:r>
            <a:r>
              <a:rPr lang="pl-PL" b="0" i="0" u="none" strike="noStrike" err="1">
                <a:solidFill>
                  <a:srgbClr val="000000"/>
                </a:solidFill>
                <a:effectLst/>
              </a:rPr>
              <a:t>minutes</a:t>
            </a:r>
            <a:r>
              <a:rPr lang="pl-PL" b="0" i="0" u="none" strike="noStrike">
                <a:solidFill>
                  <a:srgbClr val="000000"/>
                </a:solidFill>
                <a:effectLst/>
              </a:rPr>
              <a:t>, </a:t>
            </a:r>
            <a:r>
              <a:rPr lang="pl-PL" b="0" i="0" u="none" strike="noStrike" err="1">
                <a:solidFill>
                  <a:srgbClr val="000000"/>
                </a:solidFill>
                <a:effectLst/>
              </a:rPr>
              <a:t>during</a:t>
            </a:r>
            <a:r>
              <a:rPr lang="pl-PL" b="0" i="0" u="none" strike="noStrike">
                <a:solidFill>
                  <a:srgbClr val="000000"/>
                </a:solidFill>
                <a:effectLst/>
              </a:rPr>
              <a:t> </a:t>
            </a:r>
            <a:r>
              <a:rPr lang="pl-PL" b="0" i="0" u="none" strike="noStrike" err="1">
                <a:solidFill>
                  <a:srgbClr val="000000"/>
                </a:solidFill>
                <a:effectLst/>
              </a:rPr>
              <a:t>which</a:t>
            </a:r>
            <a:r>
              <a:rPr lang="pl-PL">
                <a:solidFill>
                  <a:srgbClr val="000000"/>
                </a:solidFill>
              </a:rPr>
              <a:t> </a:t>
            </a:r>
            <a:r>
              <a:rPr lang="pl-PL" err="1">
                <a:solidFill>
                  <a:srgbClr val="000000"/>
                </a:solidFill>
              </a:rPr>
              <a:t>subjects</a:t>
            </a:r>
            <a:r>
              <a:rPr lang="pl-PL">
                <a:solidFill>
                  <a:srgbClr val="000000"/>
                </a:solidFill>
              </a:rPr>
              <a:t> </a:t>
            </a:r>
            <a:r>
              <a:rPr lang="pl-PL" b="0" i="0" u="none" strike="noStrike" err="1">
                <a:solidFill>
                  <a:srgbClr val="000000"/>
                </a:solidFill>
                <a:effectLst/>
              </a:rPr>
              <a:t>watch</a:t>
            </a:r>
            <a:r>
              <a:rPr lang="pl-PL" b="0" i="0" u="none" strike="noStrike">
                <a:solidFill>
                  <a:srgbClr val="000000"/>
                </a:solidFill>
                <a:effectLst/>
              </a:rPr>
              <a:t> </a:t>
            </a:r>
            <a:r>
              <a:rPr lang="pl-PL" b="0" i="0" u="none" strike="noStrike" err="1">
                <a:solidFill>
                  <a:srgbClr val="000000"/>
                </a:solidFill>
                <a:effectLst/>
              </a:rPr>
              <a:t>videos</a:t>
            </a:r>
            <a:r>
              <a:rPr lang="pl-PL" b="0" i="0" u="none" strike="noStrike">
                <a:solidFill>
                  <a:srgbClr val="000000"/>
                </a:solidFill>
                <a:effectLst/>
              </a:rPr>
              <a:t> </a:t>
            </a:r>
            <a:r>
              <a:rPr lang="pl-PL" b="0" i="0" u="none" strike="noStrike" err="1">
                <a:solidFill>
                  <a:srgbClr val="000000"/>
                </a:solidFill>
                <a:effectLst/>
              </a:rPr>
              <a:t>according</a:t>
            </a:r>
            <a:r>
              <a:rPr lang="pl-PL" b="0" i="0" u="none" strike="noStrike">
                <a:solidFill>
                  <a:srgbClr val="000000"/>
                </a:solidFill>
                <a:effectLst/>
              </a:rPr>
              <a:t> to </a:t>
            </a:r>
            <a:r>
              <a:rPr lang="pl-PL" b="0" i="0" u="none" strike="noStrike" err="1">
                <a:solidFill>
                  <a:srgbClr val="000000"/>
                </a:solidFill>
                <a:effectLst/>
              </a:rPr>
              <a:t>their</a:t>
            </a:r>
            <a:r>
              <a:rPr lang="pl-PL" b="0" i="0" u="none" strike="noStrike">
                <a:solidFill>
                  <a:srgbClr val="000000"/>
                </a:solidFill>
                <a:effectLst/>
              </a:rPr>
              <a:t> </a:t>
            </a:r>
            <a:r>
              <a:rPr lang="pl-PL" b="0" i="0" u="none" strike="noStrike" err="1">
                <a:solidFill>
                  <a:srgbClr val="000000"/>
                </a:solidFill>
                <a:effectLst/>
              </a:rPr>
              <a:t>preferences</a:t>
            </a:r>
            <a:r>
              <a:rPr lang="pl-PL" b="0" i="0" u="none" strike="noStrike">
                <a:solidFill>
                  <a:srgbClr val="000000"/>
                </a:solidFill>
                <a:effectLst/>
              </a:rPr>
              <a:t> </a:t>
            </a:r>
            <a:r>
              <a:rPr lang="pl-PL" b="0" i="0" u="none" strike="noStrike" err="1">
                <a:solidFill>
                  <a:srgbClr val="000000"/>
                </a:solidFill>
                <a:effectLst/>
              </a:rPr>
              <a:t>without</a:t>
            </a:r>
            <a:r>
              <a:rPr lang="pl-PL" b="0" i="0" u="none" strike="noStrike">
                <a:solidFill>
                  <a:srgbClr val="000000"/>
                </a:solidFill>
                <a:effectLst/>
              </a:rPr>
              <a:t> </a:t>
            </a:r>
            <a:r>
              <a:rPr lang="pl-PL" b="0" i="0" u="none" strike="noStrike" err="1">
                <a:solidFill>
                  <a:srgbClr val="000000"/>
                </a:solidFill>
                <a:effectLst/>
              </a:rPr>
              <a:t>any</a:t>
            </a:r>
            <a:r>
              <a:rPr lang="pl-PL" b="0" i="0" u="none" strike="noStrike">
                <a:solidFill>
                  <a:srgbClr val="000000"/>
                </a:solidFill>
                <a:effectLst/>
              </a:rPr>
              <a:t> </a:t>
            </a:r>
            <a:r>
              <a:rPr lang="pl-PL" b="0" i="0" u="none" strike="noStrike" err="1">
                <a:solidFill>
                  <a:srgbClr val="000000"/>
                </a:solidFill>
                <a:effectLst/>
              </a:rPr>
              <a:t>restrictions</a:t>
            </a:r>
            <a:r>
              <a:rPr lang="pl-PL" b="0" i="0" u="none" strike="noStrike">
                <a:solidFill>
                  <a:srgbClr val="000000"/>
                </a:solidFill>
                <a:effectLst/>
              </a:rPr>
              <a:t>. </a:t>
            </a:r>
            <a:r>
              <a:rPr lang="pl-PL" b="0" i="0" u="none" strike="noStrike" err="1">
                <a:solidFill>
                  <a:srgbClr val="000000"/>
                </a:solidFill>
                <a:effectLst/>
              </a:rPr>
              <a:t>During</a:t>
            </a:r>
            <a:r>
              <a:rPr lang="pl-PL" b="0" i="0" u="none" strike="noStrike">
                <a:solidFill>
                  <a:srgbClr val="000000"/>
                </a:solidFill>
                <a:effectLst/>
              </a:rPr>
              <a:t> playback, we </a:t>
            </a:r>
            <a:r>
              <a:rPr lang="pl-PL" b="0" i="0" u="none" strike="noStrike" err="1">
                <a:solidFill>
                  <a:srgbClr val="000000"/>
                </a:solidFill>
                <a:effectLst/>
              </a:rPr>
              <a:t>ask</a:t>
            </a:r>
            <a:r>
              <a:rPr lang="pl-PL" b="0" i="0" u="none" strike="noStrike">
                <a:solidFill>
                  <a:srgbClr val="000000"/>
                </a:solidFill>
                <a:effectLst/>
              </a:rPr>
              <a:t> for </a:t>
            </a:r>
            <a:r>
              <a:rPr lang="pl-PL" b="0" i="0" u="none" strike="noStrike" err="1">
                <a:solidFill>
                  <a:srgbClr val="000000"/>
                </a:solidFill>
                <a:effectLst/>
              </a:rPr>
              <a:t>interest</a:t>
            </a:r>
            <a:r>
              <a:rPr lang="pl-PL" b="0" i="0" u="none" strike="noStrike">
                <a:solidFill>
                  <a:srgbClr val="000000"/>
                </a:solidFill>
                <a:effectLst/>
              </a:rPr>
              <a:t> and </a:t>
            </a:r>
            <a:r>
              <a:rPr lang="pl-PL" b="0" i="0" u="none" strike="noStrike" err="1">
                <a:solidFill>
                  <a:srgbClr val="000000"/>
                </a:solidFill>
                <a:effectLst/>
              </a:rPr>
              <a:t>quality</a:t>
            </a:r>
            <a:r>
              <a:rPr lang="pl-PL" b="0" i="0" u="none" strike="noStrike">
                <a:solidFill>
                  <a:srgbClr val="000000"/>
                </a:solidFill>
                <a:effectLst/>
              </a:rPr>
              <a:t> on a 5-point </a:t>
            </a:r>
            <a:r>
              <a:rPr lang="pl-PL" b="0" i="0" u="none" strike="noStrike" err="1">
                <a:solidFill>
                  <a:srgbClr val="000000"/>
                </a:solidFill>
                <a:effectLst/>
              </a:rPr>
              <a:t>scale</a:t>
            </a:r>
            <a:r>
              <a:rPr lang="pl-PL" b="0" i="0" u="none" strike="noStrike">
                <a:solidFill>
                  <a:srgbClr val="000000"/>
                </a:solidFill>
                <a:effectLst/>
              </a:rPr>
              <a:t> </a:t>
            </a:r>
            <a:r>
              <a:rPr lang="pl-PL" b="0" i="0" u="none" strike="noStrike" err="1">
                <a:solidFill>
                  <a:srgbClr val="000000"/>
                </a:solidFill>
                <a:effectLst/>
              </a:rPr>
              <a:t>every</a:t>
            </a:r>
            <a:r>
              <a:rPr lang="pl-PL" b="0" i="0" u="none" strike="noStrike">
                <a:solidFill>
                  <a:srgbClr val="000000"/>
                </a:solidFill>
                <a:effectLst/>
              </a:rPr>
              <a:t> 2.5 </a:t>
            </a:r>
            <a:r>
              <a:rPr lang="pl-PL" b="0" i="0" u="none" strike="noStrike" err="1">
                <a:solidFill>
                  <a:srgbClr val="000000"/>
                </a:solidFill>
                <a:effectLst/>
              </a:rPr>
              <a:t>minutes</a:t>
            </a:r>
            <a:r>
              <a:rPr lang="pl-PL" b="0" i="0" u="none" strike="noStrike">
                <a:solidFill>
                  <a:srgbClr val="000000"/>
                </a:solidFill>
                <a:effectLst/>
              </a:rPr>
              <a:t> by </a:t>
            </a:r>
            <a:r>
              <a:rPr lang="pl-PL" b="0" i="0" u="none" strike="noStrike" err="1">
                <a:solidFill>
                  <a:srgbClr val="000000"/>
                </a:solidFill>
                <a:effectLst/>
              </a:rPr>
              <a:t>displaying</a:t>
            </a:r>
            <a:r>
              <a:rPr lang="pl-PL" b="0" i="0" u="none" strike="noStrike">
                <a:solidFill>
                  <a:srgbClr val="000000"/>
                </a:solidFill>
                <a:effectLst/>
              </a:rPr>
              <a:t> a transparent </a:t>
            </a:r>
            <a:r>
              <a:rPr lang="pl-PL" b="0" i="0" u="none" strike="noStrike" err="1">
                <a:solidFill>
                  <a:srgbClr val="000000"/>
                </a:solidFill>
                <a:effectLst/>
              </a:rPr>
              <a:t>window</a:t>
            </a:r>
            <a:r>
              <a:rPr lang="pl-PL" b="0" i="0" u="none" strike="noStrike">
                <a:solidFill>
                  <a:srgbClr val="000000"/>
                </a:solidFill>
                <a:effectLst/>
              </a:rPr>
              <a:t>. The </a:t>
            </a:r>
            <a:r>
              <a:rPr lang="pl-PL" b="0" i="0" u="none" strike="noStrike" err="1">
                <a:solidFill>
                  <a:srgbClr val="000000"/>
                </a:solidFill>
                <a:effectLst/>
              </a:rPr>
              <a:t>interest</a:t>
            </a:r>
            <a:r>
              <a:rPr lang="pl-PL" b="0" i="0" u="none" strike="noStrike">
                <a:solidFill>
                  <a:srgbClr val="000000"/>
                </a:solidFill>
                <a:effectLst/>
              </a:rPr>
              <a:t> rating </a:t>
            </a:r>
            <a:r>
              <a:rPr lang="pl-PL" b="0" i="0" u="none" strike="noStrike" err="1">
                <a:solidFill>
                  <a:srgbClr val="000000"/>
                </a:solidFill>
                <a:effectLst/>
              </a:rPr>
              <a:t>levels</a:t>
            </a:r>
            <a:r>
              <a:rPr lang="pl-PL" b="0" i="0" u="none" strike="noStrike">
                <a:solidFill>
                  <a:srgbClr val="000000"/>
                </a:solidFill>
                <a:effectLst/>
              </a:rPr>
              <a:t> </a:t>
            </a:r>
            <a:r>
              <a:rPr lang="pl-PL" b="0" i="0" u="none" strike="noStrike" err="1">
                <a:solidFill>
                  <a:srgbClr val="000000"/>
                </a:solidFill>
                <a:effectLst/>
              </a:rPr>
              <a:t>relate</a:t>
            </a:r>
            <a:r>
              <a:rPr lang="pl-PL" b="0" i="0" u="none" strike="noStrike">
                <a:solidFill>
                  <a:srgbClr val="000000"/>
                </a:solidFill>
                <a:effectLst/>
              </a:rPr>
              <a:t> to the </a:t>
            </a:r>
            <a:r>
              <a:rPr lang="pl-PL" b="0" i="0" u="none" strike="noStrike" err="1">
                <a:solidFill>
                  <a:srgbClr val="000000"/>
                </a:solidFill>
                <a:effectLst/>
              </a:rPr>
              <a:t>question</a:t>
            </a:r>
            <a:r>
              <a:rPr lang="pl-PL" b="0" i="0" u="none" strike="noStrike">
                <a:solidFill>
                  <a:srgbClr val="000000"/>
                </a:solidFill>
                <a:effectLst/>
              </a:rPr>
              <a:t> `` To </a:t>
            </a:r>
            <a:r>
              <a:rPr lang="pl-PL" b="0" i="0" u="none" strike="noStrike" err="1">
                <a:solidFill>
                  <a:srgbClr val="000000"/>
                </a:solidFill>
                <a:effectLst/>
              </a:rPr>
              <a:t>what</a:t>
            </a:r>
            <a:r>
              <a:rPr lang="pl-PL" b="0" i="0" u="none" strike="noStrike">
                <a:solidFill>
                  <a:srgbClr val="000000"/>
                </a:solidFill>
                <a:effectLst/>
              </a:rPr>
              <a:t> </a:t>
            </a:r>
            <a:r>
              <a:rPr lang="pl-PL" b="0" i="0" u="none" strike="noStrike" err="1">
                <a:solidFill>
                  <a:srgbClr val="000000"/>
                </a:solidFill>
                <a:effectLst/>
              </a:rPr>
              <a:t>extent</a:t>
            </a:r>
            <a:r>
              <a:rPr lang="pl-PL" b="0" i="0" u="none" strike="noStrike">
                <a:solidFill>
                  <a:srgbClr val="000000"/>
                </a:solidFill>
                <a:effectLst/>
              </a:rPr>
              <a:t> </a:t>
            </a:r>
            <a:r>
              <a:rPr lang="pl-PL" b="0" i="0" u="none" strike="noStrike" err="1">
                <a:solidFill>
                  <a:srgbClr val="000000"/>
                </a:solidFill>
                <a:effectLst/>
              </a:rPr>
              <a:t>are</a:t>
            </a:r>
            <a:r>
              <a:rPr lang="pl-PL" b="0" i="0" u="none" strike="noStrike">
                <a:solidFill>
                  <a:srgbClr val="000000"/>
                </a:solidFill>
                <a:effectLst/>
              </a:rPr>
              <a:t> </a:t>
            </a:r>
            <a:r>
              <a:rPr lang="pl-PL" b="0" i="0" u="none" strike="noStrike" err="1">
                <a:solidFill>
                  <a:srgbClr val="000000"/>
                </a:solidFill>
                <a:effectLst/>
              </a:rPr>
              <a:t>you</a:t>
            </a:r>
            <a:r>
              <a:rPr lang="pl-PL" b="0" i="0" u="none" strike="noStrike">
                <a:solidFill>
                  <a:srgbClr val="000000"/>
                </a:solidFill>
                <a:effectLst/>
              </a:rPr>
              <a:t> </a:t>
            </a:r>
            <a:r>
              <a:rPr lang="pl-PL" b="0" i="0" u="none" strike="noStrike" err="1">
                <a:solidFill>
                  <a:srgbClr val="000000"/>
                </a:solidFill>
                <a:effectLst/>
              </a:rPr>
              <a:t>interested</a:t>
            </a:r>
            <a:r>
              <a:rPr lang="pl-PL" b="0" i="0" u="none" strike="noStrike">
                <a:solidFill>
                  <a:srgbClr val="000000"/>
                </a:solidFill>
                <a:effectLst/>
              </a:rPr>
              <a:t> in the </a:t>
            </a:r>
            <a:r>
              <a:rPr lang="pl-PL" b="0" i="0" u="none" strike="noStrike" err="1">
                <a:solidFill>
                  <a:srgbClr val="000000"/>
                </a:solidFill>
                <a:effectLst/>
              </a:rPr>
              <a:t>content</a:t>
            </a:r>
            <a:r>
              <a:rPr lang="pl-PL" b="0" i="0" u="none" strike="noStrike">
                <a:solidFill>
                  <a:srgbClr val="000000"/>
                </a:solidFill>
                <a:effectLst/>
              </a:rPr>
              <a:t>? ", </a:t>
            </a:r>
            <a:r>
              <a:rPr lang="pl-PL" b="0" i="0" u="none" strike="noStrike" err="1">
                <a:solidFill>
                  <a:srgbClr val="000000"/>
                </a:solidFill>
                <a:effectLst/>
              </a:rPr>
              <a:t>where</a:t>
            </a:r>
            <a:r>
              <a:rPr lang="pl-PL" b="0" i="0" u="none" strike="noStrike">
                <a:solidFill>
                  <a:srgbClr val="000000"/>
                </a:solidFill>
                <a:effectLst/>
              </a:rPr>
              <a:t> 1 </a:t>
            </a:r>
            <a:r>
              <a:rPr lang="pl-PL" b="0" i="0" u="none" strike="noStrike" err="1">
                <a:solidFill>
                  <a:srgbClr val="000000"/>
                </a:solidFill>
                <a:effectLst/>
              </a:rPr>
              <a:t>is</a:t>
            </a:r>
            <a:r>
              <a:rPr lang="pl-PL" b="0" i="0" u="none" strike="noStrike">
                <a:solidFill>
                  <a:srgbClr val="000000"/>
                </a:solidFill>
                <a:effectLst/>
              </a:rPr>
              <a:t> "</a:t>
            </a:r>
            <a:r>
              <a:rPr lang="pl-PL" b="0" i="0" u="none" strike="noStrike" err="1">
                <a:solidFill>
                  <a:srgbClr val="000000"/>
                </a:solidFill>
                <a:effectLst/>
              </a:rPr>
              <a:t>boring</a:t>
            </a:r>
            <a:r>
              <a:rPr lang="pl-PL" b="0" i="0" u="none" strike="noStrike">
                <a:solidFill>
                  <a:srgbClr val="000000"/>
                </a:solidFill>
                <a:effectLst/>
              </a:rPr>
              <a:t>" and 5 </a:t>
            </a:r>
            <a:r>
              <a:rPr lang="pl-PL" b="0" i="0" u="none" strike="noStrike" err="1">
                <a:solidFill>
                  <a:srgbClr val="000000"/>
                </a:solidFill>
                <a:effectLst/>
              </a:rPr>
              <a:t>is</a:t>
            </a:r>
            <a:r>
              <a:rPr lang="pl-PL" b="0" i="0" u="none" strike="noStrike">
                <a:solidFill>
                  <a:srgbClr val="000000"/>
                </a:solidFill>
                <a:effectLst/>
              </a:rPr>
              <a:t> "</a:t>
            </a:r>
            <a:r>
              <a:rPr lang="pl-PL" b="0" i="0" u="none" strike="noStrike" err="1">
                <a:solidFill>
                  <a:srgbClr val="000000"/>
                </a:solidFill>
                <a:effectLst/>
              </a:rPr>
              <a:t>interesting</a:t>
            </a:r>
            <a:r>
              <a:rPr lang="pl-PL" b="0" i="0" u="none" strike="noStrike">
                <a:solidFill>
                  <a:srgbClr val="000000"/>
                </a:solidFill>
                <a:effectLst/>
              </a:rPr>
              <a:t>". The </a:t>
            </a:r>
            <a:r>
              <a:rPr lang="pl-PL" b="0" i="0" u="none" strike="noStrike" err="1">
                <a:solidFill>
                  <a:srgbClr val="000000"/>
                </a:solidFill>
                <a:effectLst/>
              </a:rPr>
              <a:t>Absolute</a:t>
            </a:r>
            <a:r>
              <a:rPr lang="pl-PL" b="0" i="0" u="none" strike="noStrike">
                <a:solidFill>
                  <a:srgbClr val="000000"/>
                </a:solidFill>
                <a:effectLst/>
              </a:rPr>
              <a:t> </a:t>
            </a:r>
            <a:r>
              <a:rPr lang="pl-PL" b="0" i="0" u="none" strike="noStrike" err="1">
                <a:solidFill>
                  <a:srgbClr val="000000"/>
                </a:solidFill>
                <a:effectLst/>
              </a:rPr>
              <a:t>Category</a:t>
            </a:r>
            <a:r>
              <a:rPr lang="pl-PL" b="0" i="0" u="none" strike="noStrike">
                <a:solidFill>
                  <a:srgbClr val="000000"/>
                </a:solidFill>
                <a:effectLst/>
              </a:rPr>
              <a:t> Rating (ACR) </a:t>
            </a:r>
            <a:r>
              <a:rPr lang="pl-PL" b="0" i="0" u="none" strike="noStrike" err="1">
                <a:solidFill>
                  <a:srgbClr val="000000"/>
                </a:solidFill>
                <a:effectLst/>
              </a:rPr>
              <a:t>scores</a:t>
            </a:r>
            <a:r>
              <a:rPr lang="pl-PL" b="0" i="0" u="none" strike="noStrike">
                <a:solidFill>
                  <a:srgbClr val="000000"/>
                </a:solidFill>
                <a:effectLst/>
              </a:rPr>
              <a:t> </a:t>
            </a:r>
            <a:r>
              <a:rPr lang="pl-PL" b="0" i="0" u="none" strike="noStrike" err="1">
                <a:solidFill>
                  <a:srgbClr val="000000"/>
                </a:solidFill>
                <a:effectLst/>
              </a:rPr>
              <a:t>describe</a:t>
            </a:r>
            <a:r>
              <a:rPr lang="pl-PL" b="0" i="0" u="none" strike="noStrike">
                <a:solidFill>
                  <a:srgbClr val="000000"/>
                </a:solidFill>
                <a:effectLst/>
              </a:rPr>
              <a:t> </a:t>
            </a:r>
            <a:r>
              <a:rPr lang="pl-PL" b="0" i="0" u="none" strike="noStrike" err="1">
                <a:solidFill>
                  <a:srgbClr val="000000"/>
                </a:solidFill>
                <a:effectLst/>
              </a:rPr>
              <a:t>quality</a:t>
            </a:r>
            <a:r>
              <a:rPr lang="pl-PL" b="0" i="0" u="none" strike="noStrike">
                <a:solidFill>
                  <a:srgbClr val="000000"/>
                </a:solidFill>
                <a:effectLst/>
              </a:rPr>
              <a:t> as: 1 -- ``</a:t>
            </a:r>
            <a:r>
              <a:rPr lang="pl-PL" b="0" i="0" u="none" strike="noStrike" err="1">
                <a:solidFill>
                  <a:srgbClr val="000000"/>
                </a:solidFill>
                <a:effectLst/>
              </a:rPr>
              <a:t>bad</a:t>
            </a:r>
            <a:r>
              <a:rPr lang="pl-PL" b="0" i="0" u="none" strike="noStrike">
                <a:solidFill>
                  <a:srgbClr val="000000"/>
                </a:solidFill>
                <a:effectLst/>
              </a:rPr>
              <a:t>'', 2 -- ``</a:t>
            </a:r>
            <a:r>
              <a:rPr lang="pl-PL" b="0" i="0" u="none" strike="noStrike" err="1">
                <a:solidFill>
                  <a:srgbClr val="000000"/>
                </a:solidFill>
                <a:effectLst/>
              </a:rPr>
              <a:t>poor</a:t>
            </a:r>
            <a:r>
              <a:rPr lang="pl-PL" b="0" i="0" u="none" strike="noStrike">
                <a:solidFill>
                  <a:srgbClr val="000000"/>
                </a:solidFill>
                <a:effectLst/>
              </a:rPr>
              <a:t>'', 3 -- ``fair'', 4 -- ``</a:t>
            </a:r>
            <a:r>
              <a:rPr lang="pl-PL" b="0" i="0" u="none" strike="noStrike" err="1">
                <a:solidFill>
                  <a:srgbClr val="000000"/>
                </a:solidFill>
                <a:effectLst/>
              </a:rPr>
              <a:t>good</a:t>
            </a:r>
            <a:r>
              <a:rPr lang="pl-PL" b="0" i="0" u="none" strike="noStrike">
                <a:solidFill>
                  <a:srgbClr val="000000"/>
                </a:solidFill>
                <a:effectLst/>
              </a:rPr>
              <a:t>'' , 5 -- ``</a:t>
            </a:r>
            <a:r>
              <a:rPr lang="pl-PL" b="0" i="0" u="none" strike="noStrike" err="1">
                <a:solidFill>
                  <a:srgbClr val="000000"/>
                </a:solidFill>
                <a:effectLst/>
              </a:rPr>
              <a:t>excellent</a:t>
            </a:r>
            <a:r>
              <a:rPr lang="pl-PL" b="0" i="0" u="none" strike="noStrike">
                <a:solidFill>
                  <a:srgbClr val="000000"/>
                </a:solidFill>
                <a:effectLst/>
              </a:rPr>
              <a:t>''. At the end of the </a:t>
            </a:r>
            <a:r>
              <a:rPr lang="pl-PL" b="0" i="0" u="none" strike="noStrike" err="1">
                <a:solidFill>
                  <a:srgbClr val="000000"/>
                </a:solidFill>
                <a:effectLst/>
              </a:rPr>
              <a:t>experiment</a:t>
            </a:r>
            <a:r>
              <a:rPr lang="pl-PL" b="0" i="0" u="none" strike="noStrike">
                <a:solidFill>
                  <a:srgbClr val="000000"/>
                </a:solidFill>
                <a:effectLst/>
              </a:rPr>
              <a:t>, </a:t>
            </a:r>
            <a:r>
              <a:rPr lang="pl-PL" err="1">
                <a:solidFill>
                  <a:srgbClr val="000000"/>
                </a:solidFill>
              </a:rPr>
              <a:t>subjects</a:t>
            </a:r>
            <a:r>
              <a:rPr lang="pl-PL" b="0" i="0" u="none" strike="noStrike">
                <a:solidFill>
                  <a:srgbClr val="000000"/>
                </a:solidFill>
                <a:effectLst/>
              </a:rPr>
              <a:t> </a:t>
            </a:r>
            <a:r>
              <a:rPr lang="pl-PL" b="0" i="0" u="none" strike="noStrike" err="1">
                <a:solidFill>
                  <a:srgbClr val="000000"/>
                </a:solidFill>
                <a:effectLst/>
              </a:rPr>
              <a:t>are</a:t>
            </a:r>
            <a:r>
              <a:rPr lang="pl-PL" b="0" i="0" u="none" strike="noStrike">
                <a:solidFill>
                  <a:srgbClr val="000000"/>
                </a:solidFill>
                <a:effectLst/>
              </a:rPr>
              <a:t> </a:t>
            </a:r>
            <a:r>
              <a:rPr lang="pl-PL" b="0" i="0" u="none" strike="noStrike" err="1">
                <a:solidFill>
                  <a:srgbClr val="000000"/>
                </a:solidFill>
                <a:effectLst/>
              </a:rPr>
              <a:t>asked</a:t>
            </a:r>
            <a:r>
              <a:rPr lang="pl-PL" b="0" i="0" u="none" strike="noStrike">
                <a:solidFill>
                  <a:srgbClr val="000000"/>
                </a:solidFill>
                <a:effectLst/>
              </a:rPr>
              <a:t> to </a:t>
            </a:r>
            <a:r>
              <a:rPr lang="pl-PL" b="0" i="0" u="none" strike="noStrike" err="1">
                <a:solidFill>
                  <a:srgbClr val="000000"/>
                </a:solidFill>
                <a:effectLst/>
              </a:rPr>
              <a:t>complete</a:t>
            </a:r>
            <a:r>
              <a:rPr lang="pl-PL" b="0" i="0" u="none" strike="noStrike">
                <a:solidFill>
                  <a:srgbClr val="000000"/>
                </a:solidFill>
                <a:effectLst/>
              </a:rPr>
              <a:t> a </a:t>
            </a:r>
            <a:r>
              <a:rPr lang="pl-PL" b="0" i="0" u="none" strike="noStrike" err="1">
                <a:solidFill>
                  <a:srgbClr val="000000"/>
                </a:solidFill>
                <a:effectLst/>
              </a:rPr>
              <a:t>questionnaire</a:t>
            </a:r>
            <a:r>
              <a:rPr lang="pl-PL" b="0" i="0" u="none" strike="noStrike">
                <a:solidFill>
                  <a:srgbClr val="000000"/>
                </a:solidFill>
                <a:effectLst/>
              </a:rPr>
              <a:t>.</a:t>
            </a:r>
            <a:endParaRPr lang="pl-PL" b="0" i="0" u="none" strike="noStrike">
              <a:solidFill>
                <a:srgbClr val="000000"/>
              </a:solidFill>
              <a:effectLst/>
              <a:cs typeface="Calibri"/>
            </a:endParaRPr>
          </a:p>
          <a:p>
            <a:pPr marL="0" marR="0" lvl="0" indent="0" algn="l" defTabSz="1828252" rtl="0" eaLnBrk="1" fontAlgn="auto" latinLnBrk="0" hangingPunct="1">
              <a:lnSpc>
                <a:spcPct val="100000"/>
              </a:lnSpc>
              <a:spcBef>
                <a:spcPts val="0"/>
              </a:spcBef>
              <a:spcAft>
                <a:spcPts val="0"/>
              </a:spcAft>
              <a:buClrTx/>
              <a:buSzTx/>
              <a:buFontTx/>
              <a:buNone/>
              <a:tabLst/>
              <a:defRPr/>
            </a:pPr>
            <a:endParaRPr lang="pl-PL" b="0" i="0" u="none" strike="noStrike">
              <a:solidFill>
                <a:srgbClr val="000000"/>
              </a:solidFill>
              <a:effectLst/>
            </a:endParaRPr>
          </a:p>
          <a:p>
            <a:pPr marL="0" marR="0" lvl="0" indent="0" algn="l" defTabSz="1828252" rtl="0" eaLnBrk="1" fontAlgn="auto" latinLnBrk="0" hangingPunct="1">
              <a:lnSpc>
                <a:spcPct val="100000"/>
              </a:lnSpc>
              <a:spcBef>
                <a:spcPts val="0"/>
              </a:spcBef>
              <a:spcAft>
                <a:spcPts val="0"/>
              </a:spcAft>
              <a:buClrTx/>
              <a:buSzTx/>
              <a:buFontTx/>
              <a:buNone/>
              <a:tabLst/>
              <a:defRPr/>
            </a:pPr>
            <a:endParaRPr lang="pl-PL" b="0" i="0" u="none" strike="noStrike">
              <a:solidFill>
                <a:srgbClr val="000000"/>
              </a:solidFill>
              <a:effectLst/>
            </a:endParaRPr>
          </a:p>
        </p:txBody>
      </p:sp>
      <p:sp>
        <p:nvSpPr>
          <p:cNvPr id="4" name="Symbol zastępczy numeru slajdu 3"/>
          <p:cNvSpPr>
            <a:spLocks noGrp="1"/>
          </p:cNvSpPr>
          <p:nvPr>
            <p:ph type="sldNum" sz="quarter" idx="5"/>
          </p:nvPr>
        </p:nvSpPr>
        <p:spPr/>
        <p:txBody>
          <a:bodyPr/>
          <a:lstStyle/>
          <a:p>
            <a:fld id="{F9DA259D-87B2-48A8-8896-0559A1CBD787}" type="slidenum">
              <a:rPr lang="en-GB" smtClean="0"/>
              <a:t>5</a:t>
            </a:fld>
            <a:endParaRPr lang="en-GB"/>
          </a:p>
        </p:txBody>
      </p:sp>
    </p:spTree>
    <p:extLst>
      <p:ext uri="{BB962C8B-B14F-4D97-AF65-F5344CB8AC3E}">
        <p14:creationId xmlns:p14="http://schemas.microsoft.com/office/powerpoint/2010/main" val="4292033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err="1"/>
              <a:t>Ecological</a:t>
            </a:r>
            <a:r>
              <a:rPr lang="pl-PL"/>
              <a:t> </a:t>
            </a:r>
            <a:r>
              <a:rPr lang="pl-PL" err="1"/>
              <a:t>validity</a:t>
            </a:r>
            <a:r>
              <a:rPr lang="pl-PL"/>
              <a:t> </a:t>
            </a:r>
            <a:r>
              <a:rPr lang="pl-PL" err="1"/>
              <a:t>comes</a:t>
            </a:r>
            <a:r>
              <a:rPr lang="pl-PL"/>
              <a:t> </a:t>
            </a:r>
            <a:r>
              <a:rPr lang="pl-PL" err="1"/>
              <a:t>at</a:t>
            </a:r>
            <a:r>
              <a:rPr lang="pl-PL"/>
              <a:t> a </a:t>
            </a:r>
            <a:r>
              <a:rPr lang="pl-PL" err="1"/>
              <a:t>cost</a:t>
            </a:r>
            <a:r>
              <a:rPr lang="pl-PL"/>
              <a:t>, as we </a:t>
            </a:r>
            <a:r>
              <a:rPr lang="pl-PL" err="1"/>
              <a:t>rarely</a:t>
            </a:r>
            <a:r>
              <a:rPr lang="pl-PL"/>
              <a:t> </a:t>
            </a:r>
            <a:r>
              <a:rPr lang="pl-PL" err="1"/>
              <a:t>ask</a:t>
            </a:r>
            <a:r>
              <a:rPr lang="pl-PL"/>
              <a:t> (</a:t>
            </a:r>
            <a:r>
              <a:rPr lang="pl-PL" err="1"/>
              <a:t>every</a:t>
            </a:r>
            <a:r>
              <a:rPr lang="pl-PL"/>
              <a:t> 2.5 </a:t>
            </a:r>
            <a:r>
              <a:rPr lang="pl-PL" err="1"/>
              <a:t>minutes</a:t>
            </a:r>
            <a:r>
              <a:rPr lang="pl-PL"/>
              <a:t>) for a </a:t>
            </a:r>
            <a:r>
              <a:rPr lang="pl-PL" err="1"/>
              <a:t>quality</a:t>
            </a:r>
            <a:r>
              <a:rPr lang="pl-PL"/>
              <a:t> </a:t>
            </a:r>
            <a:r>
              <a:rPr lang="pl-PL" err="1"/>
              <a:t>assessment</a:t>
            </a:r>
            <a:r>
              <a:rPr lang="pl-PL"/>
              <a:t>. We </a:t>
            </a:r>
            <a:r>
              <a:rPr lang="pl-PL" err="1"/>
              <a:t>obtained</a:t>
            </a:r>
            <a:r>
              <a:rPr lang="pl-PL"/>
              <a:t> 406 </a:t>
            </a:r>
            <a:r>
              <a:rPr lang="pl-PL" err="1"/>
              <a:t>scores</a:t>
            </a:r>
            <a:r>
              <a:rPr lang="pl-PL"/>
              <a:t> for 15 </a:t>
            </a:r>
            <a:r>
              <a:rPr lang="pl-PL" err="1"/>
              <a:t>subjects</a:t>
            </a:r>
            <a:r>
              <a:rPr lang="pl-PL"/>
              <a:t> </a:t>
            </a:r>
            <a:r>
              <a:rPr lang="pl-PL" err="1"/>
              <a:t>during</a:t>
            </a:r>
            <a:r>
              <a:rPr lang="pl-PL"/>
              <a:t> a 90-minute </a:t>
            </a:r>
            <a:r>
              <a:rPr lang="pl-PL" err="1"/>
              <a:t>study</a:t>
            </a:r>
            <a:r>
              <a:rPr lang="pl-PL"/>
              <a:t>. </a:t>
            </a:r>
            <a:r>
              <a:rPr lang="pl-PL" err="1"/>
              <a:t>During</a:t>
            </a:r>
            <a:r>
              <a:rPr lang="pl-PL"/>
              <a:t> a </a:t>
            </a:r>
            <a:r>
              <a:rPr lang="pl-PL" err="1"/>
              <a:t>typical</a:t>
            </a:r>
            <a:r>
              <a:rPr lang="pl-PL"/>
              <a:t> ACR </a:t>
            </a:r>
            <a:r>
              <a:rPr lang="pl-PL" err="1"/>
              <a:t>experiment</a:t>
            </a:r>
            <a:r>
              <a:rPr lang="pl-PL"/>
              <a:t>, </a:t>
            </a:r>
            <a:r>
              <a:rPr lang="pl-PL" err="1"/>
              <a:t>where</a:t>
            </a:r>
            <a:r>
              <a:rPr lang="pl-PL"/>
              <a:t> the video </a:t>
            </a:r>
            <a:r>
              <a:rPr lang="pl-PL" err="1"/>
              <a:t>lasts</a:t>
            </a:r>
            <a:r>
              <a:rPr lang="pl-PL"/>
              <a:t> 10 </a:t>
            </a:r>
            <a:r>
              <a:rPr lang="pl-PL" err="1"/>
              <a:t>seconds</a:t>
            </a:r>
            <a:r>
              <a:rPr lang="pl-PL"/>
              <a:t>, and 5 </a:t>
            </a:r>
            <a:r>
              <a:rPr lang="pl-PL" err="1"/>
              <a:t>seconds</a:t>
            </a:r>
            <a:r>
              <a:rPr lang="pl-PL"/>
              <a:t> </a:t>
            </a:r>
            <a:r>
              <a:rPr lang="pl-PL" err="1"/>
              <a:t>are</a:t>
            </a:r>
            <a:r>
              <a:rPr lang="pl-PL"/>
              <a:t> </a:t>
            </a:r>
            <a:r>
              <a:rPr lang="pl-PL" err="1"/>
              <a:t>allocated</a:t>
            </a:r>
            <a:r>
              <a:rPr lang="pl-PL"/>
              <a:t> for </a:t>
            </a:r>
            <a:r>
              <a:rPr lang="pl-PL" err="1"/>
              <a:t>voting</a:t>
            </a:r>
            <a:r>
              <a:rPr lang="pl-PL"/>
              <a:t>, we </a:t>
            </a:r>
            <a:r>
              <a:rPr lang="pl-PL" err="1"/>
              <a:t>would</a:t>
            </a:r>
            <a:r>
              <a:rPr lang="pl-PL"/>
              <a:t> </a:t>
            </a:r>
            <a:r>
              <a:rPr lang="pl-PL" err="1"/>
              <a:t>have</a:t>
            </a:r>
            <a:r>
              <a:rPr lang="pl-PL"/>
              <a:t> </a:t>
            </a:r>
            <a:r>
              <a:rPr lang="pl-PL" err="1"/>
              <a:t>obtained</a:t>
            </a:r>
            <a:r>
              <a:rPr lang="pl-PL"/>
              <a:t> 5400 </a:t>
            </a:r>
            <a:r>
              <a:rPr lang="pl-PL" err="1"/>
              <a:t>scores</a:t>
            </a:r>
            <a:r>
              <a:rPr lang="pl-PL"/>
              <a:t>. </a:t>
            </a:r>
            <a:r>
              <a:rPr lang="pl-PL" err="1"/>
              <a:t>This</a:t>
            </a:r>
            <a:r>
              <a:rPr lang="pl-PL"/>
              <a:t> </a:t>
            </a:r>
            <a:r>
              <a:rPr lang="pl-PL" err="1"/>
              <a:t>illustrates</a:t>
            </a:r>
            <a:r>
              <a:rPr lang="pl-PL"/>
              <a:t> </a:t>
            </a:r>
            <a:r>
              <a:rPr lang="pl-PL" err="1"/>
              <a:t>that</a:t>
            </a:r>
            <a:r>
              <a:rPr lang="pl-PL"/>
              <a:t> </a:t>
            </a:r>
            <a:r>
              <a:rPr lang="pl-PL" err="1"/>
              <a:t>while</a:t>
            </a:r>
            <a:r>
              <a:rPr lang="pl-PL"/>
              <a:t> </a:t>
            </a:r>
            <a:r>
              <a:rPr lang="pl-PL" err="1"/>
              <a:t>ecological</a:t>
            </a:r>
            <a:r>
              <a:rPr lang="pl-PL"/>
              <a:t> </a:t>
            </a:r>
            <a:r>
              <a:rPr lang="pl-PL" err="1"/>
              <a:t>validity</a:t>
            </a:r>
            <a:r>
              <a:rPr lang="pl-PL"/>
              <a:t> </a:t>
            </a:r>
            <a:r>
              <a:rPr lang="pl-PL" err="1"/>
              <a:t>allows</a:t>
            </a:r>
            <a:r>
              <a:rPr lang="pl-PL"/>
              <a:t> for a </a:t>
            </a:r>
            <a:r>
              <a:rPr lang="pl-PL" err="1"/>
              <a:t>more</a:t>
            </a:r>
            <a:r>
              <a:rPr lang="pl-PL"/>
              <a:t> </a:t>
            </a:r>
            <a:r>
              <a:rPr lang="pl-PL" err="1"/>
              <a:t>realistic</a:t>
            </a:r>
            <a:r>
              <a:rPr lang="pl-PL"/>
              <a:t> </a:t>
            </a:r>
            <a:r>
              <a:rPr lang="pl-PL" err="1"/>
              <a:t>assessment</a:t>
            </a:r>
            <a:r>
              <a:rPr lang="pl-PL"/>
              <a:t> of </a:t>
            </a:r>
            <a:r>
              <a:rPr lang="pl-PL" err="1"/>
              <a:t>user</a:t>
            </a:r>
            <a:r>
              <a:rPr lang="pl-PL"/>
              <a:t> </a:t>
            </a:r>
            <a:r>
              <a:rPr lang="pl-PL" err="1"/>
              <a:t>experience</a:t>
            </a:r>
            <a:r>
              <a:rPr lang="pl-PL"/>
              <a:t>, </a:t>
            </a:r>
            <a:r>
              <a:rPr lang="pl-PL" err="1"/>
              <a:t>it</a:t>
            </a:r>
            <a:r>
              <a:rPr lang="pl-PL"/>
              <a:t> </a:t>
            </a:r>
            <a:r>
              <a:rPr lang="pl-PL" err="1"/>
              <a:t>also</a:t>
            </a:r>
            <a:r>
              <a:rPr lang="pl-PL"/>
              <a:t> </a:t>
            </a:r>
            <a:r>
              <a:rPr lang="pl-PL" err="1"/>
              <a:t>leads</a:t>
            </a:r>
            <a:r>
              <a:rPr lang="pl-PL"/>
              <a:t> to a </a:t>
            </a:r>
            <a:r>
              <a:rPr lang="pl-PL" err="1"/>
              <a:t>lower</a:t>
            </a:r>
            <a:r>
              <a:rPr lang="pl-PL"/>
              <a:t> </a:t>
            </a:r>
            <a:r>
              <a:rPr lang="pl-PL" err="1"/>
              <a:t>number</a:t>
            </a:r>
            <a:r>
              <a:rPr lang="pl-PL"/>
              <a:t> of data </a:t>
            </a:r>
            <a:r>
              <a:rPr lang="pl-PL" err="1"/>
              <a:t>points</a:t>
            </a:r>
            <a:r>
              <a:rPr lang="pl-PL"/>
              <a:t>.</a:t>
            </a:r>
          </a:p>
          <a:p>
            <a:endParaRPr lang="pl-PL"/>
          </a:p>
          <a:p>
            <a:r>
              <a:rPr lang="pl-PL" err="1"/>
              <a:t>Based</a:t>
            </a:r>
            <a:r>
              <a:rPr lang="pl-PL"/>
              <a:t> on the </a:t>
            </a:r>
            <a:r>
              <a:rPr lang="pl-PL" err="1"/>
              <a:t>questionnaire</a:t>
            </a:r>
            <a:r>
              <a:rPr lang="pl-PL"/>
              <a:t>, 13 out of 15 </a:t>
            </a:r>
            <a:r>
              <a:rPr lang="pl-PL" err="1"/>
              <a:t>subjects</a:t>
            </a:r>
            <a:r>
              <a:rPr lang="pl-PL"/>
              <a:t> </a:t>
            </a:r>
            <a:r>
              <a:rPr lang="pl-PL" err="1"/>
              <a:t>responded</a:t>
            </a:r>
            <a:r>
              <a:rPr lang="pl-PL"/>
              <a:t> to the </a:t>
            </a:r>
            <a:r>
              <a:rPr lang="pl-PL" err="1"/>
              <a:t>question</a:t>
            </a:r>
            <a:r>
              <a:rPr lang="pl-PL"/>
              <a:t>: "List </a:t>
            </a:r>
            <a:r>
              <a:rPr lang="pl-PL" err="1"/>
              <a:t>everything</a:t>
            </a:r>
            <a:r>
              <a:rPr lang="pl-PL"/>
              <a:t> </a:t>
            </a:r>
            <a:r>
              <a:rPr lang="pl-PL" err="1"/>
              <a:t>that</a:t>
            </a:r>
            <a:r>
              <a:rPr lang="pl-PL"/>
              <a:t> </a:t>
            </a:r>
            <a:r>
              <a:rPr lang="pl-PL" err="1"/>
              <a:t>made</a:t>
            </a:r>
            <a:r>
              <a:rPr lang="pl-PL"/>
              <a:t> the </a:t>
            </a:r>
            <a:r>
              <a:rPr lang="pl-PL" err="1"/>
              <a:t>experiment</a:t>
            </a:r>
            <a:r>
              <a:rPr lang="pl-PL"/>
              <a:t> </a:t>
            </a:r>
            <a:r>
              <a:rPr lang="pl-PL" err="1"/>
              <a:t>different</a:t>
            </a:r>
            <a:r>
              <a:rPr lang="pl-PL"/>
              <a:t> from </a:t>
            </a:r>
            <a:r>
              <a:rPr lang="pl-PL" err="1"/>
              <a:t>your</a:t>
            </a:r>
            <a:r>
              <a:rPr lang="pl-PL"/>
              <a:t> </a:t>
            </a:r>
            <a:r>
              <a:rPr lang="pl-PL" err="1"/>
              <a:t>everyday</a:t>
            </a:r>
            <a:r>
              <a:rPr lang="pl-PL"/>
              <a:t> </a:t>
            </a:r>
            <a:r>
              <a:rPr lang="pl-PL" err="1"/>
              <a:t>experiences</a:t>
            </a:r>
            <a:r>
              <a:rPr lang="pl-PL"/>
              <a:t>." 7/13 </a:t>
            </a:r>
            <a:r>
              <a:rPr lang="pl-PL" err="1"/>
              <a:t>people</a:t>
            </a:r>
            <a:r>
              <a:rPr lang="pl-PL"/>
              <a:t> </a:t>
            </a:r>
            <a:r>
              <a:rPr lang="pl-PL" err="1"/>
              <a:t>pointed</a:t>
            </a:r>
            <a:r>
              <a:rPr lang="pl-PL"/>
              <a:t> out </a:t>
            </a:r>
            <a:r>
              <a:rPr lang="pl-PL" err="1"/>
              <a:t>room</a:t>
            </a:r>
            <a:r>
              <a:rPr lang="pl-PL"/>
              <a:t> </a:t>
            </a:r>
            <a:r>
              <a:rPr lang="pl-PL" err="1"/>
              <a:t>settings</a:t>
            </a:r>
            <a:r>
              <a:rPr lang="pl-PL"/>
              <a:t>, 6/13 </a:t>
            </a:r>
            <a:r>
              <a:rPr lang="pl-PL" err="1"/>
              <a:t>people</a:t>
            </a:r>
            <a:r>
              <a:rPr lang="pl-PL"/>
              <a:t> </a:t>
            </a:r>
            <a:r>
              <a:rPr lang="pl-PL" err="1"/>
              <a:t>referred</a:t>
            </a:r>
            <a:r>
              <a:rPr lang="pl-PL"/>
              <a:t> to multitasking/ </a:t>
            </a:r>
            <a:r>
              <a:rPr lang="pl-PL" err="1"/>
              <a:t>different</a:t>
            </a:r>
            <a:r>
              <a:rPr lang="pl-PL"/>
              <a:t> </a:t>
            </a:r>
            <a:r>
              <a:rPr lang="pl-PL" err="1"/>
              <a:t>use</a:t>
            </a:r>
            <a:r>
              <a:rPr lang="pl-PL"/>
              <a:t> </a:t>
            </a:r>
            <a:r>
              <a:rPr lang="pl-PL" err="1"/>
              <a:t>case</a:t>
            </a:r>
            <a:r>
              <a:rPr lang="pl-PL"/>
              <a:t>, 2/13 </a:t>
            </a:r>
            <a:r>
              <a:rPr lang="pl-PL" err="1"/>
              <a:t>people</a:t>
            </a:r>
            <a:r>
              <a:rPr lang="pl-PL"/>
              <a:t> </a:t>
            </a:r>
            <a:r>
              <a:rPr lang="pl-PL" err="1"/>
              <a:t>use</a:t>
            </a:r>
            <a:r>
              <a:rPr lang="pl-PL"/>
              <a:t> YouTube platform with </a:t>
            </a:r>
            <a:r>
              <a:rPr lang="pl-PL" err="1"/>
              <a:t>headphones</a:t>
            </a:r>
            <a:r>
              <a:rPr lang="pl-PL"/>
              <a:t> and 6/13 </a:t>
            </a:r>
            <a:r>
              <a:rPr lang="pl-PL" err="1"/>
              <a:t>people</a:t>
            </a:r>
            <a:r>
              <a:rPr lang="pl-PL"/>
              <a:t> </a:t>
            </a:r>
            <a:r>
              <a:rPr lang="pl-PL" err="1"/>
              <a:t>showed</a:t>
            </a:r>
            <a:r>
              <a:rPr lang="pl-PL"/>
              <a:t> </a:t>
            </a:r>
            <a:r>
              <a:rPr lang="pl-PL" err="1"/>
              <a:t>other</a:t>
            </a:r>
            <a:r>
              <a:rPr lang="pl-PL"/>
              <a:t> </a:t>
            </a:r>
            <a:r>
              <a:rPr lang="pl-PL" err="1"/>
              <a:t>deviations</a:t>
            </a:r>
            <a:r>
              <a:rPr lang="pl-PL"/>
              <a:t> </a:t>
            </a:r>
            <a:r>
              <a:rPr lang="pl-PL" err="1"/>
              <a:t>such</a:t>
            </a:r>
            <a:r>
              <a:rPr lang="pl-PL"/>
              <a:t> as: </a:t>
            </a:r>
            <a:r>
              <a:rPr lang="en-US"/>
              <a:t>no changes in video quality settings (1), drowsiness (1), logging out of personal account /lack of personalized content (2), no distractions (1), larger screen (1), not using the video acceleration option(1)</a:t>
            </a:r>
            <a:r>
              <a:rPr lang="pl-PL"/>
              <a:t>. </a:t>
            </a:r>
            <a:r>
              <a:rPr lang="pl-PL" err="1"/>
              <a:t>This</a:t>
            </a:r>
            <a:r>
              <a:rPr lang="pl-PL"/>
              <a:t> </a:t>
            </a:r>
            <a:r>
              <a:rPr lang="pl-PL" err="1"/>
              <a:t>suggests</a:t>
            </a:r>
            <a:r>
              <a:rPr lang="pl-PL"/>
              <a:t> </a:t>
            </a:r>
            <a:r>
              <a:rPr lang="pl-PL" err="1"/>
              <a:t>that</a:t>
            </a:r>
            <a:r>
              <a:rPr lang="pl-PL"/>
              <a:t> the </a:t>
            </a:r>
            <a:r>
              <a:rPr lang="pl-PL" err="1"/>
              <a:t>ecologically</a:t>
            </a:r>
            <a:r>
              <a:rPr lang="pl-PL"/>
              <a:t> </a:t>
            </a:r>
            <a:r>
              <a:rPr lang="pl-PL" err="1"/>
              <a:t>valid</a:t>
            </a:r>
            <a:r>
              <a:rPr lang="pl-PL"/>
              <a:t> </a:t>
            </a:r>
            <a:r>
              <a:rPr lang="pl-PL" err="1"/>
              <a:t>experimental</a:t>
            </a:r>
            <a:r>
              <a:rPr lang="pl-PL"/>
              <a:t> design, </a:t>
            </a:r>
            <a:r>
              <a:rPr lang="pl-PL" err="1"/>
              <a:t>while</a:t>
            </a:r>
            <a:r>
              <a:rPr lang="pl-PL"/>
              <a:t> </a:t>
            </a:r>
            <a:r>
              <a:rPr lang="pl-PL" err="1"/>
              <a:t>more</a:t>
            </a:r>
            <a:r>
              <a:rPr lang="pl-PL"/>
              <a:t> </a:t>
            </a:r>
            <a:r>
              <a:rPr lang="pl-PL" err="1"/>
              <a:t>reflective</a:t>
            </a:r>
            <a:r>
              <a:rPr lang="pl-PL"/>
              <a:t> of real-life </a:t>
            </a:r>
            <a:r>
              <a:rPr lang="pl-PL" err="1"/>
              <a:t>usage</a:t>
            </a:r>
            <a:r>
              <a:rPr lang="pl-PL"/>
              <a:t>, </a:t>
            </a:r>
            <a:r>
              <a:rPr lang="pl-PL" err="1"/>
              <a:t>may</a:t>
            </a:r>
            <a:r>
              <a:rPr lang="pl-PL"/>
              <a:t> </a:t>
            </a:r>
            <a:r>
              <a:rPr lang="pl-PL" err="1"/>
              <a:t>introduce</a:t>
            </a:r>
            <a:r>
              <a:rPr lang="pl-PL"/>
              <a:t> </a:t>
            </a:r>
            <a:r>
              <a:rPr lang="pl-PL" err="1"/>
              <a:t>extraneous</a:t>
            </a:r>
            <a:r>
              <a:rPr lang="pl-PL"/>
              <a:t> </a:t>
            </a:r>
            <a:r>
              <a:rPr lang="pl-PL" err="1"/>
              <a:t>variables</a:t>
            </a:r>
            <a:r>
              <a:rPr lang="pl-PL"/>
              <a:t> </a:t>
            </a:r>
            <a:r>
              <a:rPr lang="pl-PL" err="1"/>
              <a:t>that</a:t>
            </a:r>
            <a:r>
              <a:rPr lang="pl-PL"/>
              <a:t> </a:t>
            </a:r>
            <a:r>
              <a:rPr lang="pl-PL" err="1"/>
              <a:t>may</a:t>
            </a:r>
            <a:r>
              <a:rPr lang="pl-PL"/>
              <a:t> not be </a:t>
            </a:r>
            <a:r>
              <a:rPr lang="pl-PL" err="1"/>
              <a:t>present</a:t>
            </a:r>
            <a:r>
              <a:rPr lang="pl-PL"/>
              <a:t> in </a:t>
            </a:r>
            <a:r>
              <a:rPr lang="pl-PL" err="1"/>
              <a:t>traditional</a:t>
            </a:r>
            <a:r>
              <a:rPr lang="pl-PL"/>
              <a:t> </a:t>
            </a:r>
            <a:r>
              <a:rPr lang="pl-PL" err="1"/>
              <a:t>laboratory</a:t>
            </a:r>
            <a:r>
              <a:rPr lang="pl-PL"/>
              <a:t> </a:t>
            </a:r>
            <a:r>
              <a:rPr lang="pl-PL" err="1"/>
              <a:t>experiments</a:t>
            </a:r>
            <a:r>
              <a:rPr lang="pl-PL"/>
              <a:t>.</a:t>
            </a:r>
            <a:endParaRPr lang="pl-PL">
              <a:cs typeface="Calibri"/>
            </a:endParaRPr>
          </a:p>
          <a:p>
            <a:endParaRPr lang="pl-PL"/>
          </a:p>
          <a:p>
            <a:r>
              <a:rPr lang="pl-PL"/>
              <a:t>Nice </a:t>
            </a:r>
            <a:r>
              <a:rPr lang="pl-PL" err="1"/>
              <a:t>sentence</a:t>
            </a:r>
            <a:r>
              <a:rPr lang="pl-PL"/>
              <a:t>: </a:t>
            </a:r>
            <a:r>
              <a:rPr lang="pl-PL" i="1" err="1"/>
              <a:t>Ecological</a:t>
            </a:r>
            <a:r>
              <a:rPr lang="pl-PL" i="1"/>
              <a:t> </a:t>
            </a:r>
            <a:r>
              <a:rPr lang="pl-PL" i="1" err="1"/>
              <a:t>validity</a:t>
            </a:r>
            <a:r>
              <a:rPr lang="pl-PL" i="1"/>
              <a:t> </a:t>
            </a:r>
            <a:r>
              <a:rPr lang="pl-PL" i="1" err="1"/>
              <a:t>is</a:t>
            </a:r>
            <a:r>
              <a:rPr lang="pl-PL" i="1"/>
              <a:t> a </a:t>
            </a:r>
            <a:r>
              <a:rPr lang="pl-PL" i="1" err="1"/>
              <a:t>goal</a:t>
            </a:r>
            <a:r>
              <a:rPr lang="pl-PL" i="1"/>
              <a:t> but not a </a:t>
            </a:r>
            <a:r>
              <a:rPr lang="pl-PL" i="1" err="1"/>
              <a:t>destination</a:t>
            </a:r>
            <a:r>
              <a:rPr lang="pl-PL" i="1"/>
              <a:t>.</a:t>
            </a:r>
            <a:r>
              <a:rPr lang="pl-PL"/>
              <a:t>)</a:t>
            </a:r>
            <a:endParaRPr lang="en-US">
              <a:cs typeface="Calibri"/>
            </a:endParaRPr>
          </a:p>
          <a:p>
            <a:endParaRPr lang="pl-PL"/>
          </a:p>
          <a:p>
            <a:endParaRPr lang="en-US">
              <a:cs typeface="Calibri"/>
            </a:endParaRPr>
          </a:p>
        </p:txBody>
      </p:sp>
      <p:sp>
        <p:nvSpPr>
          <p:cNvPr id="4" name="Symbol zastępczy numeru slajdu 3"/>
          <p:cNvSpPr>
            <a:spLocks noGrp="1"/>
          </p:cNvSpPr>
          <p:nvPr>
            <p:ph type="sldNum" sz="quarter" idx="5"/>
          </p:nvPr>
        </p:nvSpPr>
        <p:spPr/>
        <p:txBody>
          <a:bodyPr/>
          <a:lstStyle/>
          <a:p>
            <a:fld id="{F9DA259D-87B2-48A8-8896-0559A1CBD787}" type="slidenum">
              <a:rPr lang="en-GB" smtClean="0"/>
              <a:t>6</a:t>
            </a:fld>
            <a:endParaRPr lang="en-GB"/>
          </a:p>
        </p:txBody>
      </p:sp>
    </p:spTree>
    <p:extLst>
      <p:ext uri="{BB962C8B-B14F-4D97-AF65-F5344CB8AC3E}">
        <p14:creationId xmlns:p14="http://schemas.microsoft.com/office/powerpoint/2010/main" val="2154393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a:t>Due to the limited number of results, we aggregate them. The higher the resolution, the higher the quality rating. The overall resolution has a correlation of 0.81. This means that as the resolution increases, there is a strong positive correlation with the quality ratings given by the participants. However, it's worth to note that correlation does not imply causality, other factors such as network conditions, device capabilities, and personal preferences may also affect the quality rating.</a:t>
            </a:r>
            <a:endParaRPr lang="pl-PL"/>
          </a:p>
        </p:txBody>
      </p:sp>
      <p:sp>
        <p:nvSpPr>
          <p:cNvPr id="4" name="Symbol zastępczy numeru slajdu 3"/>
          <p:cNvSpPr>
            <a:spLocks noGrp="1"/>
          </p:cNvSpPr>
          <p:nvPr>
            <p:ph type="sldNum" sz="quarter" idx="5"/>
          </p:nvPr>
        </p:nvSpPr>
        <p:spPr/>
        <p:txBody>
          <a:bodyPr/>
          <a:lstStyle/>
          <a:p>
            <a:fld id="{F9DA259D-87B2-48A8-8896-0559A1CBD787}" type="slidenum">
              <a:rPr lang="en-GB" smtClean="0"/>
              <a:t>7</a:t>
            </a:fld>
            <a:endParaRPr lang="en-GB"/>
          </a:p>
        </p:txBody>
      </p:sp>
    </p:spTree>
    <p:extLst>
      <p:ext uri="{BB962C8B-B14F-4D97-AF65-F5344CB8AC3E}">
        <p14:creationId xmlns:p14="http://schemas.microsoft.com/office/powerpoint/2010/main" val="2508092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a:t>Instead, we focus on the behavior of individual users. We aim to include as many different types of behaviors as possible. However, this further decreases the number of responses we are able to collect. As a result, correlation decreases and subsequent correlation calculations will be different because we are not aggregating the data. This approach allows us to have a more detailed understanding of the relationship between different variables but it also requires more data to be able to make more general conclusions.</a:t>
            </a:r>
            <a:endParaRPr lang="pl-PL"/>
          </a:p>
        </p:txBody>
      </p:sp>
      <p:sp>
        <p:nvSpPr>
          <p:cNvPr id="4" name="Symbol zastępczy numeru slajdu 3"/>
          <p:cNvSpPr>
            <a:spLocks noGrp="1"/>
          </p:cNvSpPr>
          <p:nvPr>
            <p:ph type="sldNum" sz="quarter" idx="5"/>
          </p:nvPr>
        </p:nvSpPr>
        <p:spPr/>
        <p:txBody>
          <a:bodyPr/>
          <a:lstStyle/>
          <a:p>
            <a:fld id="{F9DA259D-87B2-48A8-8896-0559A1CBD787}" type="slidenum">
              <a:rPr lang="en-GB" smtClean="0"/>
              <a:t>8</a:t>
            </a:fld>
            <a:endParaRPr lang="en-GB"/>
          </a:p>
        </p:txBody>
      </p:sp>
    </p:spTree>
    <p:extLst>
      <p:ext uri="{BB962C8B-B14F-4D97-AF65-F5344CB8AC3E}">
        <p14:creationId xmlns:p14="http://schemas.microsoft.com/office/powerpoint/2010/main" val="2033443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a:t>As </a:t>
            </a:r>
            <a:r>
              <a:rPr lang="pl-PL" err="1"/>
              <a:t>previously</a:t>
            </a:r>
            <a:r>
              <a:rPr lang="pl-PL"/>
              <a:t> </a:t>
            </a:r>
            <a:r>
              <a:rPr lang="pl-PL" err="1"/>
              <a:t>mentioned</a:t>
            </a:r>
            <a:r>
              <a:rPr lang="pl-PL"/>
              <a:t>, we </a:t>
            </a:r>
            <a:r>
              <a:rPr lang="pl-PL" err="1"/>
              <a:t>used</a:t>
            </a:r>
            <a:r>
              <a:rPr lang="pl-PL"/>
              <a:t> </a:t>
            </a:r>
            <a:r>
              <a:rPr lang="pl-PL" err="1"/>
              <a:t>screen</a:t>
            </a:r>
            <a:r>
              <a:rPr lang="pl-PL"/>
              <a:t> </a:t>
            </a:r>
            <a:r>
              <a:rPr lang="pl-PL" err="1"/>
              <a:t>recordings</a:t>
            </a:r>
            <a:r>
              <a:rPr lang="pl-PL"/>
              <a:t> to </a:t>
            </a:r>
            <a:r>
              <a:rPr lang="pl-PL" err="1"/>
              <a:t>collect</a:t>
            </a:r>
            <a:r>
              <a:rPr lang="pl-PL"/>
              <a:t> data on </a:t>
            </a:r>
            <a:r>
              <a:rPr lang="pl-PL" err="1"/>
              <a:t>user</a:t>
            </a:r>
            <a:r>
              <a:rPr lang="pl-PL"/>
              <a:t> </a:t>
            </a:r>
            <a:r>
              <a:rPr lang="pl-PL" err="1"/>
              <a:t>behavior</a:t>
            </a:r>
            <a:r>
              <a:rPr lang="pl-PL"/>
              <a:t>. </a:t>
            </a:r>
            <a:r>
              <a:rPr lang="pl-PL" err="1"/>
              <a:t>This</a:t>
            </a:r>
            <a:r>
              <a:rPr lang="pl-PL"/>
              <a:t> </a:t>
            </a:r>
            <a:r>
              <a:rPr lang="pl-PL" err="1"/>
              <a:t>allowed</a:t>
            </a:r>
            <a:r>
              <a:rPr lang="pl-PL"/>
              <a:t> </a:t>
            </a:r>
            <a:r>
              <a:rPr lang="pl-PL" err="1"/>
              <a:t>us</a:t>
            </a:r>
            <a:r>
              <a:rPr lang="pl-PL"/>
              <a:t> to </a:t>
            </a:r>
            <a:r>
              <a:rPr lang="pl-PL" err="1"/>
              <a:t>accurately</a:t>
            </a:r>
            <a:r>
              <a:rPr lang="pl-PL"/>
              <a:t> </a:t>
            </a:r>
            <a:r>
              <a:rPr lang="pl-PL" err="1"/>
              <a:t>determine</a:t>
            </a:r>
            <a:r>
              <a:rPr lang="pl-PL"/>
              <a:t> </a:t>
            </a:r>
            <a:r>
              <a:rPr lang="pl-PL" err="1"/>
              <a:t>which</a:t>
            </a:r>
            <a:r>
              <a:rPr lang="pl-PL"/>
              <a:t> </a:t>
            </a:r>
            <a:r>
              <a:rPr lang="pl-PL" err="1"/>
              <a:t>behaviors</a:t>
            </a:r>
            <a:r>
              <a:rPr lang="pl-PL"/>
              <a:t> </a:t>
            </a:r>
            <a:r>
              <a:rPr lang="pl-PL" err="1"/>
              <a:t>occurred</a:t>
            </a:r>
            <a:r>
              <a:rPr lang="pl-PL"/>
              <a:t> </a:t>
            </a:r>
            <a:r>
              <a:rPr lang="pl-PL" err="1"/>
              <a:t>during</a:t>
            </a:r>
            <a:r>
              <a:rPr lang="pl-PL"/>
              <a:t> the </a:t>
            </a:r>
            <a:r>
              <a:rPr lang="pl-PL" err="1"/>
              <a:t>experiment</a:t>
            </a:r>
            <a:r>
              <a:rPr lang="pl-PL"/>
              <a:t>. The </a:t>
            </a:r>
            <a:r>
              <a:rPr lang="pl-PL" err="1"/>
              <a:t>behaviors</a:t>
            </a:r>
            <a:r>
              <a:rPr lang="pl-PL"/>
              <a:t> we </a:t>
            </a:r>
            <a:r>
              <a:rPr lang="pl-PL" err="1"/>
              <a:t>captured</a:t>
            </a:r>
            <a:r>
              <a:rPr lang="pl-PL"/>
              <a:t> </a:t>
            </a:r>
            <a:r>
              <a:rPr lang="pl-PL" err="1"/>
              <a:t>were</a:t>
            </a:r>
            <a:r>
              <a:rPr lang="pl-PL"/>
              <a:t> </a:t>
            </a:r>
            <a:r>
              <a:rPr lang="pl-PL" err="1"/>
              <a:t>divided</a:t>
            </a:r>
            <a:r>
              <a:rPr lang="pl-PL"/>
              <a:t> </a:t>
            </a:r>
            <a:r>
              <a:rPr lang="pl-PL" err="1"/>
              <a:t>into</a:t>
            </a:r>
            <a:r>
              <a:rPr lang="pl-PL"/>
              <a:t> </a:t>
            </a:r>
            <a:r>
              <a:rPr lang="pl-PL" err="1"/>
              <a:t>two</a:t>
            </a:r>
            <a:r>
              <a:rPr lang="pl-PL"/>
              <a:t> </a:t>
            </a:r>
            <a:r>
              <a:rPr lang="pl-PL" err="1"/>
              <a:t>categories</a:t>
            </a:r>
            <a:r>
              <a:rPr lang="pl-PL"/>
              <a:t>: "</a:t>
            </a:r>
            <a:r>
              <a:rPr lang="pl-PL" err="1"/>
              <a:t>user</a:t>
            </a:r>
            <a:r>
              <a:rPr lang="pl-PL"/>
              <a:t>" </a:t>
            </a:r>
            <a:r>
              <a:rPr lang="pl-PL" err="1"/>
              <a:t>behaviors</a:t>
            </a:r>
            <a:r>
              <a:rPr lang="pl-PL"/>
              <a:t> and "net" </a:t>
            </a:r>
            <a:r>
              <a:rPr lang="pl-PL" err="1"/>
              <a:t>behaviors</a:t>
            </a:r>
            <a:r>
              <a:rPr lang="pl-PL"/>
              <a:t>. The "</a:t>
            </a:r>
            <a:r>
              <a:rPr lang="pl-PL" err="1"/>
              <a:t>user</a:t>
            </a:r>
            <a:r>
              <a:rPr lang="pl-PL"/>
              <a:t>" </a:t>
            </a:r>
            <a:r>
              <a:rPr lang="pl-PL" err="1"/>
              <a:t>category</a:t>
            </a:r>
            <a:r>
              <a:rPr lang="pl-PL"/>
              <a:t> </a:t>
            </a:r>
            <a:r>
              <a:rPr lang="pl-PL" err="1"/>
              <a:t>contains</a:t>
            </a:r>
            <a:r>
              <a:rPr lang="pl-PL"/>
              <a:t> </a:t>
            </a:r>
            <a:r>
              <a:rPr lang="pl-PL" err="1"/>
              <a:t>behaviors</a:t>
            </a:r>
            <a:r>
              <a:rPr lang="pl-PL"/>
              <a:t> </a:t>
            </a:r>
            <a:r>
              <a:rPr lang="pl-PL" err="1"/>
              <a:t>generated</a:t>
            </a:r>
            <a:r>
              <a:rPr lang="pl-PL"/>
              <a:t> by the </a:t>
            </a:r>
            <a:r>
              <a:rPr lang="pl-PL" err="1"/>
              <a:t>users</a:t>
            </a:r>
            <a:r>
              <a:rPr lang="pl-PL"/>
              <a:t> </a:t>
            </a:r>
            <a:r>
              <a:rPr lang="pl-PL" err="1"/>
              <a:t>such</a:t>
            </a:r>
            <a:r>
              <a:rPr lang="pl-PL"/>
              <a:t> as </a:t>
            </a:r>
            <a:r>
              <a:rPr lang="pl-PL" err="1"/>
              <a:t>seeking</a:t>
            </a:r>
            <a:r>
              <a:rPr lang="pl-PL"/>
              <a:t> </a:t>
            </a:r>
            <a:r>
              <a:rPr lang="pl-PL" err="1"/>
              <a:t>forward</a:t>
            </a:r>
            <a:r>
              <a:rPr lang="pl-PL"/>
              <a:t>/</a:t>
            </a:r>
            <a:r>
              <a:rPr lang="pl-PL" err="1"/>
              <a:t>backward</a:t>
            </a:r>
            <a:r>
              <a:rPr lang="pl-PL"/>
              <a:t>, </a:t>
            </a:r>
            <a:r>
              <a:rPr lang="pl-PL" err="1"/>
              <a:t>pausing</a:t>
            </a:r>
            <a:r>
              <a:rPr lang="pl-PL"/>
              <a:t>, </a:t>
            </a:r>
            <a:r>
              <a:rPr lang="pl-PL" err="1"/>
              <a:t>changing</a:t>
            </a:r>
            <a:r>
              <a:rPr lang="pl-PL"/>
              <a:t> the </a:t>
            </a:r>
            <a:r>
              <a:rPr lang="pl-PL" err="1"/>
              <a:t>viewport</a:t>
            </a:r>
            <a:r>
              <a:rPr lang="pl-PL"/>
              <a:t>, </a:t>
            </a:r>
            <a:r>
              <a:rPr lang="pl-PL" err="1"/>
              <a:t>manually</a:t>
            </a:r>
            <a:r>
              <a:rPr lang="pl-PL"/>
              <a:t> </a:t>
            </a:r>
            <a:r>
              <a:rPr lang="pl-PL" err="1"/>
              <a:t>changing</a:t>
            </a:r>
            <a:r>
              <a:rPr lang="pl-PL"/>
              <a:t> the resolution, </a:t>
            </a:r>
            <a:r>
              <a:rPr lang="pl-PL" err="1"/>
              <a:t>viewing</a:t>
            </a:r>
            <a:r>
              <a:rPr lang="pl-PL"/>
              <a:t> the </a:t>
            </a:r>
            <a:r>
              <a:rPr lang="pl-PL" err="1"/>
              <a:t>comment</a:t>
            </a:r>
            <a:r>
              <a:rPr lang="pl-PL"/>
              <a:t>/</a:t>
            </a:r>
            <a:r>
              <a:rPr lang="pl-PL" err="1"/>
              <a:t>description</a:t>
            </a:r>
            <a:r>
              <a:rPr lang="pl-PL"/>
              <a:t> </a:t>
            </a:r>
            <a:r>
              <a:rPr lang="pl-PL" err="1"/>
              <a:t>section</a:t>
            </a:r>
            <a:r>
              <a:rPr lang="pl-PL"/>
              <a:t>, </a:t>
            </a:r>
            <a:r>
              <a:rPr lang="pl-PL" err="1"/>
              <a:t>searching</a:t>
            </a:r>
            <a:r>
              <a:rPr lang="pl-PL"/>
              <a:t>, and </a:t>
            </a:r>
            <a:r>
              <a:rPr lang="pl-PL" err="1"/>
              <a:t>scrolling</a:t>
            </a:r>
            <a:r>
              <a:rPr lang="pl-PL"/>
              <a:t>. The "net" </a:t>
            </a:r>
            <a:r>
              <a:rPr lang="pl-PL" err="1"/>
              <a:t>category</a:t>
            </a:r>
            <a:r>
              <a:rPr lang="pl-PL"/>
              <a:t> </a:t>
            </a:r>
            <a:r>
              <a:rPr lang="pl-PL" err="1"/>
              <a:t>contains</a:t>
            </a:r>
            <a:r>
              <a:rPr lang="pl-PL"/>
              <a:t> </a:t>
            </a:r>
            <a:r>
              <a:rPr lang="pl-PL" err="1"/>
              <a:t>behaviors</a:t>
            </a:r>
            <a:r>
              <a:rPr lang="pl-PL"/>
              <a:t> </a:t>
            </a:r>
            <a:r>
              <a:rPr lang="pl-PL" err="1"/>
              <a:t>related</a:t>
            </a:r>
            <a:r>
              <a:rPr lang="pl-PL"/>
              <a:t> to network performance, </a:t>
            </a:r>
            <a:r>
              <a:rPr lang="pl-PL" err="1"/>
              <a:t>such</a:t>
            </a:r>
            <a:r>
              <a:rPr lang="pl-PL"/>
              <a:t> as </a:t>
            </a:r>
            <a:r>
              <a:rPr lang="pl-PL" err="1"/>
              <a:t>stalling</a:t>
            </a:r>
            <a:r>
              <a:rPr lang="pl-PL"/>
              <a:t> and </a:t>
            </a:r>
            <a:r>
              <a:rPr lang="pl-PL" err="1"/>
              <a:t>initial</a:t>
            </a:r>
            <a:r>
              <a:rPr lang="pl-PL"/>
              <a:t> </a:t>
            </a:r>
            <a:r>
              <a:rPr lang="pl-PL" err="1"/>
              <a:t>buffering</a:t>
            </a:r>
            <a:r>
              <a:rPr lang="pl-PL"/>
              <a:t>. </a:t>
            </a:r>
            <a:r>
              <a:rPr lang="pl-PL" err="1"/>
              <a:t>This</a:t>
            </a:r>
            <a:r>
              <a:rPr lang="pl-PL"/>
              <a:t> </a:t>
            </a:r>
            <a:r>
              <a:rPr lang="pl-PL" err="1"/>
              <a:t>approach</a:t>
            </a:r>
            <a:r>
              <a:rPr lang="pl-PL"/>
              <a:t> </a:t>
            </a:r>
            <a:r>
              <a:rPr lang="pl-PL" err="1"/>
              <a:t>allows</a:t>
            </a:r>
            <a:r>
              <a:rPr lang="pl-PL"/>
              <a:t> </a:t>
            </a:r>
            <a:r>
              <a:rPr lang="pl-PL" err="1"/>
              <a:t>us</a:t>
            </a:r>
            <a:r>
              <a:rPr lang="pl-PL"/>
              <a:t> to </a:t>
            </a:r>
            <a:r>
              <a:rPr lang="pl-PL" err="1"/>
              <a:t>have</a:t>
            </a:r>
            <a:r>
              <a:rPr lang="pl-PL"/>
              <a:t> a </a:t>
            </a:r>
            <a:r>
              <a:rPr lang="pl-PL" err="1"/>
              <a:t>detailed</a:t>
            </a:r>
            <a:r>
              <a:rPr lang="pl-PL"/>
              <a:t> </a:t>
            </a:r>
            <a:r>
              <a:rPr lang="pl-PL" err="1"/>
              <a:t>understanding</a:t>
            </a:r>
            <a:r>
              <a:rPr lang="pl-PL"/>
              <a:t> of </a:t>
            </a:r>
            <a:r>
              <a:rPr lang="pl-PL" err="1"/>
              <a:t>user</a:t>
            </a:r>
            <a:r>
              <a:rPr lang="pl-PL"/>
              <a:t> </a:t>
            </a:r>
            <a:r>
              <a:rPr lang="pl-PL" err="1"/>
              <a:t>behavior</a:t>
            </a:r>
            <a:r>
              <a:rPr lang="pl-PL"/>
              <a:t> and </a:t>
            </a:r>
            <a:r>
              <a:rPr lang="pl-PL" err="1"/>
              <a:t>how</a:t>
            </a:r>
            <a:r>
              <a:rPr lang="pl-PL"/>
              <a:t> </a:t>
            </a:r>
            <a:r>
              <a:rPr lang="pl-PL" err="1"/>
              <a:t>it</a:t>
            </a:r>
            <a:r>
              <a:rPr lang="pl-PL"/>
              <a:t> </a:t>
            </a:r>
            <a:r>
              <a:rPr lang="pl-PL" err="1"/>
              <a:t>is</a:t>
            </a:r>
            <a:r>
              <a:rPr lang="pl-PL"/>
              <a:t> </a:t>
            </a:r>
            <a:r>
              <a:rPr lang="pl-PL" err="1"/>
              <a:t>affected</a:t>
            </a:r>
            <a:r>
              <a:rPr lang="pl-PL"/>
              <a:t> by </a:t>
            </a:r>
            <a:r>
              <a:rPr lang="pl-PL" err="1"/>
              <a:t>both</a:t>
            </a:r>
            <a:r>
              <a:rPr lang="pl-PL"/>
              <a:t> </a:t>
            </a:r>
            <a:r>
              <a:rPr lang="pl-PL" err="1"/>
              <a:t>user</a:t>
            </a:r>
            <a:r>
              <a:rPr lang="pl-PL"/>
              <a:t> </a:t>
            </a:r>
            <a:r>
              <a:rPr lang="pl-PL" err="1"/>
              <a:t>actions</a:t>
            </a:r>
            <a:r>
              <a:rPr lang="pl-PL"/>
              <a:t> and network </a:t>
            </a:r>
            <a:r>
              <a:rPr lang="pl-PL" err="1"/>
              <a:t>conditions</a:t>
            </a:r>
            <a:r>
              <a:rPr lang="pl-PL"/>
              <a:t>.</a:t>
            </a:r>
          </a:p>
          <a:p>
            <a:endParaRPr lang="pl-PL"/>
          </a:p>
          <a:p>
            <a:endParaRPr lang="pl-PL"/>
          </a:p>
          <a:p>
            <a:endParaRPr lang="pl-PL"/>
          </a:p>
        </p:txBody>
      </p:sp>
      <p:sp>
        <p:nvSpPr>
          <p:cNvPr id="4" name="Symbol zastępczy numeru slajdu 3"/>
          <p:cNvSpPr>
            <a:spLocks noGrp="1"/>
          </p:cNvSpPr>
          <p:nvPr>
            <p:ph type="sldNum" sz="quarter" idx="5"/>
          </p:nvPr>
        </p:nvSpPr>
        <p:spPr/>
        <p:txBody>
          <a:bodyPr/>
          <a:lstStyle/>
          <a:p>
            <a:fld id="{F9DA259D-87B2-48A8-8896-0559A1CBD787}" type="slidenum">
              <a:rPr lang="en-GB" smtClean="0"/>
              <a:t>9</a:t>
            </a:fld>
            <a:endParaRPr lang="en-GB"/>
          </a:p>
        </p:txBody>
      </p:sp>
    </p:spTree>
    <p:extLst>
      <p:ext uri="{BB962C8B-B14F-4D97-AF65-F5344CB8AC3E}">
        <p14:creationId xmlns:p14="http://schemas.microsoft.com/office/powerpoint/2010/main" val="3654882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260157" y="6382328"/>
            <a:ext cx="18332511" cy="1231106"/>
          </a:xfrm>
        </p:spPr>
        <p:txBody>
          <a:bodyPr wrap="square" lIns="0" tIns="0" rIns="0" bIns="0" anchor="ctr">
            <a:spAutoFit/>
          </a:bodyPr>
          <a:lstStyle>
            <a:lvl1pPr algn="l">
              <a:defRPr sz="8000">
                <a:solidFill>
                  <a:srgbClr val="0F3C74"/>
                </a:solidFill>
              </a:defRPr>
            </a:lvl1pPr>
          </a:lstStyle>
          <a:p>
            <a:r>
              <a:rPr lang="nb-NO" err="1"/>
              <a:t>Click</a:t>
            </a:r>
            <a:r>
              <a:rPr lang="nb-NO"/>
              <a:t> to </a:t>
            </a:r>
            <a:r>
              <a:rPr lang="nb-NO" err="1"/>
              <a:t>add</a:t>
            </a:r>
            <a:r>
              <a:rPr lang="nb-NO"/>
              <a:t> </a:t>
            </a:r>
            <a:r>
              <a:rPr lang="nb-NO" err="1"/>
              <a:t>title</a:t>
            </a:r>
            <a:endParaRPr lang="nb-NO"/>
          </a:p>
        </p:txBody>
      </p:sp>
      <p:sp>
        <p:nvSpPr>
          <p:cNvPr id="4" name="Plassholder for dato 3"/>
          <p:cNvSpPr>
            <a:spLocks noGrp="1"/>
          </p:cNvSpPr>
          <p:nvPr>
            <p:ph type="dt" sz="half" idx="10"/>
          </p:nvPr>
        </p:nvSpPr>
        <p:spPr>
          <a:xfrm>
            <a:off x="19136392" y="12705989"/>
            <a:ext cx="3985698" cy="461665"/>
          </a:xfrm>
          <a:prstGeom prst="rect">
            <a:avLst/>
          </a:prstGeom>
        </p:spPr>
        <p:txBody>
          <a:bodyPr anchor="b">
            <a:spAutoFit/>
          </a:bodyPr>
          <a:lstStyle>
            <a:lvl1pPr>
              <a:defRPr sz="3000">
                <a:solidFill>
                  <a:schemeClr val="dk2"/>
                </a:solidFill>
              </a:defRPr>
            </a:lvl1pPr>
          </a:lstStyle>
          <a:p>
            <a:fld id="{D5906656-A9BE-4917-BFD7-16C60DDEE872}" type="datetime1">
              <a:rPr lang="nb-NO" smtClean="0"/>
              <a:t>17.01.2023</a:t>
            </a:fld>
            <a:endParaRPr lang="nb-NO"/>
          </a:p>
        </p:txBody>
      </p:sp>
      <p:sp>
        <p:nvSpPr>
          <p:cNvPr id="13" name="Plassholder for tekst 12"/>
          <p:cNvSpPr>
            <a:spLocks noGrp="1"/>
          </p:cNvSpPr>
          <p:nvPr>
            <p:ph type="body" sz="quarter" idx="13" hasCustomPrompt="1"/>
          </p:nvPr>
        </p:nvSpPr>
        <p:spPr>
          <a:xfrm>
            <a:off x="1260157" y="12153389"/>
            <a:ext cx="4220063" cy="461665"/>
          </a:xfrm>
        </p:spPr>
        <p:txBody>
          <a:bodyPr anchor="b">
            <a:spAutoFit/>
          </a:bodyPr>
          <a:lstStyle>
            <a:lvl1pPr marL="0" indent="0">
              <a:buNone/>
              <a:defRPr b="1">
                <a:solidFill>
                  <a:schemeClr val="dk2"/>
                </a:solidFill>
              </a:defRPr>
            </a:lvl1pPr>
          </a:lstStyle>
          <a:p>
            <a:pPr lvl="0"/>
            <a:r>
              <a:rPr lang="nb-NO" err="1"/>
              <a:t>Name</a:t>
            </a:r>
            <a:endParaRPr lang="en-GB"/>
          </a:p>
        </p:txBody>
      </p:sp>
      <p:sp>
        <p:nvSpPr>
          <p:cNvPr id="14" name="Plassholder for tekst 12"/>
          <p:cNvSpPr>
            <a:spLocks noGrp="1"/>
          </p:cNvSpPr>
          <p:nvPr>
            <p:ph type="body" sz="quarter" idx="14" hasCustomPrompt="1"/>
          </p:nvPr>
        </p:nvSpPr>
        <p:spPr>
          <a:xfrm>
            <a:off x="1260157" y="12707725"/>
            <a:ext cx="4220063" cy="461665"/>
          </a:xfrm>
        </p:spPr>
        <p:txBody>
          <a:bodyPr anchor="b">
            <a:spAutoFit/>
          </a:bodyPr>
          <a:lstStyle>
            <a:lvl1pPr marL="0" indent="0">
              <a:buNone/>
              <a:defRPr b="1">
                <a:solidFill>
                  <a:schemeClr val="dk2"/>
                </a:solidFill>
              </a:defRPr>
            </a:lvl1pPr>
          </a:lstStyle>
          <a:p>
            <a:pPr lvl="0"/>
            <a:r>
              <a:rPr lang="nb-NO" err="1"/>
              <a:t>Title</a:t>
            </a:r>
            <a:endParaRPr lang="en-GB"/>
          </a:p>
        </p:txBody>
      </p:sp>
      <p:sp>
        <p:nvSpPr>
          <p:cNvPr id="17" name="Plassholder for tekst 12"/>
          <p:cNvSpPr>
            <a:spLocks noGrp="1"/>
          </p:cNvSpPr>
          <p:nvPr>
            <p:ph type="body" sz="quarter" idx="15" hasCustomPrompt="1"/>
          </p:nvPr>
        </p:nvSpPr>
        <p:spPr>
          <a:xfrm>
            <a:off x="10200074" y="12146546"/>
            <a:ext cx="6767125" cy="461665"/>
          </a:xfrm>
        </p:spPr>
        <p:txBody>
          <a:bodyPr wrap="square" anchor="b">
            <a:spAutoFit/>
          </a:bodyPr>
          <a:lstStyle>
            <a:lvl1pPr marL="0" indent="0">
              <a:buNone/>
              <a:defRPr b="0">
                <a:solidFill>
                  <a:schemeClr val="dk2"/>
                </a:solidFill>
              </a:defRPr>
            </a:lvl1pPr>
          </a:lstStyle>
          <a:p>
            <a:pPr lvl="0"/>
            <a:r>
              <a:rPr lang="nb-NO"/>
              <a:t>Office</a:t>
            </a:r>
            <a:endParaRPr lang="en-GB"/>
          </a:p>
        </p:txBody>
      </p:sp>
      <p:sp>
        <p:nvSpPr>
          <p:cNvPr id="18" name="Plassholder for tekst 12"/>
          <p:cNvSpPr>
            <a:spLocks noGrp="1"/>
          </p:cNvSpPr>
          <p:nvPr>
            <p:ph type="body" sz="quarter" idx="16" hasCustomPrompt="1"/>
          </p:nvPr>
        </p:nvSpPr>
        <p:spPr>
          <a:xfrm>
            <a:off x="10200075" y="12705989"/>
            <a:ext cx="6767125" cy="461665"/>
          </a:xfrm>
        </p:spPr>
        <p:txBody>
          <a:bodyPr wrap="square" anchor="b">
            <a:spAutoFit/>
          </a:bodyPr>
          <a:lstStyle>
            <a:lvl1pPr marL="0" indent="0">
              <a:buNone/>
              <a:defRPr b="0">
                <a:solidFill>
                  <a:schemeClr val="dk2"/>
                </a:solidFill>
              </a:defRPr>
            </a:lvl1pPr>
          </a:lstStyle>
          <a:p>
            <a:pPr lvl="0"/>
            <a:r>
              <a:rPr lang="nb-NO"/>
              <a:t>Company</a:t>
            </a:r>
            <a:endParaRPr lang="en-GB"/>
          </a:p>
        </p:txBody>
      </p:sp>
      <p:pic>
        <p:nvPicPr>
          <p:cNvPr id="11" name="Bild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0157" y="684923"/>
            <a:ext cx="2386994" cy="1673749"/>
          </a:xfrm>
          <a:prstGeom prst="rect">
            <a:avLst/>
          </a:prstGeom>
        </p:spPr>
      </p:pic>
    </p:spTree>
    <p:extLst>
      <p:ext uri="{BB962C8B-B14F-4D97-AF65-F5344CB8AC3E}">
        <p14:creationId xmlns:p14="http://schemas.microsoft.com/office/powerpoint/2010/main" val="1846559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og diagram">
    <p:spTree>
      <p:nvGrpSpPr>
        <p:cNvPr id="1" name=""/>
        <p:cNvGrpSpPr/>
        <p:nvPr/>
      </p:nvGrpSpPr>
      <p:grpSpPr>
        <a:xfrm>
          <a:off x="0" y="0"/>
          <a:ext cx="0" cy="0"/>
          <a:chOff x="0" y="0"/>
          <a:chExt cx="0" cy="0"/>
        </a:xfrm>
      </p:grpSpPr>
      <p:sp>
        <p:nvSpPr>
          <p:cNvPr id="2" name="Plassholder for diagram 1"/>
          <p:cNvSpPr>
            <a:spLocks noGrp="1"/>
          </p:cNvSpPr>
          <p:nvPr>
            <p:ph type="chart" sz="quarter" idx="11" hasCustomPrompt="1"/>
          </p:nvPr>
        </p:nvSpPr>
        <p:spPr>
          <a:xfrm>
            <a:off x="5742718" y="1168400"/>
            <a:ext cx="17375190" cy="11111129"/>
          </a:xfrm>
          <a:prstGeom prst="rect">
            <a:avLst/>
          </a:prstGeom>
        </p:spPr>
        <p:txBody>
          <a:bodyPr lIns="0" tIns="0" rIns="0" bIns="0"/>
          <a:lstStyle>
            <a:lvl1pPr>
              <a:defRPr/>
            </a:lvl1pPr>
          </a:lstStyle>
          <a:p>
            <a:r>
              <a:rPr lang="en-GB"/>
              <a:t>Click the icon to add a chart</a:t>
            </a:r>
          </a:p>
        </p:txBody>
      </p:sp>
      <p:sp>
        <p:nvSpPr>
          <p:cNvPr id="6" name="Plassholder for innhold 2"/>
          <p:cNvSpPr>
            <a:spLocks noGrp="1"/>
          </p:cNvSpPr>
          <p:nvPr>
            <p:ph idx="12" hasCustomPrompt="1"/>
          </p:nvPr>
        </p:nvSpPr>
        <p:spPr>
          <a:xfrm>
            <a:off x="1260386" y="1629141"/>
            <a:ext cx="4010673" cy="10650388"/>
          </a:xfrm>
        </p:spPr>
        <p:txBody>
          <a:bodyPr/>
          <a:lstStyle>
            <a:lvl1pPr>
              <a:defRPr/>
            </a:lvl1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8" name="Plassholder for tekst 8"/>
          <p:cNvSpPr>
            <a:spLocks noGrp="1"/>
          </p:cNvSpPr>
          <p:nvPr>
            <p:ph type="body" sz="quarter" idx="13" hasCustomPrompt="1"/>
          </p:nvPr>
        </p:nvSpPr>
        <p:spPr>
          <a:xfrm>
            <a:off x="1259560" y="1168400"/>
            <a:ext cx="4010673" cy="461665"/>
          </a:xfrm>
        </p:spPr>
        <p:txBody>
          <a:bodyPr wrap="square">
            <a:spAutoFit/>
          </a:bodyPr>
          <a:lstStyle>
            <a:lvl1pPr marL="0" indent="0">
              <a:buNone/>
              <a:defRPr b="1">
                <a:solidFill>
                  <a:srgbClr val="0F3C74"/>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3108680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diagram Orange">
    <p:spTree>
      <p:nvGrpSpPr>
        <p:cNvPr id="1" name=""/>
        <p:cNvGrpSpPr/>
        <p:nvPr/>
      </p:nvGrpSpPr>
      <p:grpSpPr>
        <a:xfrm>
          <a:off x="0" y="0"/>
          <a:ext cx="0" cy="0"/>
          <a:chOff x="0" y="0"/>
          <a:chExt cx="0" cy="0"/>
        </a:xfrm>
      </p:grpSpPr>
      <p:sp>
        <p:nvSpPr>
          <p:cNvPr id="2" name="Plassholder for diagram 1"/>
          <p:cNvSpPr>
            <a:spLocks noGrp="1"/>
          </p:cNvSpPr>
          <p:nvPr>
            <p:ph type="chart" sz="quarter" idx="11" hasCustomPrompt="1"/>
          </p:nvPr>
        </p:nvSpPr>
        <p:spPr>
          <a:xfrm>
            <a:off x="5742718" y="1168400"/>
            <a:ext cx="17375190" cy="11111129"/>
          </a:xfrm>
          <a:prstGeom prst="rect">
            <a:avLst/>
          </a:prstGeom>
        </p:spPr>
        <p:txBody>
          <a:bodyPr lIns="0" tIns="0" rIns="0" bIns="0"/>
          <a:lstStyle>
            <a:lvl1pPr>
              <a:defRPr/>
            </a:lvl1pPr>
          </a:lstStyle>
          <a:p>
            <a:r>
              <a:rPr lang="en-GB"/>
              <a:t>Click the icon to add a chart</a:t>
            </a:r>
          </a:p>
        </p:txBody>
      </p:sp>
      <p:sp>
        <p:nvSpPr>
          <p:cNvPr id="6" name="Plassholder for innhold 2"/>
          <p:cNvSpPr>
            <a:spLocks noGrp="1"/>
          </p:cNvSpPr>
          <p:nvPr>
            <p:ph idx="12" hasCustomPrompt="1"/>
          </p:nvPr>
        </p:nvSpPr>
        <p:spPr>
          <a:xfrm>
            <a:off x="1260386" y="1629141"/>
            <a:ext cx="4010673" cy="10650388"/>
          </a:xfrm>
        </p:spPr>
        <p:txBody>
          <a:bodyPr/>
          <a:lstStyle>
            <a:lvl1pPr>
              <a:defRPr/>
            </a:lvl1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8" name="Plassholder for tekst 8"/>
          <p:cNvSpPr>
            <a:spLocks noGrp="1"/>
          </p:cNvSpPr>
          <p:nvPr>
            <p:ph type="body" sz="quarter" idx="13" hasCustomPrompt="1"/>
          </p:nvPr>
        </p:nvSpPr>
        <p:spPr>
          <a:xfrm>
            <a:off x="1259560" y="1168400"/>
            <a:ext cx="4010673" cy="461665"/>
          </a:xfrm>
        </p:spPr>
        <p:txBody>
          <a:bodyPr wrap="square">
            <a:spAutoFit/>
          </a:bodyPr>
          <a:lstStyle>
            <a:lvl1pPr marL="0" indent="0">
              <a:buNone/>
              <a:defRPr b="1">
                <a:solidFill>
                  <a:srgbClr val="D8222C"/>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1922626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og tabell">
    <p:spTree>
      <p:nvGrpSpPr>
        <p:cNvPr id="1" name=""/>
        <p:cNvGrpSpPr/>
        <p:nvPr/>
      </p:nvGrpSpPr>
      <p:grpSpPr>
        <a:xfrm>
          <a:off x="0" y="0"/>
          <a:ext cx="0" cy="0"/>
          <a:chOff x="0" y="0"/>
          <a:chExt cx="0" cy="0"/>
        </a:xfrm>
      </p:grpSpPr>
      <p:sp>
        <p:nvSpPr>
          <p:cNvPr id="2" name="Plassholder for tabell 1"/>
          <p:cNvSpPr>
            <a:spLocks noGrp="1"/>
          </p:cNvSpPr>
          <p:nvPr>
            <p:ph type="tbl" sz="quarter" idx="12" hasCustomPrompt="1"/>
          </p:nvPr>
        </p:nvSpPr>
        <p:spPr>
          <a:xfrm>
            <a:off x="5742718" y="1168400"/>
            <a:ext cx="17375191" cy="11111129"/>
          </a:xfrm>
          <a:prstGeom prst="rect">
            <a:avLst/>
          </a:prstGeom>
        </p:spPr>
        <p:txBody>
          <a:bodyPr lIns="0" tIns="0" rIns="0" bIns="0"/>
          <a:lstStyle>
            <a:lvl1pPr>
              <a:defRPr/>
            </a:lvl1pPr>
          </a:lstStyle>
          <a:p>
            <a:r>
              <a:rPr lang="en-GB"/>
              <a:t>Click on the icon to add a table</a:t>
            </a:r>
          </a:p>
        </p:txBody>
      </p:sp>
      <p:sp>
        <p:nvSpPr>
          <p:cNvPr id="8" name="Plassholder for innhold 2"/>
          <p:cNvSpPr>
            <a:spLocks noGrp="1"/>
          </p:cNvSpPr>
          <p:nvPr>
            <p:ph idx="11" hasCustomPrompt="1"/>
          </p:nvPr>
        </p:nvSpPr>
        <p:spPr>
          <a:xfrm>
            <a:off x="1260386" y="1629141"/>
            <a:ext cx="4010673" cy="10650388"/>
          </a:xfrm>
        </p:spPr>
        <p:txBody>
          <a:bodyPr/>
          <a:lstStyle>
            <a:lvl1pPr>
              <a:defRPr/>
            </a:lvl1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9" name="Plassholder for tekst 8"/>
          <p:cNvSpPr>
            <a:spLocks noGrp="1"/>
          </p:cNvSpPr>
          <p:nvPr>
            <p:ph type="body" sz="quarter" idx="13" hasCustomPrompt="1"/>
          </p:nvPr>
        </p:nvSpPr>
        <p:spPr>
          <a:xfrm>
            <a:off x="1259560" y="1168400"/>
            <a:ext cx="4010673" cy="461665"/>
          </a:xfrm>
        </p:spPr>
        <p:txBody>
          <a:bodyPr wrap="square">
            <a:spAutoFit/>
          </a:bodyPr>
          <a:lstStyle>
            <a:lvl1pPr marL="0" indent="0">
              <a:buNone/>
              <a:defRPr b="1">
                <a:solidFill>
                  <a:srgbClr val="0F3C74"/>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736584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og tabell Orange">
    <p:spTree>
      <p:nvGrpSpPr>
        <p:cNvPr id="1" name=""/>
        <p:cNvGrpSpPr/>
        <p:nvPr/>
      </p:nvGrpSpPr>
      <p:grpSpPr>
        <a:xfrm>
          <a:off x="0" y="0"/>
          <a:ext cx="0" cy="0"/>
          <a:chOff x="0" y="0"/>
          <a:chExt cx="0" cy="0"/>
        </a:xfrm>
      </p:grpSpPr>
      <p:sp>
        <p:nvSpPr>
          <p:cNvPr id="2" name="Plassholder for tabell 1"/>
          <p:cNvSpPr>
            <a:spLocks noGrp="1"/>
          </p:cNvSpPr>
          <p:nvPr>
            <p:ph type="tbl" sz="quarter" idx="12" hasCustomPrompt="1"/>
          </p:nvPr>
        </p:nvSpPr>
        <p:spPr>
          <a:xfrm>
            <a:off x="5742718" y="1168400"/>
            <a:ext cx="17375191" cy="11111129"/>
          </a:xfrm>
          <a:prstGeom prst="rect">
            <a:avLst/>
          </a:prstGeom>
        </p:spPr>
        <p:txBody>
          <a:bodyPr lIns="0" tIns="0" rIns="0" bIns="0"/>
          <a:lstStyle>
            <a:lvl1pPr>
              <a:defRPr/>
            </a:lvl1pPr>
          </a:lstStyle>
          <a:p>
            <a:r>
              <a:rPr lang="en-GB"/>
              <a:t>Click on the icon to add a table</a:t>
            </a:r>
          </a:p>
        </p:txBody>
      </p:sp>
      <p:sp>
        <p:nvSpPr>
          <p:cNvPr id="8" name="Plassholder for innhold 2"/>
          <p:cNvSpPr>
            <a:spLocks noGrp="1"/>
          </p:cNvSpPr>
          <p:nvPr>
            <p:ph idx="11" hasCustomPrompt="1"/>
          </p:nvPr>
        </p:nvSpPr>
        <p:spPr>
          <a:xfrm>
            <a:off x="1260386" y="1629141"/>
            <a:ext cx="4010673" cy="10650388"/>
          </a:xfrm>
        </p:spPr>
        <p:txBody>
          <a:bodyPr/>
          <a:lstStyle>
            <a:lvl1pPr>
              <a:defRPr/>
            </a:lvl1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9" name="Plassholder for tekst 8"/>
          <p:cNvSpPr>
            <a:spLocks noGrp="1"/>
          </p:cNvSpPr>
          <p:nvPr>
            <p:ph type="body" sz="quarter" idx="13" hasCustomPrompt="1"/>
          </p:nvPr>
        </p:nvSpPr>
        <p:spPr>
          <a:xfrm>
            <a:off x="1259560" y="1168400"/>
            <a:ext cx="4010673" cy="461665"/>
          </a:xfrm>
        </p:spPr>
        <p:txBody>
          <a:bodyPr wrap="square">
            <a:spAutoFit/>
          </a:bodyPr>
          <a:lstStyle>
            <a:lvl1pPr marL="0" indent="0">
              <a:buNone/>
              <a:defRPr b="1">
                <a:solidFill>
                  <a:srgbClr val="C00000"/>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491945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eloverskrift Orange">
    <p:bg>
      <p:bgPr>
        <a:solidFill>
          <a:srgbClr val="C00000"/>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260157" y="5633541"/>
            <a:ext cx="21028462" cy="1384995"/>
          </a:xfrm>
        </p:spPr>
        <p:txBody>
          <a:bodyPr anchor="ctr"/>
          <a:lstStyle>
            <a:lvl1pPr>
              <a:defRPr sz="9000">
                <a:solidFill>
                  <a:schemeClr val="lt1"/>
                </a:solidFill>
              </a:defRPr>
            </a:lvl1pPr>
          </a:lstStyle>
          <a:p>
            <a:r>
              <a:rPr lang="nb-NO" err="1"/>
              <a:t>Click</a:t>
            </a:r>
            <a:r>
              <a:rPr lang="nb-NO"/>
              <a:t> to </a:t>
            </a:r>
            <a:r>
              <a:rPr lang="nb-NO" err="1"/>
              <a:t>add</a:t>
            </a:r>
            <a:r>
              <a:rPr lang="nb-NO"/>
              <a:t> </a:t>
            </a:r>
            <a:r>
              <a:rPr lang="nb-NO" err="1"/>
              <a:t>title</a:t>
            </a:r>
            <a:endParaRPr lang="nb-NO"/>
          </a:p>
        </p:txBody>
      </p:sp>
      <p:sp>
        <p:nvSpPr>
          <p:cNvPr id="7" name="Rectangle 5"/>
          <p:cNvSpPr>
            <a:spLocks noChangeArrowheads="1"/>
          </p:cNvSpPr>
          <p:nvPr userDrawn="1"/>
        </p:nvSpPr>
        <p:spPr bwMode="auto">
          <a:xfrm>
            <a:off x="1906588" y="12903932"/>
            <a:ext cx="155575" cy="161925"/>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Freeform 6"/>
          <p:cNvSpPr>
            <a:spLocks/>
          </p:cNvSpPr>
          <p:nvPr userDrawn="1"/>
        </p:nvSpPr>
        <p:spPr bwMode="auto">
          <a:xfrm>
            <a:off x="1433513" y="12903932"/>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Rectangle 7"/>
          <p:cNvSpPr>
            <a:spLocks noChangeArrowheads="1"/>
          </p:cNvSpPr>
          <p:nvPr userDrawn="1"/>
        </p:nvSpPr>
        <p:spPr bwMode="auto">
          <a:xfrm>
            <a:off x="1277938" y="12903932"/>
            <a:ext cx="155575"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Freeform 8"/>
          <p:cNvSpPr>
            <a:spLocks/>
          </p:cNvSpPr>
          <p:nvPr userDrawn="1"/>
        </p:nvSpPr>
        <p:spPr bwMode="auto">
          <a:xfrm>
            <a:off x="1592263"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2"/>
          <p:cNvSpPr>
            <a:spLocks noChangeArrowheads="1"/>
          </p:cNvSpPr>
          <p:nvPr userDrawn="1"/>
        </p:nvSpPr>
        <p:spPr bwMode="auto">
          <a:xfrm>
            <a:off x="1747838" y="12589607"/>
            <a:ext cx="158750" cy="476250"/>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13"/>
          <p:cNvSpPr>
            <a:spLocks noChangeShapeType="1"/>
          </p:cNvSpPr>
          <p:nvPr userDrawn="1"/>
        </p:nvSpPr>
        <p:spPr bwMode="auto">
          <a:xfrm>
            <a:off x="2062163" y="13065857"/>
            <a:ext cx="39370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4"/>
          <p:cNvSpPr>
            <a:spLocks noChangeShapeType="1"/>
          </p:cNvSpPr>
          <p:nvPr userDrawn="1"/>
        </p:nvSpPr>
        <p:spPr bwMode="auto">
          <a:xfrm>
            <a:off x="2455863" y="13065857"/>
            <a:ext cx="21924962"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5"/>
          <p:cNvSpPr>
            <a:spLocks noChangeShapeType="1"/>
          </p:cNvSpPr>
          <p:nvPr userDrawn="1"/>
        </p:nvSpPr>
        <p:spPr bwMode="auto">
          <a:xfrm>
            <a:off x="6350" y="13065857"/>
            <a:ext cx="127158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03204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eloverskrift Grønn">
    <p:bg>
      <p:bgPr>
        <a:solidFill>
          <a:srgbClr val="3EAF79"/>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260157" y="5633541"/>
            <a:ext cx="21028462" cy="1384995"/>
          </a:xfrm>
        </p:spPr>
        <p:txBody>
          <a:bodyPr anchor="ctr"/>
          <a:lstStyle>
            <a:lvl1pPr>
              <a:defRPr sz="9000">
                <a:solidFill>
                  <a:schemeClr val="lt1"/>
                </a:solidFill>
              </a:defRPr>
            </a:lvl1pPr>
          </a:lstStyle>
          <a:p>
            <a:r>
              <a:rPr lang="nb-NO" err="1"/>
              <a:t>Click</a:t>
            </a:r>
            <a:r>
              <a:rPr lang="nb-NO"/>
              <a:t> to </a:t>
            </a:r>
            <a:r>
              <a:rPr lang="nb-NO" err="1"/>
              <a:t>add</a:t>
            </a:r>
            <a:r>
              <a:rPr lang="nb-NO"/>
              <a:t> </a:t>
            </a:r>
            <a:r>
              <a:rPr lang="nb-NO" err="1"/>
              <a:t>title</a:t>
            </a:r>
            <a:endParaRPr lang="nb-NO"/>
          </a:p>
        </p:txBody>
      </p:sp>
      <p:sp>
        <p:nvSpPr>
          <p:cNvPr id="7" name="Rectangle 5"/>
          <p:cNvSpPr>
            <a:spLocks noChangeArrowheads="1"/>
          </p:cNvSpPr>
          <p:nvPr userDrawn="1"/>
        </p:nvSpPr>
        <p:spPr bwMode="auto">
          <a:xfrm>
            <a:off x="1906588" y="12903932"/>
            <a:ext cx="155575" cy="161925"/>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Freeform 6"/>
          <p:cNvSpPr>
            <a:spLocks/>
          </p:cNvSpPr>
          <p:nvPr userDrawn="1"/>
        </p:nvSpPr>
        <p:spPr bwMode="auto">
          <a:xfrm>
            <a:off x="1433513" y="12903932"/>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Rectangle 7"/>
          <p:cNvSpPr>
            <a:spLocks noChangeArrowheads="1"/>
          </p:cNvSpPr>
          <p:nvPr userDrawn="1"/>
        </p:nvSpPr>
        <p:spPr bwMode="auto">
          <a:xfrm>
            <a:off x="1277938" y="12903932"/>
            <a:ext cx="155575"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Freeform 8"/>
          <p:cNvSpPr>
            <a:spLocks/>
          </p:cNvSpPr>
          <p:nvPr userDrawn="1"/>
        </p:nvSpPr>
        <p:spPr bwMode="auto">
          <a:xfrm>
            <a:off x="1592263"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2"/>
          <p:cNvSpPr>
            <a:spLocks noChangeArrowheads="1"/>
          </p:cNvSpPr>
          <p:nvPr userDrawn="1"/>
        </p:nvSpPr>
        <p:spPr bwMode="auto">
          <a:xfrm>
            <a:off x="1747838" y="12589607"/>
            <a:ext cx="158750" cy="476250"/>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13"/>
          <p:cNvSpPr>
            <a:spLocks noChangeShapeType="1"/>
          </p:cNvSpPr>
          <p:nvPr userDrawn="1"/>
        </p:nvSpPr>
        <p:spPr bwMode="auto">
          <a:xfrm>
            <a:off x="2062163" y="13065857"/>
            <a:ext cx="39370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4"/>
          <p:cNvSpPr>
            <a:spLocks noChangeShapeType="1"/>
          </p:cNvSpPr>
          <p:nvPr userDrawn="1"/>
        </p:nvSpPr>
        <p:spPr bwMode="auto">
          <a:xfrm>
            <a:off x="2455863" y="13065857"/>
            <a:ext cx="21924962"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5"/>
          <p:cNvSpPr>
            <a:spLocks noChangeShapeType="1"/>
          </p:cNvSpPr>
          <p:nvPr userDrawn="1"/>
        </p:nvSpPr>
        <p:spPr bwMode="auto">
          <a:xfrm>
            <a:off x="6350" y="13065857"/>
            <a:ext cx="127158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825927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eloverskrift Blå">
    <p:bg>
      <p:bgPr>
        <a:solidFill>
          <a:srgbClr val="0F3C74"/>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260157" y="5633541"/>
            <a:ext cx="21028462" cy="1384995"/>
          </a:xfrm>
        </p:spPr>
        <p:txBody>
          <a:bodyPr anchor="ctr"/>
          <a:lstStyle>
            <a:lvl1pPr>
              <a:defRPr sz="9000">
                <a:solidFill>
                  <a:schemeClr val="lt1"/>
                </a:solidFill>
              </a:defRPr>
            </a:lvl1pPr>
          </a:lstStyle>
          <a:p>
            <a:r>
              <a:rPr lang="nb-NO" err="1"/>
              <a:t>Click</a:t>
            </a:r>
            <a:r>
              <a:rPr lang="nb-NO"/>
              <a:t> to </a:t>
            </a:r>
            <a:r>
              <a:rPr lang="nb-NO" err="1"/>
              <a:t>add</a:t>
            </a:r>
            <a:r>
              <a:rPr lang="nb-NO"/>
              <a:t> </a:t>
            </a:r>
            <a:r>
              <a:rPr lang="nb-NO" err="1"/>
              <a:t>title</a:t>
            </a:r>
            <a:endParaRPr lang="nb-NO"/>
          </a:p>
        </p:txBody>
      </p:sp>
      <p:sp>
        <p:nvSpPr>
          <p:cNvPr id="7" name="Rectangle 5"/>
          <p:cNvSpPr>
            <a:spLocks noChangeArrowheads="1"/>
          </p:cNvSpPr>
          <p:nvPr userDrawn="1"/>
        </p:nvSpPr>
        <p:spPr bwMode="auto">
          <a:xfrm>
            <a:off x="1906588" y="12903932"/>
            <a:ext cx="155575" cy="161925"/>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Freeform 6"/>
          <p:cNvSpPr>
            <a:spLocks/>
          </p:cNvSpPr>
          <p:nvPr userDrawn="1"/>
        </p:nvSpPr>
        <p:spPr bwMode="auto">
          <a:xfrm>
            <a:off x="1433513" y="12903932"/>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Rectangle 7"/>
          <p:cNvSpPr>
            <a:spLocks noChangeArrowheads="1"/>
          </p:cNvSpPr>
          <p:nvPr userDrawn="1"/>
        </p:nvSpPr>
        <p:spPr bwMode="auto">
          <a:xfrm>
            <a:off x="1277938" y="12903932"/>
            <a:ext cx="155575"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Freeform 8"/>
          <p:cNvSpPr>
            <a:spLocks/>
          </p:cNvSpPr>
          <p:nvPr userDrawn="1"/>
        </p:nvSpPr>
        <p:spPr bwMode="auto">
          <a:xfrm>
            <a:off x="1592263"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2"/>
          <p:cNvSpPr>
            <a:spLocks noChangeArrowheads="1"/>
          </p:cNvSpPr>
          <p:nvPr userDrawn="1"/>
        </p:nvSpPr>
        <p:spPr bwMode="auto">
          <a:xfrm>
            <a:off x="1747838" y="12589607"/>
            <a:ext cx="158750" cy="476250"/>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13"/>
          <p:cNvSpPr>
            <a:spLocks noChangeShapeType="1"/>
          </p:cNvSpPr>
          <p:nvPr userDrawn="1"/>
        </p:nvSpPr>
        <p:spPr bwMode="auto">
          <a:xfrm>
            <a:off x="2062163" y="13065857"/>
            <a:ext cx="39370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4"/>
          <p:cNvSpPr>
            <a:spLocks noChangeShapeType="1"/>
          </p:cNvSpPr>
          <p:nvPr userDrawn="1"/>
        </p:nvSpPr>
        <p:spPr bwMode="auto">
          <a:xfrm>
            <a:off x="2455863" y="13065857"/>
            <a:ext cx="21924962"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5"/>
          <p:cNvSpPr>
            <a:spLocks noChangeShapeType="1"/>
          </p:cNvSpPr>
          <p:nvPr userDrawn="1"/>
        </p:nvSpPr>
        <p:spPr bwMode="auto">
          <a:xfrm>
            <a:off x="6350" y="13065857"/>
            <a:ext cx="127158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023412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blipFill>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260157" y="3543261"/>
            <a:ext cx="18332511" cy="1231106"/>
          </a:xfrm>
        </p:spPr>
        <p:txBody>
          <a:bodyPr wrap="square" lIns="0" tIns="0" rIns="0" bIns="0" anchor="ctr">
            <a:spAutoFit/>
          </a:bodyPr>
          <a:lstStyle>
            <a:lvl1pPr algn="l">
              <a:defRPr sz="8000" b="1">
                <a:solidFill>
                  <a:schemeClr val="bg1"/>
                </a:solidFill>
              </a:defRPr>
            </a:lvl1pPr>
          </a:lstStyle>
          <a:p>
            <a:r>
              <a:rPr lang="nb-NO" err="1"/>
              <a:t>Click</a:t>
            </a:r>
            <a:r>
              <a:rPr lang="nb-NO"/>
              <a:t> to </a:t>
            </a:r>
            <a:r>
              <a:rPr lang="nb-NO" err="1"/>
              <a:t>add</a:t>
            </a:r>
            <a:r>
              <a:rPr lang="nb-NO"/>
              <a:t> </a:t>
            </a:r>
            <a:r>
              <a:rPr lang="nb-NO" err="1"/>
              <a:t>title</a:t>
            </a:r>
            <a:endParaRPr lang="nb-NO"/>
          </a:p>
        </p:txBody>
      </p:sp>
      <p:sp>
        <p:nvSpPr>
          <p:cNvPr id="7" name="Plassholder for tekst 6"/>
          <p:cNvSpPr>
            <a:spLocks noGrp="1"/>
          </p:cNvSpPr>
          <p:nvPr>
            <p:ph type="body" sz="quarter" idx="10" hasCustomPrompt="1"/>
          </p:nvPr>
        </p:nvSpPr>
        <p:spPr>
          <a:xfrm>
            <a:off x="1260474" y="5161524"/>
            <a:ext cx="18332193" cy="2154238"/>
          </a:xfrm>
        </p:spPr>
        <p:txBody>
          <a:bodyPr/>
          <a:lstStyle>
            <a:lvl1pPr marL="0" indent="0">
              <a:buNone/>
              <a:defRPr b="1">
                <a:solidFill>
                  <a:schemeClr val="bg1"/>
                </a:solidFill>
              </a:defRPr>
            </a:lvl1pPr>
            <a:lvl2pPr marL="914263" indent="0">
              <a:buNone/>
              <a:defRPr b="1">
                <a:solidFill>
                  <a:schemeClr val="bg1"/>
                </a:solidFill>
              </a:defRPr>
            </a:lvl2pPr>
            <a:lvl3pPr marL="1828526" indent="0">
              <a:buNone/>
              <a:defRPr b="1">
                <a:solidFill>
                  <a:schemeClr val="bg1"/>
                </a:solidFill>
              </a:defRPr>
            </a:lvl3pPr>
            <a:lvl4pPr marL="2742789" indent="0">
              <a:buNone/>
              <a:defRPr b="1">
                <a:solidFill>
                  <a:schemeClr val="bg1"/>
                </a:solidFill>
              </a:defRPr>
            </a:lvl4pPr>
            <a:lvl5pPr marL="3657052" indent="0">
              <a:buNone/>
              <a:defRPr b="1">
                <a:solidFill>
                  <a:schemeClr val="bg1"/>
                </a:solidFill>
              </a:defRPr>
            </a:lvl5pPr>
          </a:lstStyle>
          <a:p>
            <a:pPr lvl="0"/>
            <a:r>
              <a:rPr lang="nb-NO" err="1"/>
              <a:t>Click</a:t>
            </a:r>
            <a:r>
              <a:rPr lang="nb-NO"/>
              <a:t> to </a:t>
            </a:r>
            <a:r>
              <a:rPr lang="nb-NO" err="1"/>
              <a:t>add</a:t>
            </a:r>
            <a:r>
              <a:rPr lang="nb-NO"/>
              <a:t> </a:t>
            </a:r>
            <a:r>
              <a:rPr lang="nb-NO" err="1"/>
              <a:t>text</a:t>
            </a:r>
            <a:endParaRPr lang="nb-NO"/>
          </a:p>
        </p:txBody>
      </p:sp>
      <p:pic>
        <p:nvPicPr>
          <p:cNvPr id="6" name="Bild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0157" y="679210"/>
            <a:ext cx="2386994" cy="1674884"/>
          </a:xfrm>
          <a:prstGeom prst="rect">
            <a:avLst/>
          </a:prstGeom>
        </p:spPr>
      </p:pic>
    </p:spTree>
    <p:extLst>
      <p:ext uri="{BB962C8B-B14F-4D97-AF65-F5344CB8AC3E}">
        <p14:creationId xmlns:p14="http://schemas.microsoft.com/office/powerpoint/2010/main" val="2468644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919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akgrunnsbilde">
    <p:bg>
      <p:bgPr>
        <a:blipFill>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260157" y="6382328"/>
            <a:ext cx="18332511" cy="1231106"/>
          </a:xfrm>
        </p:spPr>
        <p:txBody>
          <a:bodyPr wrap="square" lIns="0" tIns="0" rIns="0" bIns="0" anchor="ctr">
            <a:spAutoFit/>
          </a:bodyPr>
          <a:lstStyle>
            <a:lvl1pPr algn="l">
              <a:defRPr sz="8000">
                <a:solidFill>
                  <a:schemeClr val="bg1"/>
                </a:solidFill>
              </a:defRPr>
            </a:lvl1pPr>
          </a:lstStyle>
          <a:p>
            <a:r>
              <a:rPr lang="nb-NO" err="1"/>
              <a:t>Click</a:t>
            </a:r>
            <a:r>
              <a:rPr lang="nb-NO"/>
              <a:t> to </a:t>
            </a:r>
            <a:r>
              <a:rPr lang="nb-NO" err="1"/>
              <a:t>add</a:t>
            </a:r>
            <a:r>
              <a:rPr lang="nb-NO"/>
              <a:t> </a:t>
            </a:r>
            <a:r>
              <a:rPr lang="nb-NO" err="1"/>
              <a:t>title</a:t>
            </a:r>
            <a:endParaRPr lang="nb-NO"/>
          </a:p>
        </p:txBody>
      </p:sp>
      <p:sp>
        <p:nvSpPr>
          <p:cNvPr id="4" name="Plassholder for dato 3"/>
          <p:cNvSpPr>
            <a:spLocks noGrp="1"/>
          </p:cNvSpPr>
          <p:nvPr>
            <p:ph type="dt" sz="half" idx="10"/>
          </p:nvPr>
        </p:nvSpPr>
        <p:spPr>
          <a:xfrm>
            <a:off x="19136392" y="12705989"/>
            <a:ext cx="3985698" cy="461665"/>
          </a:xfrm>
          <a:prstGeom prst="rect">
            <a:avLst/>
          </a:prstGeom>
        </p:spPr>
        <p:txBody>
          <a:bodyPr anchor="b">
            <a:spAutoFit/>
          </a:bodyPr>
          <a:lstStyle>
            <a:lvl1pPr>
              <a:defRPr sz="3000">
                <a:solidFill>
                  <a:schemeClr val="bg1"/>
                </a:solidFill>
              </a:defRPr>
            </a:lvl1pPr>
          </a:lstStyle>
          <a:p>
            <a:fld id="{35900153-C3D1-4B62-A437-E57CAB8AEB13}" type="datetime1">
              <a:rPr lang="nb-NO" smtClean="0"/>
              <a:t>17.01.2023</a:t>
            </a:fld>
            <a:endParaRPr lang="nb-NO"/>
          </a:p>
        </p:txBody>
      </p:sp>
      <p:sp>
        <p:nvSpPr>
          <p:cNvPr id="13" name="Plassholder for tekst 12"/>
          <p:cNvSpPr>
            <a:spLocks noGrp="1"/>
          </p:cNvSpPr>
          <p:nvPr>
            <p:ph type="body" sz="quarter" idx="13" hasCustomPrompt="1"/>
          </p:nvPr>
        </p:nvSpPr>
        <p:spPr>
          <a:xfrm>
            <a:off x="1260157" y="12153389"/>
            <a:ext cx="4220063" cy="461665"/>
          </a:xfrm>
        </p:spPr>
        <p:txBody>
          <a:bodyPr anchor="b">
            <a:spAutoFit/>
          </a:bodyPr>
          <a:lstStyle>
            <a:lvl1pPr marL="0" indent="0">
              <a:buNone/>
              <a:defRPr b="1">
                <a:solidFill>
                  <a:schemeClr val="bg1"/>
                </a:solidFill>
              </a:defRPr>
            </a:lvl1pPr>
          </a:lstStyle>
          <a:p>
            <a:pPr lvl="0"/>
            <a:r>
              <a:rPr lang="nb-NO" err="1"/>
              <a:t>Name</a:t>
            </a:r>
            <a:endParaRPr lang="en-GB"/>
          </a:p>
        </p:txBody>
      </p:sp>
      <p:sp>
        <p:nvSpPr>
          <p:cNvPr id="14" name="Plassholder for tekst 12"/>
          <p:cNvSpPr>
            <a:spLocks noGrp="1"/>
          </p:cNvSpPr>
          <p:nvPr>
            <p:ph type="body" sz="quarter" idx="14" hasCustomPrompt="1"/>
          </p:nvPr>
        </p:nvSpPr>
        <p:spPr>
          <a:xfrm>
            <a:off x="1260157" y="12707725"/>
            <a:ext cx="4220063" cy="461665"/>
          </a:xfrm>
        </p:spPr>
        <p:txBody>
          <a:bodyPr anchor="b">
            <a:spAutoFit/>
          </a:bodyPr>
          <a:lstStyle>
            <a:lvl1pPr marL="0" indent="0">
              <a:buNone/>
              <a:defRPr b="1">
                <a:solidFill>
                  <a:schemeClr val="bg1"/>
                </a:solidFill>
              </a:defRPr>
            </a:lvl1pPr>
          </a:lstStyle>
          <a:p>
            <a:pPr lvl="0"/>
            <a:r>
              <a:rPr lang="nb-NO" err="1"/>
              <a:t>Title</a:t>
            </a:r>
            <a:endParaRPr lang="en-GB"/>
          </a:p>
        </p:txBody>
      </p:sp>
      <p:sp>
        <p:nvSpPr>
          <p:cNvPr id="17" name="Plassholder for tekst 12"/>
          <p:cNvSpPr>
            <a:spLocks noGrp="1"/>
          </p:cNvSpPr>
          <p:nvPr>
            <p:ph type="body" sz="quarter" idx="15" hasCustomPrompt="1"/>
          </p:nvPr>
        </p:nvSpPr>
        <p:spPr>
          <a:xfrm>
            <a:off x="10200074" y="12146546"/>
            <a:ext cx="6767125" cy="461665"/>
          </a:xfrm>
        </p:spPr>
        <p:txBody>
          <a:bodyPr wrap="square" anchor="b">
            <a:spAutoFit/>
          </a:bodyPr>
          <a:lstStyle>
            <a:lvl1pPr marL="0" indent="0">
              <a:buNone/>
              <a:defRPr b="0">
                <a:solidFill>
                  <a:schemeClr val="bg1"/>
                </a:solidFill>
              </a:defRPr>
            </a:lvl1pPr>
          </a:lstStyle>
          <a:p>
            <a:pPr lvl="0"/>
            <a:r>
              <a:rPr lang="nb-NO"/>
              <a:t>Office</a:t>
            </a:r>
            <a:endParaRPr lang="en-GB"/>
          </a:p>
        </p:txBody>
      </p:sp>
      <p:sp>
        <p:nvSpPr>
          <p:cNvPr id="18" name="Plassholder for tekst 12"/>
          <p:cNvSpPr>
            <a:spLocks noGrp="1"/>
          </p:cNvSpPr>
          <p:nvPr>
            <p:ph type="body" sz="quarter" idx="16" hasCustomPrompt="1"/>
          </p:nvPr>
        </p:nvSpPr>
        <p:spPr>
          <a:xfrm>
            <a:off x="10200075" y="12705989"/>
            <a:ext cx="6767125" cy="461665"/>
          </a:xfrm>
        </p:spPr>
        <p:txBody>
          <a:bodyPr wrap="square" anchor="b">
            <a:spAutoFit/>
          </a:bodyPr>
          <a:lstStyle>
            <a:lvl1pPr marL="0" indent="0">
              <a:buNone/>
              <a:defRPr b="0">
                <a:solidFill>
                  <a:schemeClr val="bg1"/>
                </a:solidFill>
              </a:defRPr>
            </a:lvl1pPr>
          </a:lstStyle>
          <a:p>
            <a:pPr lvl="0"/>
            <a:r>
              <a:rPr lang="nb-NO"/>
              <a:t>Company</a:t>
            </a:r>
            <a:endParaRPr lang="en-GB"/>
          </a:p>
        </p:txBody>
      </p:sp>
      <p:pic>
        <p:nvPicPr>
          <p:cNvPr id="5" name="Bild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0157" y="679210"/>
            <a:ext cx="2386994" cy="1674884"/>
          </a:xfrm>
          <a:prstGeom prst="rect">
            <a:avLst/>
          </a:prstGeom>
        </p:spPr>
      </p:pic>
    </p:spTree>
    <p:extLst>
      <p:ext uri="{BB962C8B-B14F-4D97-AF65-F5344CB8AC3E}">
        <p14:creationId xmlns:p14="http://schemas.microsoft.com/office/powerpoint/2010/main" val="2258077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solidFill>
                  <a:srgbClr val="0F3C74"/>
                </a:solidFill>
              </a:defRPr>
            </a:lvl1pPr>
          </a:lstStyle>
          <a:p>
            <a:r>
              <a:rPr lang="nb-NO" err="1"/>
              <a:t>Click</a:t>
            </a:r>
            <a:r>
              <a:rPr lang="nb-NO"/>
              <a:t> to </a:t>
            </a:r>
            <a:r>
              <a:rPr lang="nb-NO" err="1"/>
              <a:t>add</a:t>
            </a:r>
            <a:r>
              <a:rPr lang="nb-NO"/>
              <a:t> </a:t>
            </a:r>
            <a:r>
              <a:rPr lang="nb-NO" err="1"/>
              <a:t>title</a:t>
            </a:r>
            <a:endParaRPr lang="nb-NO"/>
          </a:p>
        </p:txBody>
      </p:sp>
      <p:sp>
        <p:nvSpPr>
          <p:cNvPr id="3" name="Plassholder for innhold 2"/>
          <p:cNvSpPr>
            <a:spLocks noGrp="1"/>
          </p:cNvSpPr>
          <p:nvPr>
            <p:ph idx="1" hasCustomPrompt="1"/>
          </p:nvPr>
        </p:nvSpPr>
        <p:spPr>
          <a:xfrm>
            <a:off x="1260386" y="3091543"/>
            <a:ext cx="21861705" cy="9187986"/>
          </a:xfrm>
        </p:spPr>
        <p:txBody>
          <a:bodyPr/>
          <a:lstStyle>
            <a:lvl1pPr>
              <a:defRPr/>
            </a:lvl1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9" name="Plassholder for tekst 8"/>
          <p:cNvSpPr>
            <a:spLocks noGrp="1"/>
          </p:cNvSpPr>
          <p:nvPr>
            <p:ph type="body" sz="quarter" idx="10" hasCustomPrompt="1"/>
          </p:nvPr>
        </p:nvSpPr>
        <p:spPr>
          <a:xfrm>
            <a:off x="1259560" y="2630802"/>
            <a:ext cx="21861704" cy="461665"/>
          </a:xfrm>
        </p:spPr>
        <p:txBody>
          <a:bodyPr>
            <a:spAutoFit/>
          </a:bodyPr>
          <a:lstStyle>
            <a:lvl1pPr marL="0" indent="0">
              <a:buNone/>
              <a:defRPr b="1">
                <a:solidFill>
                  <a:srgbClr val="0F3C74"/>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1639579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innhold Orange">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solidFill>
                  <a:srgbClr val="D8222C"/>
                </a:solidFill>
              </a:defRPr>
            </a:lvl1pPr>
          </a:lstStyle>
          <a:p>
            <a:r>
              <a:rPr lang="nb-NO" err="1"/>
              <a:t>Click</a:t>
            </a:r>
            <a:r>
              <a:rPr lang="nb-NO"/>
              <a:t> to </a:t>
            </a:r>
            <a:r>
              <a:rPr lang="nb-NO" err="1"/>
              <a:t>add</a:t>
            </a:r>
            <a:r>
              <a:rPr lang="nb-NO"/>
              <a:t> </a:t>
            </a:r>
            <a:r>
              <a:rPr lang="nb-NO" err="1"/>
              <a:t>title</a:t>
            </a:r>
            <a:endParaRPr lang="nb-NO"/>
          </a:p>
        </p:txBody>
      </p:sp>
      <p:sp>
        <p:nvSpPr>
          <p:cNvPr id="3" name="Plassholder for innhold 2"/>
          <p:cNvSpPr>
            <a:spLocks noGrp="1"/>
          </p:cNvSpPr>
          <p:nvPr>
            <p:ph idx="1" hasCustomPrompt="1"/>
          </p:nvPr>
        </p:nvSpPr>
        <p:spPr>
          <a:xfrm>
            <a:off x="1260386" y="3091543"/>
            <a:ext cx="21861705" cy="9187986"/>
          </a:xfrm>
        </p:spPr>
        <p:txBody>
          <a:bodyPr/>
          <a:lstStyle>
            <a:lvl1pPr>
              <a:defRPr/>
            </a:lvl1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9" name="Plassholder for tekst 8"/>
          <p:cNvSpPr>
            <a:spLocks noGrp="1"/>
          </p:cNvSpPr>
          <p:nvPr>
            <p:ph type="body" sz="quarter" idx="10" hasCustomPrompt="1"/>
          </p:nvPr>
        </p:nvSpPr>
        <p:spPr>
          <a:xfrm>
            <a:off x="1259560" y="2630802"/>
            <a:ext cx="21861704" cy="461665"/>
          </a:xfrm>
        </p:spPr>
        <p:txBody>
          <a:bodyPr>
            <a:spAutoFit/>
          </a:bodyPr>
          <a:lstStyle>
            <a:lvl1pPr marL="0" indent="0">
              <a:buNone/>
              <a:defRPr b="1">
                <a:solidFill>
                  <a:srgbClr val="D8222C"/>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537428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7" name="Rektangel 6"/>
          <p:cNvSpPr/>
          <p:nvPr userDrawn="1"/>
        </p:nvSpPr>
        <p:spPr>
          <a:xfrm>
            <a:off x="14689837" y="-1"/>
            <a:ext cx="9690988" cy="13714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lassholder for bilde 4"/>
          <p:cNvSpPr>
            <a:spLocks noGrp="1"/>
          </p:cNvSpPr>
          <p:nvPr>
            <p:ph type="pic" sz="quarter" idx="10" hasCustomPrompt="1"/>
          </p:nvPr>
        </p:nvSpPr>
        <p:spPr>
          <a:xfrm>
            <a:off x="14689837" y="-1"/>
            <a:ext cx="9690988" cy="13714413"/>
          </a:xfrm>
        </p:spPr>
        <p:txBody>
          <a:bodyPr/>
          <a:lstStyle>
            <a:lvl1pPr>
              <a:defRPr/>
            </a:lvl1pPr>
          </a:lstStyle>
          <a:p>
            <a:r>
              <a:rPr lang="en-GB"/>
              <a:t>Click the icon to add picture</a:t>
            </a:r>
          </a:p>
        </p:txBody>
      </p:sp>
      <p:sp>
        <p:nvSpPr>
          <p:cNvPr id="2" name="Tittel 1"/>
          <p:cNvSpPr>
            <a:spLocks noGrp="1"/>
          </p:cNvSpPr>
          <p:nvPr>
            <p:ph type="title" hasCustomPrompt="1"/>
          </p:nvPr>
        </p:nvSpPr>
        <p:spPr>
          <a:xfrm>
            <a:off x="1260387" y="1097394"/>
            <a:ext cx="12277305" cy="1077218"/>
          </a:xfrm>
        </p:spPr>
        <p:txBody>
          <a:bodyPr/>
          <a:lstStyle>
            <a:lvl1pPr>
              <a:defRPr>
                <a:solidFill>
                  <a:srgbClr val="0F3C74"/>
                </a:solidFill>
              </a:defRPr>
            </a:lvl1pPr>
          </a:lstStyle>
          <a:p>
            <a:r>
              <a:rPr lang="nb-NO" err="1"/>
              <a:t>Click</a:t>
            </a:r>
            <a:r>
              <a:rPr lang="nb-NO"/>
              <a:t> to </a:t>
            </a:r>
            <a:r>
              <a:rPr lang="nb-NO" err="1"/>
              <a:t>add</a:t>
            </a:r>
            <a:r>
              <a:rPr lang="nb-NO"/>
              <a:t> </a:t>
            </a:r>
            <a:r>
              <a:rPr lang="nb-NO" err="1"/>
              <a:t>title</a:t>
            </a:r>
            <a:endParaRPr lang="nb-NO"/>
          </a:p>
        </p:txBody>
      </p:sp>
      <p:sp>
        <p:nvSpPr>
          <p:cNvPr id="8" name="Plassholder for innhold 2"/>
          <p:cNvSpPr>
            <a:spLocks noGrp="1"/>
          </p:cNvSpPr>
          <p:nvPr>
            <p:ph idx="1" hasCustomPrompt="1"/>
          </p:nvPr>
        </p:nvSpPr>
        <p:spPr>
          <a:xfrm>
            <a:off x="1260387" y="3091543"/>
            <a:ext cx="12277306" cy="9187986"/>
          </a:xfrm>
        </p:spPr>
        <p:txBody>
          <a:bodyPr/>
          <a:lstStyle>
            <a:lvl1pPr>
              <a:defRPr/>
            </a:lvl1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9" name="Plassholder for tekst 8"/>
          <p:cNvSpPr>
            <a:spLocks noGrp="1"/>
          </p:cNvSpPr>
          <p:nvPr>
            <p:ph type="body" sz="quarter" idx="11" hasCustomPrompt="1"/>
          </p:nvPr>
        </p:nvSpPr>
        <p:spPr>
          <a:xfrm>
            <a:off x="1259560" y="2630802"/>
            <a:ext cx="12277305" cy="461665"/>
          </a:xfrm>
        </p:spPr>
        <p:txBody>
          <a:bodyPr wrap="square">
            <a:spAutoFit/>
          </a:bodyPr>
          <a:lstStyle>
            <a:lvl1pPr marL="0" indent="0">
              <a:buNone/>
              <a:defRPr b="1">
                <a:solidFill>
                  <a:srgbClr val="0F3C74"/>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878700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innhold og bilde Orange">
    <p:spTree>
      <p:nvGrpSpPr>
        <p:cNvPr id="1" name=""/>
        <p:cNvGrpSpPr/>
        <p:nvPr/>
      </p:nvGrpSpPr>
      <p:grpSpPr>
        <a:xfrm>
          <a:off x="0" y="0"/>
          <a:ext cx="0" cy="0"/>
          <a:chOff x="0" y="0"/>
          <a:chExt cx="0" cy="0"/>
        </a:xfrm>
      </p:grpSpPr>
      <p:sp>
        <p:nvSpPr>
          <p:cNvPr id="7" name="Rektangel 6"/>
          <p:cNvSpPr/>
          <p:nvPr userDrawn="1"/>
        </p:nvSpPr>
        <p:spPr>
          <a:xfrm>
            <a:off x="14689837" y="-1"/>
            <a:ext cx="9690988" cy="13714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lassholder for bilde 4"/>
          <p:cNvSpPr>
            <a:spLocks noGrp="1"/>
          </p:cNvSpPr>
          <p:nvPr>
            <p:ph type="pic" sz="quarter" idx="10" hasCustomPrompt="1"/>
          </p:nvPr>
        </p:nvSpPr>
        <p:spPr>
          <a:xfrm>
            <a:off x="14689837" y="-1"/>
            <a:ext cx="9690988" cy="13714413"/>
          </a:xfrm>
        </p:spPr>
        <p:txBody>
          <a:bodyPr/>
          <a:lstStyle>
            <a:lvl1pPr>
              <a:defRPr/>
            </a:lvl1pPr>
          </a:lstStyle>
          <a:p>
            <a:r>
              <a:rPr lang="en-GB"/>
              <a:t>Click the icon to add picture</a:t>
            </a:r>
          </a:p>
        </p:txBody>
      </p:sp>
      <p:sp>
        <p:nvSpPr>
          <p:cNvPr id="2" name="Tittel 1"/>
          <p:cNvSpPr>
            <a:spLocks noGrp="1"/>
          </p:cNvSpPr>
          <p:nvPr>
            <p:ph type="title" hasCustomPrompt="1"/>
          </p:nvPr>
        </p:nvSpPr>
        <p:spPr>
          <a:xfrm>
            <a:off x="1260387" y="1097394"/>
            <a:ext cx="12277305" cy="1077218"/>
          </a:xfrm>
        </p:spPr>
        <p:txBody>
          <a:bodyPr/>
          <a:lstStyle>
            <a:lvl1pPr>
              <a:defRPr>
                <a:solidFill>
                  <a:srgbClr val="D8222C"/>
                </a:solidFill>
              </a:defRPr>
            </a:lvl1pPr>
          </a:lstStyle>
          <a:p>
            <a:r>
              <a:rPr lang="nb-NO" err="1"/>
              <a:t>Click</a:t>
            </a:r>
            <a:r>
              <a:rPr lang="nb-NO"/>
              <a:t> to </a:t>
            </a:r>
            <a:r>
              <a:rPr lang="nb-NO" err="1"/>
              <a:t>add</a:t>
            </a:r>
            <a:r>
              <a:rPr lang="nb-NO"/>
              <a:t> </a:t>
            </a:r>
            <a:r>
              <a:rPr lang="nb-NO" err="1"/>
              <a:t>title</a:t>
            </a:r>
            <a:endParaRPr lang="nb-NO"/>
          </a:p>
        </p:txBody>
      </p:sp>
      <p:sp>
        <p:nvSpPr>
          <p:cNvPr id="8" name="Plassholder for innhold 2"/>
          <p:cNvSpPr>
            <a:spLocks noGrp="1"/>
          </p:cNvSpPr>
          <p:nvPr>
            <p:ph idx="1" hasCustomPrompt="1"/>
          </p:nvPr>
        </p:nvSpPr>
        <p:spPr>
          <a:xfrm>
            <a:off x="1260387" y="3091543"/>
            <a:ext cx="12277306" cy="9187986"/>
          </a:xfrm>
        </p:spPr>
        <p:txBody>
          <a:bodyPr/>
          <a:lstStyle>
            <a:lvl1pPr>
              <a:defRPr/>
            </a:lvl1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9" name="Plassholder for tekst 8"/>
          <p:cNvSpPr>
            <a:spLocks noGrp="1"/>
          </p:cNvSpPr>
          <p:nvPr>
            <p:ph type="body" sz="quarter" idx="11" hasCustomPrompt="1"/>
          </p:nvPr>
        </p:nvSpPr>
        <p:spPr>
          <a:xfrm>
            <a:off x="1259560" y="2630802"/>
            <a:ext cx="12277305" cy="461665"/>
          </a:xfrm>
        </p:spPr>
        <p:txBody>
          <a:bodyPr wrap="square">
            <a:spAutoFit/>
          </a:bodyPr>
          <a:lstStyle>
            <a:lvl1pPr marL="0" indent="0">
              <a:buNone/>
              <a:defRPr b="1">
                <a:solidFill>
                  <a:srgbClr val="D8222C"/>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1532741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7" name="Rektangel 6"/>
          <p:cNvSpPr/>
          <p:nvPr userDrawn="1"/>
        </p:nvSpPr>
        <p:spPr>
          <a:xfrm>
            <a:off x="5742718" y="-1"/>
            <a:ext cx="18638107" cy="13714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lassholder for bilde 4"/>
          <p:cNvSpPr>
            <a:spLocks noGrp="1"/>
          </p:cNvSpPr>
          <p:nvPr>
            <p:ph type="pic" sz="quarter" idx="10" hasCustomPrompt="1"/>
          </p:nvPr>
        </p:nvSpPr>
        <p:spPr>
          <a:xfrm>
            <a:off x="5742717" y="-1"/>
            <a:ext cx="18638107" cy="13714413"/>
          </a:xfrm>
        </p:spPr>
        <p:txBody>
          <a:bodyPr/>
          <a:lstStyle>
            <a:lvl1pPr>
              <a:defRPr/>
            </a:lvl1pPr>
          </a:lstStyle>
          <a:p>
            <a:r>
              <a:rPr lang="en-GB"/>
              <a:t>Click the icon to add picture</a:t>
            </a:r>
          </a:p>
        </p:txBody>
      </p:sp>
      <p:sp>
        <p:nvSpPr>
          <p:cNvPr id="10" name="Plassholder for innhold 2"/>
          <p:cNvSpPr>
            <a:spLocks noGrp="1"/>
          </p:cNvSpPr>
          <p:nvPr>
            <p:ph idx="11" hasCustomPrompt="1"/>
          </p:nvPr>
        </p:nvSpPr>
        <p:spPr>
          <a:xfrm>
            <a:off x="1260386" y="1629141"/>
            <a:ext cx="4010673" cy="10650388"/>
          </a:xfrm>
        </p:spPr>
        <p:txBody>
          <a:bodyPr/>
          <a:lstStyle>
            <a:lvl1pPr>
              <a:defRPr/>
            </a:lvl1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11" name="Plassholder for tekst 8"/>
          <p:cNvSpPr>
            <a:spLocks noGrp="1"/>
          </p:cNvSpPr>
          <p:nvPr>
            <p:ph type="body" sz="quarter" idx="12" hasCustomPrompt="1"/>
          </p:nvPr>
        </p:nvSpPr>
        <p:spPr>
          <a:xfrm>
            <a:off x="1260386" y="1167476"/>
            <a:ext cx="4010673" cy="461665"/>
          </a:xfrm>
        </p:spPr>
        <p:txBody>
          <a:bodyPr wrap="square">
            <a:spAutoFit/>
          </a:bodyPr>
          <a:lstStyle>
            <a:lvl1pPr marL="0" indent="0">
              <a:buNone/>
              <a:defRPr b="1">
                <a:solidFill>
                  <a:srgbClr val="0F3C74"/>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222773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og bilde Orange">
    <p:spTree>
      <p:nvGrpSpPr>
        <p:cNvPr id="1" name=""/>
        <p:cNvGrpSpPr/>
        <p:nvPr/>
      </p:nvGrpSpPr>
      <p:grpSpPr>
        <a:xfrm>
          <a:off x="0" y="0"/>
          <a:ext cx="0" cy="0"/>
          <a:chOff x="0" y="0"/>
          <a:chExt cx="0" cy="0"/>
        </a:xfrm>
      </p:grpSpPr>
      <p:sp>
        <p:nvSpPr>
          <p:cNvPr id="7" name="Rektangel 6"/>
          <p:cNvSpPr/>
          <p:nvPr userDrawn="1"/>
        </p:nvSpPr>
        <p:spPr>
          <a:xfrm>
            <a:off x="5742718" y="-1"/>
            <a:ext cx="18638107" cy="13714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lassholder for bilde 4"/>
          <p:cNvSpPr>
            <a:spLocks noGrp="1"/>
          </p:cNvSpPr>
          <p:nvPr>
            <p:ph type="pic" sz="quarter" idx="10" hasCustomPrompt="1"/>
          </p:nvPr>
        </p:nvSpPr>
        <p:spPr>
          <a:xfrm>
            <a:off x="5742717" y="-1"/>
            <a:ext cx="18638107" cy="13714413"/>
          </a:xfrm>
        </p:spPr>
        <p:txBody>
          <a:bodyPr/>
          <a:lstStyle>
            <a:lvl1pPr>
              <a:defRPr/>
            </a:lvl1pPr>
          </a:lstStyle>
          <a:p>
            <a:r>
              <a:rPr lang="en-GB"/>
              <a:t>Click the icon to add picture</a:t>
            </a:r>
          </a:p>
        </p:txBody>
      </p:sp>
      <p:sp>
        <p:nvSpPr>
          <p:cNvPr id="10" name="Plassholder for innhold 2"/>
          <p:cNvSpPr>
            <a:spLocks noGrp="1"/>
          </p:cNvSpPr>
          <p:nvPr>
            <p:ph idx="11" hasCustomPrompt="1"/>
          </p:nvPr>
        </p:nvSpPr>
        <p:spPr>
          <a:xfrm>
            <a:off x="1260386" y="1629141"/>
            <a:ext cx="4010673" cy="10650388"/>
          </a:xfrm>
        </p:spPr>
        <p:txBody>
          <a:body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11" name="Plassholder for tekst 8"/>
          <p:cNvSpPr>
            <a:spLocks noGrp="1"/>
          </p:cNvSpPr>
          <p:nvPr>
            <p:ph type="body" sz="quarter" idx="12" hasCustomPrompt="1"/>
          </p:nvPr>
        </p:nvSpPr>
        <p:spPr>
          <a:xfrm>
            <a:off x="1259560" y="1168400"/>
            <a:ext cx="4010673" cy="461665"/>
          </a:xfrm>
        </p:spPr>
        <p:txBody>
          <a:bodyPr wrap="square">
            <a:spAutoFit/>
          </a:bodyPr>
          <a:lstStyle>
            <a:lvl1pPr marL="0" indent="0">
              <a:buNone/>
              <a:defRPr b="1">
                <a:solidFill>
                  <a:srgbClr val="0F3C74"/>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2744334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ort bilde">
    <p:bg>
      <p:bgPr>
        <a:blipFill>
          <a:blip r:embed="rId2"/>
          <a:stretch>
            <a:fillRect/>
          </a:stretch>
        </a:blipFill>
        <a:effectLst/>
      </p:bgPr>
    </p:bg>
    <p:spTree>
      <p:nvGrpSpPr>
        <p:cNvPr id="1" name=""/>
        <p:cNvGrpSpPr/>
        <p:nvPr/>
      </p:nvGrpSpPr>
      <p:grpSpPr>
        <a:xfrm>
          <a:off x="0" y="0"/>
          <a:ext cx="0" cy="0"/>
          <a:chOff x="0" y="0"/>
          <a:chExt cx="0" cy="0"/>
        </a:xfrm>
      </p:grpSpPr>
      <p:sp>
        <p:nvSpPr>
          <p:cNvPr id="41" name="Rectangle 5"/>
          <p:cNvSpPr>
            <a:spLocks noChangeArrowheads="1"/>
          </p:cNvSpPr>
          <p:nvPr userDrawn="1"/>
        </p:nvSpPr>
        <p:spPr bwMode="auto">
          <a:xfrm>
            <a:off x="1906588" y="12903932"/>
            <a:ext cx="155575" cy="161925"/>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Freeform 6"/>
          <p:cNvSpPr>
            <a:spLocks/>
          </p:cNvSpPr>
          <p:nvPr userDrawn="1"/>
        </p:nvSpPr>
        <p:spPr bwMode="auto">
          <a:xfrm>
            <a:off x="1433513" y="12903932"/>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 name="Rectangle 7"/>
          <p:cNvSpPr>
            <a:spLocks noChangeArrowheads="1"/>
          </p:cNvSpPr>
          <p:nvPr userDrawn="1"/>
        </p:nvSpPr>
        <p:spPr bwMode="auto">
          <a:xfrm>
            <a:off x="1277938" y="12903932"/>
            <a:ext cx="155575"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Freeform 8"/>
          <p:cNvSpPr>
            <a:spLocks/>
          </p:cNvSpPr>
          <p:nvPr userDrawn="1"/>
        </p:nvSpPr>
        <p:spPr bwMode="auto">
          <a:xfrm>
            <a:off x="1592263"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 name="Rectangle 12"/>
          <p:cNvSpPr>
            <a:spLocks noChangeArrowheads="1"/>
          </p:cNvSpPr>
          <p:nvPr userDrawn="1"/>
        </p:nvSpPr>
        <p:spPr bwMode="auto">
          <a:xfrm>
            <a:off x="1747838" y="12589607"/>
            <a:ext cx="158750" cy="476250"/>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Line 14"/>
          <p:cNvSpPr>
            <a:spLocks noChangeShapeType="1"/>
          </p:cNvSpPr>
          <p:nvPr userDrawn="1"/>
        </p:nvSpPr>
        <p:spPr bwMode="auto">
          <a:xfrm>
            <a:off x="2062163" y="13065857"/>
            <a:ext cx="22318662"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Line 15"/>
          <p:cNvSpPr>
            <a:spLocks noChangeShapeType="1"/>
          </p:cNvSpPr>
          <p:nvPr userDrawn="1"/>
        </p:nvSpPr>
        <p:spPr bwMode="auto">
          <a:xfrm>
            <a:off x="6350" y="13065857"/>
            <a:ext cx="127158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211133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260386" y="1097394"/>
            <a:ext cx="21861705" cy="1077218"/>
          </a:xfrm>
          <a:prstGeom prst="rect">
            <a:avLst/>
          </a:prstGeom>
        </p:spPr>
        <p:txBody>
          <a:bodyPr vert="horz" wrap="square" lIns="0" tIns="0" rIns="0" bIns="0" rtlCol="0" anchor="ctr">
            <a:spAutoFit/>
          </a:bodyPr>
          <a:lstStyle/>
          <a:p>
            <a:r>
              <a:rPr lang="nb-NO" err="1"/>
              <a:t>Click</a:t>
            </a:r>
            <a:r>
              <a:rPr lang="nb-NO"/>
              <a:t> to </a:t>
            </a:r>
            <a:r>
              <a:rPr lang="nb-NO" err="1"/>
              <a:t>add</a:t>
            </a:r>
            <a:r>
              <a:rPr lang="nb-NO"/>
              <a:t> </a:t>
            </a:r>
            <a:r>
              <a:rPr lang="nb-NO" err="1"/>
              <a:t>title</a:t>
            </a:r>
            <a:endParaRPr lang="nb-NO"/>
          </a:p>
        </p:txBody>
      </p:sp>
      <p:sp>
        <p:nvSpPr>
          <p:cNvPr id="3" name="Plassholder for tekst 2"/>
          <p:cNvSpPr>
            <a:spLocks noGrp="1"/>
          </p:cNvSpPr>
          <p:nvPr>
            <p:ph type="body" idx="1"/>
          </p:nvPr>
        </p:nvSpPr>
        <p:spPr>
          <a:xfrm>
            <a:off x="1260386" y="2647950"/>
            <a:ext cx="21861705" cy="9631579"/>
          </a:xfrm>
          <a:prstGeom prst="rect">
            <a:avLst/>
          </a:prstGeom>
        </p:spPr>
        <p:txBody>
          <a:bodyPr vert="horz" lIns="0" tIns="0" rIns="0" bIns="0" rtlCol="0">
            <a:normAutofit/>
          </a:body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29" name="Rectangle 5"/>
          <p:cNvSpPr>
            <a:spLocks noChangeArrowheads="1"/>
          </p:cNvSpPr>
          <p:nvPr userDrawn="1"/>
        </p:nvSpPr>
        <p:spPr bwMode="auto">
          <a:xfrm>
            <a:off x="1906588" y="12903932"/>
            <a:ext cx="155575" cy="161925"/>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Freeform 6"/>
          <p:cNvSpPr>
            <a:spLocks/>
          </p:cNvSpPr>
          <p:nvPr userDrawn="1"/>
        </p:nvSpPr>
        <p:spPr bwMode="auto">
          <a:xfrm>
            <a:off x="1433513" y="12903932"/>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Rectangle 7"/>
          <p:cNvSpPr>
            <a:spLocks noChangeArrowheads="1"/>
          </p:cNvSpPr>
          <p:nvPr userDrawn="1"/>
        </p:nvSpPr>
        <p:spPr bwMode="auto">
          <a:xfrm>
            <a:off x="1277938" y="12903932"/>
            <a:ext cx="155575" cy="319088"/>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Freeform 8"/>
          <p:cNvSpPr>
            <a:spLocks/>
          </p:cNvSpPr>
          <p:nvPr userDrawn="1"/>
        </p:nvSpPr>
        <p:spPr bwMode="auto">
          <a:xfrm>
            <a:off x="1592263"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Rectangle 12"/>
          <p:cNvSpPr>
            <a:spLocks noChangeArrowheads="1"/>
          </p:cNvSpPr>
          <p:nvPr userDrawn="1"/>
        </p:nvSpPr>
        <p:spPr bwMode="auto">
          <a:xfrm>
            <a:off x="1747838" y="12589607"/>
            <a:ext cx="158750" cy="476250"/>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14"/>
          <p:cNvSpPr>
            <a:spLocks noChangeShapeType="1"/>
          </p:cNvSpPr>
          <p:nvPr userDrawn="1"/>
        </p:nvSpPr>
        <p:spPr bwMode="auto">
          <a:xfrm>
            <a:off x="2062163" y="13065857"/>
            <a:ext cx="22318662" cy="0"/>
          </a:xfrm>
          <a:prstGeom prst="line">
            <a:avLst/>
          </a:prstGeom>
          <a:noFill/>
          <a:ln w="19050" cap="rnd">
            <a:solidFill>
              <a:srgbClr val="1D1E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 name="Line 15"/>
          <p:cNvSpPr>
            <a:spLocks noChangeShapeType="1"/>
          </p:cNvSpPr>
          <p:nvPr userDrawn="1"/>
        </p:nvSpPr>
        <p:spPr bwMode="auto">
          <a:xfrm>
            <a:off x="6350" y="13065857"/>
            <a:ext cx="1271588" cy="0"/>
          </a:xfrm>
          <a:prstGeom prst="line">
            <a:avLst/>
          </a:prstGeom>
          <a:noFill/>
          <a:ln w="19050" cap="rnd">
            <a:solidFill>
              <a:srgbClr val="1D1E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81235484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64" r:id="rId4"/>
    <p:sldLayoutId id="2147483657" r:id="rId5"/>
    <p:sldLayoutId id="2147483665" r:id="rId6"/>
    <p:sldLayoutId id="2147483658" r:id="rId7"/>
    <p:sldLayoutId id="2147483666" r:id="rId8"/>
    <p:sldLayoutId id="2147483659" r:id="rId9"/>
    <p:sldLayoutId id="2147483660" r:id="rId10"/>
    <p:sldLayoutId id="2147483667" r:id="rId11"/>
    <p:sldLayoutId id="2147483661" r:id="rId12"/>
    <p:sldLayoutId id="2147483668" r:id="rId13"/>
    <p:sldLayoutId id="2147483651" r:id="rId14"/>
    <p:sldLayoutId id="2147483669" r:id="rId15"/>
    <p:sldLayoutId id="2147483670" r:id="rId16"/>
    <p:sldLayoutId id="2147483663" r:id="rId17"/>
    <p:sldLayoutId id="2147483671" r:id="rId18"/>
  </p:sldLayoutIdLst>
  <p:hf sldNum="0" hdr="0" ftr="0"/>
  <p:txStyles>
    <p:titleStyle>
      <a:lvl1pPr algn="l" defTabSz="1828526" rtl="0" eaLnBrk="1" latinLnBrk="0" hangingPunct="1">
        <a:lnSpc>
          <a:spcPct val="100000"/>
        </a:lnSpc>
        <a:spcBef>
          <a:spcPct val="0"/>
        </a:spcBef>
        <a:buNone/>
        <a:defRPr sz="7000" b="1" kern="1200">
          <a:solidFill>
            <a:srgbClr val="0F3C74"/>
          </a:solidFill>
          <a:latin typeface="+mj-lt"/>
          <a:ea typeface="+mj-ea"/>
          <a:cs typeface="+mj-cs"/>
        </a:defRPr>
      </a:lvl1pPr>
    </p:titleStyle>
    <p:bodyStyle>
      <a:lvl1pPr marL="457131" indent="-457131" algn="l" defTabSz="1828526" rtl="0" eaLnBrk="1" latinLnBrk="0" hangingPunct="1">
        <a:lnSpc>
          <a:spcPct val="100000"/>
        </a:lnSpc>
        <a:spcBef>
          <a:spcPts val="2000"/>
        </a:spcBef>
        <a:buFont typeface="Arial" panose="020B0604020202020204" pitchFamily="34" charset="0"/>
        <a:buChar char="•"/>
        <a:defRPr sz="3000" kern="1200">
          <a:solidFill>
            <a:schemeClr val="dk2"/>
          </a:solidFill>
          <a:latin typeface="+mn-lt"/>
          <a:ea typeface="+mn-ea"/>
          <a:cs typeface="+mn-cs"/>
        </a:defRPr>
      </a:lvl1pPr>
      <a:lvl2pPr marL="1371394"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2pPr>
      <a:lvl3pPr marL="2285657"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3pPr>
      <a:lvl4pPr marL="3199920"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4pPr>
      <a:lvl5pPr marL="4114183"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5pPr>
      <a:lvl6pPr marL="5028446"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708"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971"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1234"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526" rtl="0" eaLnBrk="1" latinLnBrk="0" hangingPunct="1">
        <a:defRPr sz="3599" kern="1200">
          <a:solidFill>
            <a:schemeClr val="tx1"/>
          </a:solidFill>
          <a:latin typeface="+mn-lt"/>
          <a:ea typeface="+mn-ea"/>
          <a:cs typeface="+mn-cs"/>
        </a:defRPr>
      </a:lvl1pPr>
      <a:lvl2pPr marL="914263" algn="l" defTabSz="1828526" rtl="0" eaLnBrk="1" latinLnBrk="0" hangingPunct="1">
        <a:defRPr sz="3599" kern="1200">
          <a:solidFill>
            <a:schemeClr val="tx1"/>
          </a:solidFill>
          <a:latin typeface="+mn-lt"/>
          <a:ea typeface="+mn-ea"/>
          <a:cs typeface="+mn-cs"/>
        </a:defRPr>
      </a:lvl2pPr>
      <a:lvl3pPr marL="1828526" algn="l" defTabSz="1828526" rtl="0" eaLnBrk="1" latinLnBrk="0" hangingPunct="1">
        <a:defRPr sz="3599" kern="1200">
          <a:solidFill>
            <a:schemeClr val="tx1"/>
          </a:solidFill>
          <a:latin typeface="+mn-lt"/>
          <a:ea typeface="+mn-ea"/>
          <a:cs typeface="+mn-cs"/>
        </a:defRPr>
      </a:lvl3pPr>
      <a:lvl4pPr marL="2742789" algn="l" defTabSz="1828526" rtl="0" eaLnBrk="1" latinLnBrk="0" hangingPunct="1">
        <a:defRPr sz="3599" kern="1200">
          <a:solidFill>
            <a:schemeClr val="tx1"/>
          </a:solidFill>
          <a:latin typeface="+mn-lt"/>
          <a:ea typeface="+mn-ea"/>
          <a:cs typeface="+mn-cs"/>
        </a:defRPr>
      </a:lvl4pPr>
      <a:lvl5pPr marL="3657051" algn="l" defTabSz="1828526" rtl="0" eaLnBrk="1" latinLnBrk="0" hangingPunct="1">
        <a:defRPr sz="3599" kern="1200">
          <a:solidFill>
            <a:schemeClr val="tx1"/>
          </a:solidFill>
          <a:latin typeface="+mn-lt"/>
          <a:ea typeface="+mn-ea"/>
          <a:cs typeface="+mn-cs"/>
        </a:defRPr>
      </a:lvl5pPr>
      <a:lvl6pPr marL="4571314" algn="l" defTabSz="1828526" rtl="0" eaLnBrk="1" latinLnBrk="0" hangingPunct="1">
        <a:defRPr sz="3599" kern="1200">
          <a:solidFill>
            <a:schemeClr val="tx1"/>
          </a:solidFill>
          <a:latin typeface="+mn-lt"/>
          <a:ea typeface="+mn-ea"/>
          <a:cs typeface="+mn-cs"/>
        </a:defRPr>
      </a:lvl6pPr>
      <a:lvl7pPr marL="5485577" algn="l" defTabSz="1828526" rtl="0" eaLnBrk="1" latinLnBrk="0" hangingPunct="1">
        <a:defRPr sz="3599" kern="1200">
          <a:solidFill>
            <a:schemeClr val="tx1"/>
          </a:solidFill>
          <a:latin typeface="+mn-lt"/>
          <a:ea typeface="+mn-ea"/>
          <a:cs typeface="+mn-cs"/>
        </a:defRPr>
      </a:lvl7pPr>
      <a:lvl8pPr marL="6399840" algn="l" defTabSz="1828526" rtl="0" eaLnBrk="1" latinLnBrk="0" hangingPunct="1">
        <a:defRPr sz="3599" kern="1200">
          <a:solidFill>
            <a:schemeClr val="tx1"/>
          </a:solidFill>
          <a:latin typeface="+mn-lt"/>
          <a:ea typeface="+mn-ea"/>
          <a:cs typeface="+mn-cs"/>
        </a:defRPr>
      </a:lvl8pPr>
      <a:lvl9pPr marL="7314103" algn="l" defTabSz="1828526"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8.xml"/><Relationship Id="rId5" Type="http://schemas.openxmlformats.org/officeDocument/2006/relationships/image" Target="../media/image36.emf"/><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customXml" Target="../ink/ink1.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19">
            <a:extLst>
              <a:ext uri="{FF2B5EF4-FFF2-40B4-BE49-F238E27FC236}">
                <a16:creationId xmlns:a16="http://schemas.microsoft.com/office/drawing/2014/main" id="{C0AF338C-3711-7975-4F1A-C056AB090C9A}"/>
              </a:ext>
            </a:extLst>
          </p:cNvPr>
          <p:cNvPicPr>
            <a:picLocks noChangeAspect="1"/>
          </p:cNvPicPr>
          <p:nvPr/>
        </p:nvPicPr>
        <p:blipFill>
          <a:blip r:embed="rId3"/>
          <a:stretch>
            <a:fillRect/>
          </a:stretch>
        </p:blipFill>
        <p:spPr>
          <a:xfrm>
            <a:off x="578231" y="359458"/>
            <a:ext cx="2012569" cy="2253388"/>
          </a:xfrm>
          <a:prstGeom prst="rect">
            <a:avLst/>
          </a:prstGeom>
        </p:spPr>
      </p:pic>
      <p:sp>
        <p:nvSpPr>
          <p:cNvPr id="6" name="Tytuł 1">
            <a:extLst>
              <a:ext uri="{FF2B5EF4-FFF2-40B4-BE49-F238E27FC236}">
                <a16:creationId xmlns:a16="http://schemas.microsoft.com/office/drawing/2014/main" id="{E5B64593-D18B-88BD-6409-EC23D025E838}"/>
              </a:ext>
            </a:extLst>
          </p:cNvPr>
          <p:cNvSpPr txBox="1">
            <a:spLocks/>
          </p:cNvSpPr>
          <p:nvPr/>
        </p:nvSpPr>
        <p:spPr>
          <a:xfrm>
            <a:off x="2990121" y="5206779"/>
            <a:ext cx="20230827" cy="1468207"/>
          </a:xfrm>
          <a:prstGeom prst="rect">
            <a:avLst/>
          </a:prstGeom>
        </p:spPr>
        <p:txBody>
          <a:bodyPr lIns="91440" tIns="45720" rIns="91440" bIns="45720" anchor="t">
            <a:noAutofit/>
          </a:bodyPr>
          <a:lstStyle>
            <a:lvl1pPr algn="l" defTabSz="1828526" rtl="0" eaLnBrk="1" latinLnBrk="0" hangingPunct="1">
              <a:lnSpc>
                <a:spcPct val="100000"/>
              </a:lnSpc>
              <a:spcBef>
                <a:spcPct val="0"/>
              </a:spcBef>
              <a:buNone/>
              <a:defRPr sz="7000" b="1" kern="1200">
                <a:solidFill>
                  <a:srgbClr val="0F3C74"/>
                </a:solidFill>
                <a:latin typeface="+mj-lt"/>
                <a:ea typeface="+mj-ea"/>
                <a:cs typeface="+mj-cs"/>
              </a:defRPr>
            </a:lvl1pPr>
          </a:lstStyle>
          <a:p>
            <a:r>
              <a:rPr lang="en-US" sz="6600">
                <a:solidFill>
                  <a:srgbClr val="D8222C"/>
                </a:solidFill>
              </a:rPr>
              <a:t>Proposing More Ecologically-Valid Experiment Protocol Using YouTube Platform</a:t>
            </a:r>
            <a:endParaRPr lang="en-US" sz="6600">
              <a:solidFill>
                <a:srgbClr val="D8222C"/>
              </a:solidFill>
              <a:cs typeface="Arial"/>
            </a:endParaRPr>
          </a:p>
        </p:txBody>
      </p:sp>
      <p:sp>
        <p:nvSpPr>
          <p:cNvPr id="7" name="Podtytuł 2">
            <a:extLst>
              <a:ext uri="{FF2B5EF4-FFF2-40B4-BE49-F238E27FC236}">
                <a16:creationId xmlns:a16="http://schemas.microsoft.com/office/drawing/2014/main" id="{F858557D-8B8E-E57F-3F8C-972EAF60B45A}"/>
              </a:ext>
            </a:extLst>
          </p:cNvPr>
          <p:cNvSpPr txBox="1">
            <a:spLocks/>
          </p:cNvSpPr>
          <p:nvPr/>
        </p:nvSpPr>
        <p:spPr>
          <a:xfrm>
            <a:off x="2990121" y="7924868"/>
            <a:ext cx="19051732" cy="1655762"/>
          </a:xfrm>
          <a:prstGeom prst="rect">
            <a:avLst/>
          </a:prstGeom>
        </p:spPr>
        <p:txBody>
          <a:bodyPr>
            <a:noAutofit/>
          </a:bodyPr>
          <a:lstStyle>
            <a:lvl1pPr marL="457131" indent="-457131" algn="l" defTabSz="1828526" rtl="0" eaLnBrk="1" latinLnBrk="0" hangingPunct="1">
              <a:lnSpc>
                <a:spcPct val="100000"/>
              </a:lnSpc>
              <a:spcBef>
                <a:spcPts val="2000"/>
              </a:spcBef>
              <a:buFont typeface="Arial" panose="020B0604020202020204" pitchFamily="34" charset="0"/>
              <a:buChar char="•"/>
              <a:defRPr sz="3000" kern="1200">
                <a:solidFill>
                  <a:schemeClr val="dk2"/>
                </a:solidFill>
                <a:latin typeface="+mn-lt"/>
                <a:ea typeface="+mn-ea"/>
                <a:cs typeface="+mn-cs"/>
              </a:defRPr>
            </a:lvl1pPr>
            <a:lvl2pPr marL="1371394"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2pPr>
            <a:lvl3pPr marL="2285657"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3pPr>
            <a:lvl4pPr marL="3199920"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4pPr>
            <a:lvl5pPr marL="4114183"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5pPr>
            <a:lvl6pPr marL="5028446"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708"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971"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1234"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buNone/>
            </a:pPr>
            <a:r>
              <a:rPr lang="pl-PL" sz="2800"/>
              <a:t>Gabriela Wielgus, Lucjan Janowski, Mikołaj Leszczuk, Kamil Koniuch, Rafał </a:t>
            </a:r>
            <a:r>
              <a:rPr lang="pl-PL" sz="2800" err="1"/>
              <a:t>Figlus</a:t>
            </a:r>
            <a:endParaRPr lang="pl-PL" sz="2800"/>
          </a:p>
          <a:p>
            <a:pPr marL="0" indent="0">
              <a:buNone/>
            </a:pPr>
            <a:r>
              <a:rPr lang="pl-PL" sz="2800"/>
              <a:t>AGH University of Science and Technology, Poland</a:t>
            </a:r>
          </a:p>
        </p:txBody>
      </p:sp>
      <p:sp>
        <p:nvSpPr>
          <p:cNvPr id="2" name="TextBox 1">
            <a:extLst>
              <a:ext uri="{FF2B5EF4-FFF2-40B4-BE49-F238E27FC236}">
                <a16:creationId xmlns:a16="http://schemas.microsoft.com/office/drawing/2014/main" id="{7E0C88CB-7F83-2CA2-CEBB-A3D6CD2D338D}"/>
              </a:ext>
            </a:extLst>
          </p:cNvPr>
          <p:cNvSpPr txBox="1"/>
          <p:nvPr/>
        </p:nvSpPr>
        <p:spPr>
          <a:xfrm>
            <a:off x="-1828800" y="3007895"/>
            <a:ext cx="184731" cy="646203"/>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740482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FF67-E101-321E-54FC-A92CB3988854}"/>
              </a:ext>
            </a:extLst>
          </p:cNvPr>
          <p:cNvSpPr>
            <a:spLocks noGrp="1"/>
          </p:cNvSpPr>
          <p:nvPr>
            <p:ph type="title" idx="4294967295"/>
          </p:nvPr>
        </p:nvSpPr>
        <p:spPr>
          <a:xfrm>
            <a:off x="1063081" y="576793"/>
            <a:ext cx="15296689" cy="1077912"/>
          </a:xfrm>
        </p:spPr>
        <p:txBody>
          <a:bodyPr/>
          <a:lstStyle/>
          <a:p>
            <a:r>
              <a:rPr lang="en-PL">
                <a:solidFill>
                  <a:srgbClr val="D8222C"/>
                </a:solidFill>
              </a:rPr>
              <a:t>Behaviors: User vs Network </a:t>
            </a:r>
            <a:endParaRPr lang="en-US">
              <a:solidFill>
                <a:srgbClr val="D8222C"/>
              </a:solidFill>
              <a:cs typeface="Arial"/>
            </a:endParaRPr>
          </a:p>
        </p:txBody>
      </p:sp>
      <p:pic>
        <p:nvPicPr>
          <p:cNvPr id="4" name="Picture 3">
            <a:extLst>
              <a:ext uri="{FF2B5EF4-FFF2-40B4-BE49-F238E27FC236}">
                <a16:creationId xmlns:a16="http://schemas.microsoft.com/office/drawing/2014/main" id="{EA1A6411-9C24-8B31-B344-AB78FF51BA16}"/>
              </a:ext>
            </a:extLst>
          </p:cNvPr>
          <p:cNvPicPr>
            <a:picLocks noChangeAspect="1"/>
          </p:cNvPicPr>
          <p:nvPr/>
        </p:nvPicPr>
        <p:blipFill>
          <a:blip r:embed="rId3"/>
          <a:stretch>
            <a:fillRect/>
          </a:stretch>
        </p:blipFill>
        <p:spPr>
          <a:xfrm>
            <a:off x="1838691" y="1653892"/>
            <a:ext cx="21798164" cy="10899169"/>
          </a:xfrm>
          <a:prstGeom prst="rect">
            <a:avLst/>
          </a:prstGeom>
        </p:spPr>
      </p:pic>
    </p:spTree>
    <p:extLst>
      <p:ext uri="{BB962C8B-B14F-4D97-AF65-F5344CB8AC3E}">
        <p14:creationId xmlns:p14="http://schemas.microsoft.com/office/powerpoint/2010/main" val="641959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FF67-E101-321E-54FC-A92CB3988854}"/>
              </a:ext>
            </a:extLst>
          </p:cNvPr>
          <p:cNvSpPr>
            <a:spLocks noGrp="1"/>
          </p:cNvSpPr>
          <p:nvPr>
            <p:ph type="title" idx="4294967295"/>
          </p:nvPr>
        </p:nvSpPr>
        <p:spPr>
          <a:xfrm>
            <a:off x="1070329" y="547491"/>
            <a:ext cx="15296689" cy="1077912"/>
          </a:xfrm>
        </p:spPr>
        <p:txBody>
          <a:bodyPr/>
          <a:lstStyle/>
          <a:p>
            <a:r>
              <a:rPr lang="en-PL">
                <a:solidFill>
                  <a:srgbClr val="D8222C"/>
                </a:solidFill>
              </a:rPr>
              <a:t>Behaviors: Details</a:t>
            </a:r>
          </a:p>
        </p:txBody>
      </p:sp>
      <p:pic>
        <p:nvPicPr>
          <p:cNvPr id="5" name="Picture 4">
            <a:extLst>
              <a:ext uri="{FF2B5EF4-FFF2-40B4-BE49-F238E27FC236}">
                <a16:creationId xmlns:a16="http://schemas.microsoft.com/office/drawing/2014/main" id="{ABE1617E-2F73-C8FE-595F-0A0FF6B28F1E}"/>
              </a:ext>
            </a:extLst>
          </p:cNvPr>
          <p:cNvPicPr>
            <a:picLocks noChangeAspect="1"/>
          </p:cNvPicPr>
          <p:nvPr/>
        </p:nvPicPr>
        <p:blipFill>
          <a:blip r:embed="rId3"/>
          <a:stretch>
            <a:fillRect/>
          </a:stretch>
        </p:blipFill>
        <p:spPr>
          <a:xfrm>
            <a:off x="12194832" y="4346617"/>
            <a:ext cx="11880000" cy="5940000"/>
          </a:xfrm>
          <a:prstGeom prst="rect">
            <a:avLst/>
          </a:prstGeom>
        </p:spPr>
      </p:pic>
      <p:pic>
        <p:nvPicPr>
          <p:cNvPr id="7" name="Picture 6">
            <a:extLst>
              <a:ext uri="{FF2B5EF4-FFF2-40B4-BE49-F238E27FC236}">
                <a16:creationId xmlns:a16="http://schemas.microsoft.com/office/drawing/2014/main" id="{BA047F19-3B79-BC69-2B6B-E2D5E98516C9}"/>
              </a:ext>
            </a:extLst>
          </p:cNvPr>
          <p:cNvPicPr>
            <a:picLocks noChangeAspect="1"/>
          </p:cNvPicPr>
          <p:nvPr/>
        </p:nvPicPr>
        <p:blipFill>
          <a:blip r:embed="rId4"/>
          <a:stretch>
            <a:fillRect/>
          </a:stretch>
        </p:blipFill>
        <p:spPr>
          <a:xfrm>
            <a:off x="322098" y="4346617"/>
            <a:ext cx="11880000" cy="5940000"/>
          </a:xfrm>
          <a:prstGeom prst="rect">
            <a:avLst/>
          </a:prstGeom>
        </p:spPr>
      </p:pic>
      <p:sp>
        <p:nvSpPr>
          <p:cNvPr id="8" name="TextBox 7">
            <a:extLst>
              <a:ext uri="{FF2B5EF4-FFF2-40B4-BE49-F238E27FC236}">
                <a16:creationId xmlns:a16="http://schemas.microsoft.com/office/drawing/2014/main" id="{B1451B0D-7965-0CF9-E31A-CB507998DEEB}"/>
              </a:ext>
            </a:extLst>
          </p:cNvPr>
          <p:cNvSpPr txBox="1"/>
          <p:nvPr/>
        </p:nvSpPr>
        <p:spPr>
          <a:xfrm>
            <a:off x="4748368" y="3368842"/>
            <a:ext cx="1159292" cy="646203"/>
          </a:xfrm>
          <a:prstGeom prst="rect">
            <a:avLst/>
          </a:prstGeom>
          <a:noFill/>
        </p:spPr>
        <p:txBody>
          <a:bodyPr wrap="none" rtlCol="0">
            <a:spAutoFit/>
          </a:bodyPr>
          <a:lstStyle/>
          <a:p>
            <a:r>
              <a:rPr lang="en-PL"/>
              <a:t>User</a:t>
            </a:r>
          </a:p>
        </p:txBody>
      </p:sp>
      <p:sp>
        <p:nvSpPr>
          <p:cNvPr id="9" name="TextBox 8">
            <a:extLst>
              <a:ext uri="{FF2B5EF4-FFF2-40B4-BE49-F238E27FC236}">
                <a16:creationId xmlns:a16="http://schemas.microsoft.com/office/drawing/2014/main" id="{4D0D4912-BB52-6242-08AE-2C57B4934DCE}"/>
              </a:ext>
            </a:extLst>
          </p:cNvPr>
          <p:cNvSpPr txBox="1"/>
          <p:nvPr/>
        </p:nvSpPr>
        <p:spPr>
          <a:xfrm>
            <a:off x="16664651" y="3368842"/>
            <a:ext cx="1877437" cy="646203"/>
          </a:xfrm>
          <a:prstGeom prst="rect">
            <a:avLst/>
          </a:prstGeom>
          <a:noFill/>
        </p:spPr>
        <p:txBody>
          <a:bodyPr wrap="none" rtlCol="0">
            <a:spAutoFit/>
          </a:bodyPr>
          <a:lstStyle/>
          <a:p>
            <a:r>
              <a:rPr lang="en-PL"/>
              <a:t>Network</a:t>
            </a:r>
          </a:p>
        </p:txBody>
      </p:sp>
    </p:spTree>
    <p:extLst>
      <p:ext uri="{BB962C8B-B14F-4D97-AF65-F5344CB8AC3E}">
        <p14:creationId xmlns:p14="http://schemas.microsoft.com/office/powerpoint/2010/main" val="2463503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5">
            <a:extLst>
              <a:ext uri="{FF2B5EF4-FFF2-40B4-BE49-F238E27FC236}">
                <a16:creationId xmlns:a16="http://schemas.microsoft.com/office/drawing/2014/main" id="{6839635A-BE68-FF5A-9EA7-6E22E0061138}"/>
              </a:ext>
            </a:extLst>
          </p:cNvPr>
          <p:cNvPicPr>
            <a:picLocks noChangeAspect="1"/>
          </p:cNvPicPr>
          <p:nvPr/>
        </p:nvPicPr>
        <p:blipFill>
          <a:blip r:embed="rId3"/>
          <a:stretch>
            <a:fillRect/>
          </a:stretch>
        </p:blipFill>
        <p:spPr>
          <a:xfrm>
            <a:off x="2086230" y="2948141"/>
            <a:ext cx="18984779" cy="10044566"/>
          </a:xfrm>
          <a:prstGeom prst="rect">
            <a:avLst/>
          </a:prstGeom>
        </p:spPr>
      </p:pic>
      <p:sp>
        <p:nvSpPr>
          <p:cNvPr id="2" name="Tittel 1"/>
          <p:cNvSpPr>
            <a:spLocks noGrp="1"/>
          </p:cNvSpPr>
          <p:nvPr>
            <p:ph type="title"/>
          </p:nvPr>
        </p:nvSpPr>
        <p:spPr>
          <a:xfrm>
            <a:off x="1095095" y="587706"/>
            <a:ext cx="21861705" cy="1077218"/>
          </a:xfrm>
        </p:spPr>
        <p:txBody>
          <a:bodyPr/>
          <a:lstStyle/>
          <a:p>
            <a:r>
              <a:rPr lang="en-GB"/>
              <a:t>Groups</a:t>
            </a:r>
          </a:p>
        </p:txBody>
      </p:sp>
      <p:sp>
        <p:nvSpPr>
          <p:cNvPr id="3" name="Plassholder for innhold 2"/>
          <p:cNvSpPr>
            <a:spLocks noGrp="1"/>
          </p:cNvSpPr>
          <p:nvPr>
            <p:ph idx="1"/>
          </p:nvPr>
        </p:nvSpPr>
        <p:spPr>
          <a:xfrm>
            <a:off x="1266257" y="2346776"/>
            <a:ext cx="21861705" cy="3572961"/>
          </a:xfrm>
        </p:spPr>
        <p:txBody>
          <a:bodyPr/>
          <a:lstStyle/>
          <a:p>
            <a:pPr marL="0" indent="0">
              <a:buNone/>
            </a:pPr>
            <a:r>
              <a:rPr lang="pl-PL">
                <a:latin typeface="Helvetica Neue" panose="02000503000000020004" pitchFamily="2" charset="0"/>
              </a:rPr>
              <a:t>W</a:t>
            </a:r>
            <a:r>
              <a:rPr lang="pl-PL">
                <a:effectLst/>
                <a:latin typeface="Helvetica Neue" panose="02000503000000020004" pitchFamily="2" charset="0"/>
              </a:rPr>
              <a:t>e </a:t>
            </a:r>
            <a:r>
              <a:rPr lang="pl-PL" err="1">
                <a:effectLst/>
                <a:latin typeface="Helvetica Neue" panose="02000503000000020004" pitchFamily="2" charset="0"/>
              </a:rPr>
              <a:t>distinguished</a:t>
            </a:r>
            <a:r>
              <a:rPr lang="pl-PL">
                <a:effectLst/>
                <a:latin typeface="Helvetica Neue" panose="02000503000000020004" pitchFamily="2" charset="0"/>
              </a:rPr>
              <a:t> </a:t>
            </a:r>
            <a:r>
              <a:rPr lang="pl-PL" err="1">
                <a:effectLst/>
                <a:latin typeface="Helvetica Neue" panose="02000503000000020004" pitchFamily="2" charset="0"/>
              </a:rPr>
              <a:t>different</a:t>
            </a:r>
            <a:r>
              <a:rPr lang="pl-PL">
                <a:effectLst/>
                <a:latin typeface="Helvetica Neue" panose="02000503000000020004" pitchFamily="2" charset="0"/>
              </a:rPr>
              <a:t> </a:t>
            </a:r>
            <a:r>
              <a:rPr lang="pl-PL" err="1">
                <a:effectLst/>
                <a:latin typeface="Helvetica Neue" panose="02000503000000020004" pitchFamily="2" charset="0"/>
              </a:rPr>
              <a:t>groups</a:t>
            </a:r>
            <a:r>
              <a:rPr lang="pl-PL">
                <a:effectLst/>
                <a:latin typeface="Helvetica Neue" panose="02000503000000020004" pitchFamily="2" charset="0"/>
              </a:rPr>
              <a:t> of </a:t>
            </a:r>
            <a:r>
              <a:rPr lang="pl-PL" err="1">
                <a:effectLst/>
                <a:latin typeface="Helvetica Neue" panose="02000503000000020004" pitchFamily="2" charset="0"/>
              </a:rPr>
              <a:t>testers</a:t>
            </a:r>
            <a:r>
              <a:rPr lang="pl-PL">
                <a:effectLst/>
                <a:latin typeface="Helvetica Neue" panose="02000503000000020004" pitchFamily="2" charset="0"/>
              </a:rPr>
              <a:t> on the </a:t>
            </a:r>
            <a:r>
              <a:rPr lang="pl-PL" err="1">
                <a:effectLst/>
                <a:latin typeface="Helvetica Neue" panose="02000503000000020004" pitchFamily="2" charset="0"/>
              </a:rPr>
              <a:t>basis</a:t>
            </a:r>
            <a:r>
              <a:rPr lang="pl-PL">
                <a:effectLst/>
                <a:latin typeface="Helvetica Neue" panose="02000503000000020004" pitchFamily="2" charset="0"/>
              </a:rPr>
              <a:t> of the </a:t>
            </a:r>
            <a:r>
              <a:rPr lang="pl-PL" err="1">
                <a:effectLst/>
                <a:latin typeface="Helvetica Neue" panose="02000503000000020004" pitchFamily="2" charset="0"/>
              </a:rPr>
              <a:t>indicated</a:t>
            </a:r>
            <a:r>
              <a:rPr lang="pl-PL">
                <a:effectLst/>
                <a:latin typeface="Helvetica Neue" panose="02000503000000020004" pitchFamily="2" charset="0"/>
              </a:rPr>
              <a:t> </a:t>
            </a:r>
            <a:r>
              <a:rPr lang="pl-PL" err="1">
                <a:effectLst/>
                <a:latin typeface="Helvetica Neue" panose="02000503000000020004" pitchFamily="2" charset="0"/>
              </a:rPr>
              <a:t>behaviors</a:t>
            </a:r>
            <a:r>
              <a:rPr lang="pl-PL">
                <a:effectLst/>
                <a:latin typeface="Helvetica Neue" panose="02000503000000020004" pitchFamily="2" charset="0"/>
              </a:rPr>
              <a:t> </a:t>
            </a:r>
            <a:r>
              <a:rPr lang="pl-PL" err="1">
                <a:effectLst/>
                <a:latin typeface="Helvetica Neue" panose="02000503000000020004" pitchFamily="2" charset="0"/>
              </a:rPr>
              <a:t>such</a:t>
            </a:r>
            <a:r>
              <a:rPr lang="pl-PL">
                <a:effectLst/>
                <a:latin typeface="Helvetica Neue" panose="02000503000000020004" pitchFamily="2" charset="0"/>
              </a:rPr>
              <a:t> as:</a:t>
            </a:r>
          </a:p>
          <a:p>
            <a:pPr marL="914263" lvl="1" indent="0">
              <a:buNone/>
            </a:pPr>
            <a:r>
              <a:rPr lang="pl-PL">
                <a:effectLst/>
                <a:latin typeface="Helvetica Neue" panose="02000503000000020004" pitchFamily="2" charset="0"/>
              </a:rPr>
              <a:t>A: </a:t>
            </a:r>
            <a:r>
              <a:rPr lang="pl-PL" err="1">
                <a:effectLst/>
                <a:latin typeface="Helvetica Neue" panose="02000503000000020004" pitchFamily="2" charset="0"/>
              </a:rPr>
              <a:t>only</a:t>
            </a:r>
            <a:r>
              <a:rPr lang="pl-PL">
                <a:effectLst/>
                <a:latin typeface="Helvetica Neue" panose="02000503000000020004" pitchFamily="2" charset="0"/>
              </a:rPr>
              <a:t> </a:t>
            </a:r>
            <a:r>
              <a:rPr lang="pl-PL" err="1">
                <a:effectLst/>
                <a:latin typeface="Helvetica Neue" panose="02000503000000020004" pitchFamily="2" charset="0"/>
              </a:rPr>
              <a:t>watching</a:t>
            </a:r>
            <a:r>
              <a:rPr lang="pl-PL">
                <a:effectLst/>
                <a:latin typeface="Helvetica Neue" panose="02000503000000020004" pitchFamily="2" charset="0"/>
              </a:rPr>
              <a:t> (with </a:t>
            </a:r>
            <a:r>
              <a:rPr lang="pl-PL" err="1">
                <a:effectLst/>
                <a:latin typeface="Helvetica Neue" panose="02000503000000020004" pitchFamily="2" charset="0"/>
              </a:rPr>
              <a:t>searching</a:t>
            </a:r>
            <a:r>
              <a:rPr lang="pl-PL">
                <a:effectLst/>
                <a:latin typeface="Helvetica Neue" panose="02000503000000020004" pitchFamily="2" charset="0"/>
              </a:rPr>
              <a:t>)</a:t>
            </a:r>
          </a:p>
          <a:p>
            <a:pPr marL="914263" lvl="1" indent="0">
              <a:buNone/>
            </a:pPr>
            <a:r>
              <a:rPr lang="pl-PL">
                <a:effectLst/>
                <a:latin typeface="Helvetica Neue" panose="02000503000000020004" pitchFamily="2" charset="0"/>
              </a:rPr>
              <a:t>B: </a:t>
            </a:r>
            <a:r>
              <a:rPr lang="pl-PL" err="1">
                <a:effectLst/>
                <a:latin typeface="Helvetica Neue" panose="02000503000000020004" pitchFamily="2" charset="0"/>
              </a:rPr>
              <a:t>other</a:t>
            </a:r>
            <a:r>
              <a:rPr lang="pl-PL">
                <a:effectLst/>
                <a:latin typeface="Helvetica Neue" panose="02000503000000020004" pitchFamily="2" charset="0"/>
              </a:rPr>
              <a:t> </a:t>
            </a:r>
            <a:r>
              <a:rPr lang="pl-PL" err="1">
                <a:effectLst/>
                <a:latin typeface="Helvetica Neue" panose="02000503000000020004" pitchFamily="2" charset="0"/>
              </a:rPr>
              <a:t>behaviors</a:t>
            </a:r>
            <a:r>
              <a:rPr lang="pl-PL">
                <a:effectLst/>
                <a:latin typeface="Helvetica Neue" panose="02000503000000020004" pitchFamily="2" charset="0"/>
              </a:rPr>
              <a:t> (</a:t>
            </a:r>
            <a:r>
              <a:rPr lang="pl-PL" err="1">
                <a:effectLst/>
                <a:latin typeface="Helvetica Neue" panose="02000503000000020004" pitchFamily="2" charset="0"/>
              </a:rPr>
              <a:t>e.g</a:t>
            </a:r>
            <a:r>
              <a:rPr lang="pl-PL">
                <a:effectLst/>
                <a:latin typeface="Helvetica Neue" panose="02000503000000020004" pitchFamily="2" charset="0"/>
              </a:rPr>
              <a:t>. </a:t>
            </a:r>
            <a:r>
              <a:rPr lang="pl-PL" err="1">
                <a:effectLst/>
                <a:latin typeface="Helvetica Neue" panose="02000503000000020004" pitchFamily="2" charset="0"/>
              </a:rPr>
              <a:t>seeking</a:t>
            </a:r>
            <a:r>
              <a:rPr lang="pl-PL">
                <a:effectLst/>
                <a:latin typeface="Helvetica Neue" panose="02000503000000020004" pitchFamily="2" charset="0"/>
              </a:rPr>
              <a:t>, </a:t>
            </a:r>
            <a:r>
              <a:rPr lang="pl-PL" err="1">
                <a:effectLst/>
                <a:latin typeface="Helvetica Neue" panose="02000503000000020004" pitchFamily="2" charset="0"/>
              </a:rPr>
              <a:t>pausing</a:t>
            </a:r>
            <a:r>
              <a:rPr lang="pl-PL">
                <a:effectLst/>
                <a:latin typeface="Helvetica Neue" panose="02000503000000020004" pitchFamily="2" charset="0"/>
              </a:rPr>
              <a:t>, </a:t>
            </a:r>
            <a:r>
              <a:rPr lang="pl-PL" err="1">
                <a:effectLst/>
                <a:latin typeface="Helvetica Neue" panose="02000503000000020004" pitchFamily="2" charset="0"/>
              </a:rPr>
              <a:t>change</a:t>
            </a:r>
            <a:r>
              <a:rPr lang="pl-PL">
                <a:effectLst/>
                <a:latin typeface="Helvetica Neue" panose="02000503000000020004" pitchFamily="2" charset="0"/>
              </a:rPr>
              <a:t> of resolution)</a:t>
            </a:r>
          </a:p>
          <a:p>
            <a:pPr marL="914263" lvl="1" indent="0">
              <a:buNone/>
            </a:pPr>
            <a:r>
              <a:rPr lang="pl-PL">
                <a:effectLst/>
                <a:latin typeface="Helvetica Neue" panose="02000503000000020004" pitchFamily="2" charset="0"/>
              </a:rPr>
              <a:t>C: </a:t>
            </a:r>
            <a:r>
              <a:rPr lang="pl-PL" err="1">
                <a:effectLst/>
                <a:latin typeface="Helvetica Neue" panose="02000503000000020004" pitchFamily="2" charset="0"/>
              </a:rPr>
              <a:t>stalling</a:t>
            </a:r>
            <a:r>
              <a:rPr lang="pl-PL">
                <a:effectLst/>
                <a:latin typeface="Helvetica Neue" panose="02000503000000020004" pitchFamily="2" charset="0"/>
              </a:rPr>
              <a:t> (with </a:t>
            </a:r>
            <a:r>
              <a:rPr lang="pl-PL" err="1">
                <a:effectLst/>
                <a:latin typeface="Helvetica Neue" panose="02000503000000020004" pitchFamily="2" charset="0"/>
              </a:rPr>
              <a:t>other</a:t>
            </a:r>
            <a:r>
              <a:rPr lang="pl-PL">
                <a:effectLst/>
                <a:latin typeface="Helvetica Neue" panose="02000503000000020004" pitchFamily="2" charset="0"/>
              </a:rPr>
              <a:t> </a:t>
            </a:r>
            <a:r>
              <a:rPr lang="pl-PL" err="1">
                <a:effectLst/>
                <a:latin typeface="Helvetica Neue" panose="02000503000000020004" pitchFamily="2" charset="0"/>
              </a:rPr>
              <a:t>behaviors</a:t>
            </a:r>
            <a:r>
              <a:rPr lang="pl-PL">
                <a:effectLst/>
                <a:latin typeface="Helvetica Neue" panose="02000503000000020004" pitchFamily="2" charset="0"/>
              </a:rPr>
              <a:t>)</a:t>
            </a:r>
          </a:p>
          <a:p>
            <a:pPr marL="914263" lvl="1" indent="0">
              <a:buNone/>
            </a:pPr>
            <a:r>
              <a:rPr lang="pl-PL">
                <a:effectLst/>
                <a:latin typeface="Helvetica Neue" panose="02000503000000020004" pitchFamily="2" charset="0"/>
              </a:rPr>
              <a:t>D: </a:t>
            </a:r>
            <a:r>
              <a:rPr lang="pl-PL" err="1">
                <a:effectLst/>
                <a:latin typeface="Helvetica Neue" panose="02000503000000020004" pitchFamily="2" charset="0"/>
              </a:rPr>
              <a:t>initinal</a:t>
            </a:r>
            <a:r>
              <a:rPr lang="pl-PL">
                <a:effectLst/>
                <a:latin typeface="Helvetica Neue" panose="02000503000000020004" pitchFamily="2" charset="0"/>
              </a:rPr>
              <a:t> </a:t>
            </a:r>
            <a:r>
              <a:rPr lang="pl-PL" err="1">
                <a:effectLst/>
                <a:latin typeface="Helvetica Neue" panose="02000503000000020004" pitchFamily="2" charset="0"/>
              </a:rPr>
              <a:t>buffering</a:t>
            </a:r>
            <a:r>
              <a:rPr lang="pl-PL">
                <a:effectLst/>
                <a:latin typeface="Helvetica Neue" panose="02000503000000020004" pitchFamily="2" charset="0"/>
              </a:rPr>
              <a:t> (</a:t>
            </a:r>
            <a:r>
              <a:rPr lang="pl-PL" err="1">
                <a:effectLst/>
                <a:latin typeface="Helvetica Neue" panose="02000503000000020004" pitchFamily="2" charset="0"/>
              </a:rPr>
              <a:t>without</a:t>
            </a:r>
            <a:r>
              <a:rPr lang="pl-PL">
                <a:effectLst/>
                <a:latin typeface="Helvetica Neue" panose="02000503000000020004" pitchFamily="2" charset="0"/>
              </a:rPr>
              <a:t> </a:t>
            </a:r>
            <a:r>
              <a:rPr lang="pl-PL" err="1">
                <a:effectLst/>
                <a:latin typeface="Helvetica Neue" panose="02000503000000020004" pitchFamily="2" charset="0"/>
              </a:rPr>
              <a:t>stalling</a:t>
            </a:r>
            <a:r>
              <a:rPr lang="pl-PL">
                <a:effectLst/>
                <a:latin typeface="Helvetica Neue" panose="02000503000000020004" pitchFamily="2" charset="0"/>
              </a:rPr>
              <a:t> with </a:t>
            </a:r>
            <a:r>
              <a:rPr lang="pl-PL" err="1">
                <a:effectLst/>
                <a:latin typeface="Helvetica Neue" panose="02000503000000020004" pitchFamily="2" charset="0"/>
              </a:rPr>
              <a:t>other</a:t>
            </a:r>
            <a:r>
              <a:rPr lang="pl-PL">
                <a:effectLst/>
                <a:latin typeface="Helvetica Neue" panose="02000503000000020004" pitchFamily="2" charset="0"/>
              </a:rPr>
              <a:t> </a:t>
            </a:r>
            <a:r>
              <a:rPr lang="pl-PL" err="1">
                <a:effectLst/>
                <a:latin typeface="Helvetica Neue" panose="02000503000000020004" pitchFamily="2" charset="0"/>
              </a:rPr>
              <a:t>behaviors</a:t>
            </a:r>
            <a:r>
              <a:rPr lang="pl-PL">
                <a:effectLst/>
                <a:latin typeface="Helvetica Neue" panose="02000503000000020004" pitchFamily="2" charset="0"/>
              </a:rPr>
              <a:t>)</a:t>
            </a:r>
          </a:p>
          <a:p>
            <a:pPr marL="0" indent="0">
              <a:buNone/>
            </a:pPr>
            <a:endParaRPr lang="en-GB"/>
          </a:p>
        </p:txBody>
      </p:sp>
    </p:spTree>
    <p:extLst>
      <p:ext uri="{BB962C8B-B14F-4D97-AF65-F5344CB8AC3E}">
        <p14:creationId xmlns:p14="http://schemas.microsoft.com/office/powerpoint/2010/main" val="3062069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46612" y="697909"/>
            <a:ext cx="21861705" cy="1077218"/>
          </a:xfrm>
        </p:spPr>
        <p:txBody>
          <a:bodyPr/>
          <a:lstStyle/>
          <a:p>
            <a:r>
              <a:rPr lang="en-GB"/>
              <a:t>Three</a:t>
            </a:r>
            <a:endParaRPr lang="pl-PL"/>
          </a:p>
        </p:txBody>
      </p:sp>
      <p:sp>
        <p:nvSpPr>
          <p:cNvPr id="3" name="Diamond 2">
            <a:extLst>
              <a:ext uri="{FF2B5EF4-FFF2-40B4-BE49-F238E27FC236}">
                <a16:creationId xmlns:a16="http://schemas.microsoft.com/office/drawing/2014/main" id="{8720C0BA-749A-1E20-8133-7BCF65C093D1}"/>
              </a:ext>
            </a:extLst>
          </p:cNvPr>
          <p:cNvSpPr/>
          <p:nvPr/>
        </p:nvSpPr>
        <p:spPr>
          <a:xfrm>
            <a:off x="11325557" y="961763"/>
            <a:ext cx="4395578" cy="277321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ea typeface="+mn-lt"/>
                <a:cs typeface="+mn-lt"/>
              </a:rPr>
              <a:t>If there isn't any behavior?</a:t>
            </a:r>
            <a:endParaRPr lang="en-US" sz="2800">
              <a:cs typeface="Arial"/>
            </a:endParaRPr>
          </a:p>
        </p:txBody>
      </p:sp>
      <p:sp>
        <p:nvSpPr>
          <p:cNvPr id="4" name="Rectangle 3">
            <a:extLst>
              <a:ext uri="{FF2B5EF4-FFF2-40B4-BE49-F238E27FC236}">
                <a16:creationId xmlns:a16="http://schemas.microsoft.com/office/drawing/2014/main" id="{52713B66-EFE2-F1F8-7900-8F64EDB0502B}"/>
              </a:ext>
            </a:extLst>
          </p:cNvPr>
          <p:cNvSpPr/>
          <p:nvPr/>
        </p:nvSpPr>
        <p:spPr>
          <a:xfrm>
            <a:off x="5897429" y="1394318"/>
            <a:ext cx="3120520" cy="1643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0">
                <a:cs typeface="Arial"/>
              </a:rPr>
              <a:t>Group A</a:t>
            </a:r>
            <a:endParaRPr lang="en-US"/>
          </a:p>
        </p:txBody>
      </p:sp>
      <p:sp>
        <p:nvSpPr>
          <p:cNvPr id="14" name="Diamond 13">
            <a:extLst>
              <a:ext uri="{FF2B5EF4-FFF2-40B4-BE49-F238E27FC236}">
                <a16:creationId xmlns:a16="http://schemas.microsoft.com/office/drawing/2014/main" id="{7CDB16F2-0D5B-0011-9583-1D3FF1C71E23}"/>
              </a:ext>
            </a:extLst>
          </p:cNvPr>
          <p:cNvSpPr/>
          <p:nvPr/>
        </p:nvSpPr>
        <p:spPr>
          <a:xfrm>
            <a:off x="11338953" y="7134758"/>
            <a:ext cx="4395578" cy="277321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ea typeface="+mn-lt"/>
                <a:cs typeface="+mn-lt"/>
              </a:rPr>
              <a:t>Is it initial buffering?</a:t>
            </a:r>
            <a:endParaRPr lang="en-US" sz="2800">
              <a:cs typeface="Arial"/>
            </a:endParaRPr>
          </a:p>
        </p:txBody>
      </p:sp>
      <p:sp>
        <p:nvSpPr>
          <p:cNvPr id="15" name="Diamond 14">
            <a:extLst>
              <a:ext uri="{FF2B5EF4-FFF2-40B4-BE49-F238E27FC236}">
                <a16:creationId xmlns:a16="http://schemas.microsoft.com/office/drawing/2014/main" id="{2C2CC72D-DE9A-0125-5C13-D86CD7D31B7E}"/>
              </a:ext>
            </a:extLst>
          </p:cNvPr>
          <p:cNvSpPr/>
          <p:nvPr/>
        </p:nvSpPr>
        <p:spPr>
          <a:xfrm>
            <a:off x="11326818" y="4063714"/>
            <a:ext cx="4395578" cy="277321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ea typeface="+mn-lt"/>
                <a:cs typeface="+mn-lt"/>
              </a:rPr>
              <a:t>Is it stalling?</a:t>
            </a:r>
            <a:endParaRPr lang="en-US" sz="2800">
              <a:cs typeface="Arial"/>
            </a:endParaRPr>
          </a:p>
        </p:txBody>
      </p:sp>
      <p:sp>
        <p:nvSpPr>
          <p:cNvPr id="17" name="Diamond 16">
            <a:extLst>
              <a:ext uri="{FF2B5EF4-FFF2-40B4-BE49-F238E27FC236}">
                <a16:creationId xmlns:a16="http://schemas.microsoft.com/office/drawing/2014/main" id="{E7369C3A-C436-EC52-B838-62E701D7060B}"/>
              </a:ext>
            </a:extLst>
          </p:cNvPr>
          <p:cNvSpPr/>
          <p:nvPr/>
        </p:nvSpPr>
        <p:spPr>
          <a:xfrm>
            <a:off x="11326568" y="10219332"/>
            <a:ext cx="4395578" cy="277321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ea typeface="+mn-lt"/>
                <a:cs typeface="+mn-lt"/>
              </a:rPr>
              <a:t>Is scoring the only behavior?</a:t>
            </a:r>
            <a:endParaRPr lang="en-US" sz="2800">
              <a:cs typeface="Arial"/>
            </a:endParaRPr>
          </a:p>
        </p:txBody>
      </p:sp>
      <p:sp>
        <p:nvSpPr>
          <p:cNvPr id="20" name="Rectangle 19">
            <a:extLst>
              <a:ext uri="{FF2B5EF4-FFF2-40B4-BE49-F238E27FC236}">
                <a16:creationId xmlns:a16="http://schemas.microsoft.com/office/drawing/2014/main" id="{23088E0B-2BEE-3F90-FB64-6438AC894C9E}"/>
              </a:ext>
            </a:extLst>
          </p:cNvPr>
          <p:cNvSpPr/>
          <p:nvPr/>
        </p:nvSpPr>
        <p:spPr>
          <a:xfrm>
            <a:off x="5898319" y="4625821"/>
            <a:ext cx="3120520" cy="1643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550">
                <a:cs typeface="Arial"/>
              </a:rPr>
              <a:t>Group C</a:t>
            </a:r>
            <a:endParaRPr lang="en-US"/>
          </a:p>
        </p:txBody>
      </p:sp>
      <p:sp>
        <p:nvSpPr>
          <p:cNvPr id="21" name="Rectangle 20">
            <a:extLst>
              <a:ext uri="{FF2B5EF4-FFF2-40B4-BE49-F238E27FC236}">
                <a16:creationId xmlns:a16="http://schemas.microsoft.com/office/drawing/2014/main" id="{3C89CC05-1FC4-08E9-978F-1AB3B246B696}"/>
              </a:ext>
            </a:extLst>
          </p:cNvPr>
          <p:cNvSpPr/>
          <p:nvPr/>
        </p:nvSpPr>
        <p:spPr>
          <a:xfrm>
            <a:off x="5848098" y="7691770"/>
            <a:ext cx="3120520" cy="1643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550">
                <a:cs typeface="Arial"/>
              </a:rPr>
              <a:t>Group D</a:t>
            </a:r>
            <a:endParaRPr lang="en-US"/>
          </a:p>
        </p:txBody>
      </p:sp>
      <p:sp>
        <p:nvSpPr>
          <p:cNvPr id="23" name="Rectangle 22">
            <a:extLst>
              <a:ext uri="{FF2B5EF4-FFF2-40B4-BE49-F238E27FC236}">
                <a16:creationId xmlns:a16="http://schemas.microsoft.com/office/drawing/2014/main" id="{4E21BED1-56CE-8DF9-DF66-8F39420D6572}"/>
              </a:ext>
            </a:extLst>
          </p:cNvPr>
          <p:cNvSpPr/>
          <p:nvPr/>
        </p:nvSpPr>
        <p:spPr>
          <a:xfrm>
            <a:off x="5903595" y="10781057"/>
            <a:ext cx="3120520" cy="1643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550">
                <a:cs typeface="Arial"/>
              </a:rPr>
              <a:t>Group A</a:t>
            </a:r>
            <a:endParaRPr lang="en-US"/>
          </a:p>
        </p:txBody>
      </p:sp>
      <p:sp>
        <p:nvSpPr>
          <p:cNvPr id="24" name="Rectangle 23">
            <a:extLst>
              <a:ext uri="{FF2B5EF4-FFF2-40B4-BE49-F238E27FC236}">
                <a16:creationId xmlns:a16="http://schemas.microsoft.com/office/drawing/2014/main" id="{967ACE4F-5E47-5AD5-B120-88CD610FE2BC}"/>
              </a:ext>
            </a:extLst>
          </p:cNvPr>
          <p:cNvSpPr/>
          <p:nvPr/>
        </p:nvSpPr>
        <p:spPr>
          <a:xfrm>
            <a:off x="18137792" y="10838626"/>
            <a:ext cx="3132602" cy="1643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550">
                <a:cs typeface="Arial"/>
              </a:rPr>
              <a:t>Group B</a:t>
            </a:r>
            <a:endParaRPr lang="en-US"/>
          </a:p>
        </p:txBody>
      </p:sp>
      <p:cxnSp>
        <p:nvCxnSpPr>
          <p:cNvPr id="27" name="Straight Arrow Connector 26">
            <a:extLst>
              <a:ext uri="{FF2B5EF4-FFF2-40B4-BE49-F238E27FC236}">
                <a16:creationId xmlns:a16="http://schemas.microsoft.com/office/drawing/2014/main" id="{16C93EF4-90B2-4FE2-C8BB-F1B945F45896}"/>
              </a:ext>
            </a:extLst>
          </p:cNvPr>
          <p:cNvCxnSpPr/>
          <p:nvPr/>
        </p:nvCxnSpPr>
        <p:spPr>
          <a:xfrm>
            <a:off x="8670558" y="2338140"/>
            <a:ext cx="2661710" cy="1544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6020E83-42C7-68BF-9A6C-8EA3BE363815}"/>
              </a:ext>
            </a:extLst>
          </p:cNvPr>
          <p:cNvCxnSpPr>
            <a:cxnSpLocks/>
          </p:cNvCxnSpPr>
          <p:nvPr/>
        </p:nvCxnSpPr>
        <p:spPr>
          <a:xfrm flipV="1">
            <a:off x="8725813" y="5520289"/>
            <a:ext cx="2664746" cy="908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F48ACE8-243A-F864-FF3B-B8C3C51D54F1}"/>
              </a:ext>
            </a:extLst>
          </p:cNvPr>
          <p:cNvCxnSpPr>
            <a:cxnSpLocks/>
          </p:cNvCxnSpPr>
          <p:nvPr/>
        </p:nvCxnSpPr>
        <p:spPr>
          <a:xfrm>
            <a:off x="13514138" y="3741139"/>
            <a:ext cx="4770" cy="63363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9A9B6E8-1FCC-8881-2B11-0477FCC9A36E}"/>
              </a:ext>
            </a:extLst>
          </p:cNvPr>
          <p:cNvCxnSpPr>
            <a:cxnSpLocks/>
          </p:cNvCxnSpPr>
          <p:nvPr/>
        </p:nvCxnSpPr>
        <p:spPr>
          <a:xfrm flipV="1">
            <a:off x="8647808" y="8512308"/>
            <a:ext cx="2664746" cy="908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88903C6-D246-B58C-75BB-0F4DE4ACB96E}"/>
              </a:ext>
            </a:extLst>
          </p:cNvPr>
          <p:cNvCxnSpPr>
            <a:cxnSpLocks/>
          </p:cNvCxnSpPr>
          <p:nvPr/>
        </p:nvCxnSpPr>
        <p:spPr>
          <a:xfrm flipV="1">
            <a:off x="8682152" y="11595723"/>
            <a:ext cx="2664746" cy="908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757522B-0507-5A0A-BFAC-7E5FECA7FD9E}"/>
              </a:ext>
            </a:extLst>
          </p:cNvPr>
          <p:cNvCxnSpPr>
            <a:cxnSpLocks/>
          </p:cNvCxnSpPr>
          <p:nvPr/>
        </p:nvCxnSpPr>
        <p:spPr>
          <a:xfrm flipV="1">
            <a:off x="15716882" y="11598710"/>
            <a:ext cx="2664746" cy="908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1B63F8D-0513-D088-6A8B-922CCF49F394}"/>
              </a:ext>
            </a:extLst>
          </p:cNvPr>
          <p:cNvCxnSpPr>
            <a:cxnSpLocks/>
          </p:cNvCxnSpPr>
          <p:nvPr/>
        </p:nvCxnSpPr>
        <p:spPr>
          <a:xfrm>
            <a:off x="13526777" y="6815757"/>
            <a:ext cx="4770" cy="63363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938E9DF-76FE-F2E8-BBA9-3C2922D9D681}"/>
              </a:ext>
            </a:extLst>
          </p:cNvPr>
          <p:cNvCxnSpPr>
            <a:cxnSpLocks/>
          </p:cNvCxnSpPr>
          <p:nvPr/>
        </p:nvCxnSpPr>
        <p:spPr>
          <a:xfrm>
            <a:off x="13515370" y="9587943"/>
            <a:ext cx="4770" cy="633633"/>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519944C-B7B1-AF2D-C706-88C7FA5A0AFA}"/>
              </a:ext>
            </a:extLst>
          </p:cNvPr>
          <p:cNvSpPr txBox="1"/>
          <p:nvPr/>
        </p:nvSpPr>
        <p:spPr>
          <a:xfrm>
            <a:off x="9961101" y="1702385"/>
            <a:ext cx="459764" cy="6386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550">
                <a:cs typeface="Arial"/>
              </a:rPr>
              <a:t>T</a:t>
            </a:r>
            <a:endParaRPr lang="en-US"/>
          </a:p>
        </p:txBody>
      </p:sp>
      <p:sp>
        <p:nvSpPr>
          <p:cNvPr id="42" name="TextBox 41">
            <a:extLst>
              <a:ext uri="{FF2B5EF4-FFF2-40B4-BE49-F238E27FC236}">
                <a16:creationId xmlns:a16="http://schemas.microsoft.com/office/drawing/2014/main" id="{2125CF90-AA40-BDCF-392F-5A8CF24ED34E}"/>
              </a:ext>
            </a:extLst>
          </p:cNvPr>
          <p:cNvSpPr txBox="1"/>
          <p:nvPr/>
        </p:nvSpPr>
        <p:spPr>
          <a:xfrm>
            <a:off x="9962360" y="4805965"/>
            <a:ext cx="459764" cy="6386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550">
                <a:cs typeface="Arial"/>
              </a:rPr>
              <a:t>T</a:t>
            </a:r>
            <a:endParaRPr lang="en-US"/>
          </a:p>
        </p:txBody>
      </p:sp>
      <p:sp>
        <p:nvSpPr>
          <p:cNvPr id="43" name="TextBox 42">
            <a:extLst>
              <a:ext uri="{FF2B5EF4-FFF2-40B4-BE49-F238E27FC236}">
                <a16:creationId xmlns:a16="http://schemas.microsoft.com/office/drawing/2014/main" id="{5CC3296E-02B2-93D9-BEF7-306866EC85EF}"/>
              </a:ext>
            </a:extLst>
          </p:cNvPr>
          <p:cNvSpPr txBox="1"/>
          <p:nvPr/>
        </p:nvSpPr>
        <p:spPr>
          <a:xfrm>
            <a:off x="9962378" y="7945774"/>
            <a:ext cx="459764" cy="6386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550">
                <a:cs typeface="Arial"/>
              </a:rPr>
              <a:t>T</a:t>
            </a:r>
            <a:endParaRPr lang="en-US"/>
          </a:p>
        </p:txBody>
      </p:sp>
      <p:sp>
        <p:nvSpPr>
          <p:cNvPr id="44" name="TextBox 43">
            <a:extLst>
              <a:ext uri="{FF2B5EF4-FFF2-40B4-BE49-F238E27FC236}">
                <a16:creationId xmlns:a16="http://schemas.microsoft.com/office/drawing/2014/main" id="{74F9B609-67A6-71DC-D854-2CE8BF18A11F}"/>
              </a:ext>
            </a:extLst>
          </p:cNvPr>
          <p:cNvSpPr txBox="1"/>
          <p:nvPr/>
        </p:nvSpPr>
        <p:spPr>
          <a:xfrm>
            <a:off x="9962396" y="11025203"/>
            <a:ext cx="459764" cy="6386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550">
                <a:cs typeface="Arial"/>
              </a:rPr>
              <a:t>T</a:t>
            </a:r>
            <a:endParaRPr lang="en-US"/>
          </a:p>
        </p:txBody>
      </p:sp>
      <p:sp>
        <p:nvSpPr>
          <p:cNvPr id="45" name="TextBox 44">
            <a:extLst>
              <a:ext uri="{FF2B5EF4-FFF2-40B4-BE49-F238E27FC236}">
                <a16:creationId xmlns:a16="http://schemas.microsoft.com/office/drawing/2014/main" id="{09EB7102-FECD-0759-0E61-F732D389E6FE}"/>
              </a:ext>
            </a:extLst>
          </p:cNvPr>
          <p:cNvSpPr txBox="1"/>
          <p:nvPr/>
        </p:nvSpPr>
        <p:spPr>
          <a:xfrm>
            <a:off x="13705566" y="3586270"/>
            <a:ext cx="459764" cy="6386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550">
                <a:cs typeface="Arial"/>
              </a:rPr>
              <a:t>F</a:t>
            </a:r>
          </a:p>
        </p:txBody>
      </p:sp>
      <p:sp>
        <p:nvSpPr>
          <p:cNvPr id="46" name="TextBox 45">
            <a:extLst>
              <a:ext uri="{FF2B5EF4-FFF2-40B4-BE49-F238E27FC236}">
                <a16:creationId xmlns:a16="http://schemas.microsoft.com/office/drawing/2014/main" id="{6EBFE816-D553-DD4B-3690-691A6E21B9C8}"/>
              </a:ext>
            </a:extLst>
          </p:cNvPr>
          <p:cNvSpPr txBox="1"/>
          <p:nvPr/>
        </p:nvSpPr>
        <p:spPr>
          <a:xfrm>
            <a:off x="13707292" y="6701927"/>
            <a:ext cx="459764" cy="6386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550">
                <a:cs typeface="Arial"/>
              </a:rPr>
              <a:t>F</a:t>
            </a:r>
          </a:p>
        </p:txBody>
      </p:sp>
      <p:sp>
        <p:nvSpPr>
          <p:cNvPr id="47" name="TextBox 46">
            <a:extLst>
              <a:ext uri="{FF2B5EF4-FFF2-40B4-BE49-F238E27FC236}">
                <a16:creationId xmlns:a16="http://schemas.microsoft.com/office/drawing/2014/main" id="{08BC4A68-8D44-82A0-0542-37581F531464}"/>
              </a:ext>
            </a:extLst>
          </p:cNvPr>
          <p:cNvSpPr txBox="1"/>
          <p:nvPr/>
        </p:nvSpPr>
        <p:spPr>
          <a:xfrm>
            <a:off x="13707310" y="9817583"/>
            <a:ext cx="459764" cy="6386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550">
                <a:cs typeface="Arial"/>
              </a:rPr>
              <a:t>F</a:t>
            </a:r>
          </a:p>
        </p:txBody>
      </p:sp>
      <p:sp>
        <p:nvSpPr>
          <p:cNvPr id="48" name="TextBox 47">
            <a:extLst>
              <a:ext uri="{FF2B5EF4-FFF2-40B4-BE49-F238E27FC236}">
                <a16:creationId xmlns:a16="http://schemas.microsoft.com/office/drawing/2014/main" id="{6CE4ECEC-FC42-EF7D-8500-688A6FA37DDB}"/>
              </a:ext>
            </a:extLst>
          </p:cNvPr>
          <p:cNvSpPr txBox="1"/>
          <p:nvPr/>
        </p:nvSpPr>
        <p:spPr>
          <a:xfrm>
            <a:off x="16701849" y="11025202"/>
            <a:ext cx="459764" cy="6386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550">
                <a:cs typeface="Arial"/>
              </a:rPr>
              <a:t>F</a:t>
            </a:r>
          </a:p>
        </p:txBody>
      </p:sp>
    </p:spTree>
    <p:extLst>
      <p:ext uri="{BB962C8B-B14F-4D97-AF65-F5344CB8AC3E}">
        <p14:creationId xmlns:p14="http://schemas.microsoft.com/office/powerpoint/2010/main" val="1098619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3401803" y="2635446"/>
            <a:ext cx="4704227" cy="336872"/>
          </a:xfrm>
        </p:spPr>
        <p:txBody>
          <a:bodyPr/>
          <a:lstStyle/>
          <a:p>
            <a:r>
              <a:rPr lang="pl-PL" sz="2400" b="0">
                <a:latin typeface="Helvetica Neue"/>
              </a:rPr>
              <a:t>A: </a:t>
            </a:r>
            <a:r>
              <a:rPr lang="pl-PL" sz="2400" b="0" err="1">
                <a:latin typeface="Helvetica Neue"/>
              </a:rPr>
              <a:t>only</a:t>
            </a:r>
            <a:r>
              <a:rPr lang="pl-PL" sz="2400" b="0">
                <a:latin typeface="Helvetica Neue"/>
              </a:rPr>
              <a:t> </a:t>
            </a:r>
            <a:r>
              <a:rPr lang="pl-PL" sz="2400" b="0" err="1">
                <a:latin typeface="Helvetica Neue"/>
              </a:rPr>
              <a:t>watching</a:t>
            </a:r>
            <a:r>
              <a:rPr lang="pl-PL" sz="2400" b="0">
                <a:latin typeface="Helvetica Neue"/>
              </a:rPr>
              <a:t> (with </a:t>
            </a:r>
            <a:r>
              <a:rPr lang="pl-PL" sz="2400" b="0" err="1">
                <a:latin typeface="Helvetica Neue"/>
              </a:rPr>
              <a:t>searching</a:t>
            </a:r>
            <a:r>
              <a:rPr lang="pl-PL" sz="2400" b="0">
                <a:latin typeface="Helvetica Neue"/>
              </a:rPr>
              <a:t>)</a:t>
            </a:r>
            <a:endParaRPr lang="pl-PL" sz="2400">
              <a:cs typeface="Arial"/>
            </a:endParaRPr>
          </a:p>
        </p:txBody>
      </p:sp>
      <p:pic>
        <p:nvPicPr>
          <p:cNvPr id="8" name="Obraz 8" descr="Obraz zawierający muzyka, osoba, wewnątrz, pianino&#10;&#10;Opis wygenerowany automatycznie">
            <a:extLst>
              <a:ext uri="{FF2B5EF4-FFF2-40B4-BE49-F238E27FC236}">
                <a16:creationId xmlns:a16="http://schemas.microsoft.com/office/drawing/2014/main" id="{8070B73A-EDE0-C923-E615-B916B0CFB7B9}"/>
              </a:ext>
            </a:extLst>
          </p:cNvPr>
          <p:cNvPicPr>
            <a:picLocks noChangeAspect="1"/>
          </p:cNvPicPr>
          <p:nvPr/>
        </p:nvPicPr>
        <p:blipFill>
          <a:blip r:embed="rId2"/>
          <a:stretch>
            <a:fillRect/>
          </a:stretch>
        </p:blipFill>
        <p:spPr>
          <a:xfrm>
            <a:off x="3401755" y="3148559"/>
            <a:ext cx="6945478" cy="4357952"/>
          </a:xfrm>
          <a:prstGeom prst="rect">
            <a:avLst/>
          </a:prstGeom>
        </p:spPr>
      </p:pic>
      <p:sp>
        <p:nvSpPr>
          <p:cNvPr id="5" name="Tittel 1">
            <a:extLst>
              <a:ext uri="{FF2B5EF4-FFF2-40B4-BE49-F238E27FC236}">
                <a16:creationId xmlns:a16="http://schemas.microsoft.com/office/drawing/2014/main" id="{D735A5E9-7B89-9F0E-655B-6154BB146EC4}"/>
              </a:ext>
            </a:extLst>
          </p:cNvPr>
          <p:cNvSpPr txBox="1">
            <a:spLocks/>
          </p:cNvSpPr>
          <p:nvPr/>
        </p:nvSpPr>
        <p:spPr>
          <a:xfrm>
            <a:off x="1085266" y="771650"/>
            <a:ext cx="21861705" cy="1077218"/>
          </a:xfrm>
          <a:prstGeom prst="rect">
            <a:avLst/>
          </a:prstGeom>
        </p:spPr>
        <p:txBody>
          <a:bodyPr vert="horz" wrap="square" lIns="0" tIns="0" rIns="0" bIns="0" rtlCol="0" anchor="ctr">
            <a:spAutoFit/>
          </a:bodyPr>
          <a:lstStyle>
            <a:lvl1pPr algn="l" defTabSz="1828526" rtl="0" eaLnBrk="1" latinLnBrk="0" hangingPunct="1">
              <a:lnSpc>
                <a:spcPct val="100000"/>
              </a:lnSpc>
              <a:spcBef>
                <a:spcPct val="0"/>
              </a:spcBef>
              <a:buNone/>
              <a:defRPr sz="7000" b="1" kern="1200">
                <a:solidFill>
                  <a:srgbClr val="D8222C"/>
                </a:solidFill>
                <a:latin typeface="+mj-lt"/>
                <a:ea typeface="+mj-ea"/>
                <a:cs typeface="+mj-cs"/>
              </a:defRPr>
            </a:lvl1pPr>
          </a:lstStyle>
          <a:p>
            <a:r>
              <a:rPr lang="pl-PL" err="1"/>
              <a:t>Groups</a:t>
            </a:r>
            <a:r>
              <a:rPr lang="pl-PL"/>
              <a:t> in </a:t>
            </a:r>
            <a:r>
              <a:rPr lang="pl-PL" err="1"/>
              <a:t>details</a:t>
            </a:r>
            <a:endParaRPr lang="pl-PL">
              <a:cs typeface="Arial"/>
            </a:endParaRPr>
          </a:p>
        </p:txBody>
      </p:sp>
      <p:sp>
        <p:nvSpPr>
          <p:cNvPr id="7" name="Tittel 1">
            <a:extLst>
              <a:ext uri="{FF2B5EF4-FFF2-40B4-BE49-F238E27FC236}">
                <a16:creationId xmlns:a16="http://schemas.microsoft.com/office/drawing/2014/main" id="{4A1DF2B4-D63C-894A-82E9-788D7284C3F0}"/>
              </a:ext>
            </a:extLst>
          </p:cNvPr>
          <p:cNvSpPr txBox="1">
            <a:spLocks/>
          </p:cNvSpPr>
          <p:nvPr/>
        </p:nvSpPr>
        <p:spPr>
          <a:xfrm>
            <a:off x="13011520" y="2321182"/>
            <a:ext cx="7171527" cy="1107996"/>
          </a:xfrm>
          <a:prstGeom prst="rect">
            <a:avLst/>
          </a:prstGeom>
        </p:spPr>
        <p:txBody>
          <a:bodyPr vert="horz" wrap="square" lIns="0" tIns="0" rIns="0" bIns="0" rtlCol="0" anchor="ctr">
            <a:spAutoFit/>
          </a:bodyPr>
          <a:lstStyle>
            <a:lvl1pPr algn="l" defTabSz="1828526" rtl="0" eaLnBrk="1" latinLnBrk="0" hangingPunct="1">
              <a:lnSpc>
                <a:spcPct val="100000"/>
              </a:lnSpc>
              <a:spcBef>
                <a:spcPct val="0"/>
              </a:spcBef>
              <a:buNone/>
              <a:defRPr sz="7000" b="1" kern="1200">
                <a:solidFill>
                  <a:srgbClr val="D8222C"/>
                </a:solidFill>
                <a:latin typeface="+mj-lt"/>
                <a:ea typeface="+mj-ea"/>
                <a:cs typeface="+mj-cs"/>
              </a:defRPr>
            </a:lvl1pPr>
          </a:lstStyle>
          <a:p>
            <a:r>
              <a:rPr lang="pl-PL" sz="2400" b="0">
                <a:latin typeface="Helvetica Neue"/>
              </a:rPr>
              <a:t>B: </a:t>
            </a:r>
            <a:r>
              <a:rPr lang="pl-PL" sz="2400" b="0" err="1">
                <a:latin typeface="Helvetica Neue"/>
              </a:rPr>
              <a:t>other</a:t>
            </a:r>
            <a:r>
              <a:rPr lang="pl-PL" sz="2400" b="0">
                <a:latin typeface="Helvetica Neue"/>
              </a:rPr>
              <a:t> </a:t>
            </a:r>
            <a:r>
              <a:rPr lang="pl-PL" sz="2400" b="0" err="1">
                <a:latin typeface="Helvetica Neue"/>
              </a:rPr>
              <a:t>behaviors</a:t>
            </a:r>
            <a:r>
              <a:rPr lang="pl-PL" sz="2400" b="0">
                <a:latin typeface="Helvetica Neue"/>
              </a:rPr>
              <a:t> </a:t>
            </a:r>
            <a:br>
              <a:rPr lang="pl-PL" sz="2400" b="0">
                <a:latin typeface="Helvetica Neue"/>
              </a:rPr>
            </a:br>
            <a:r>
              <a:rPr lang="pl-PL" sz="2400" b="0">
                <a:latin typeface="Helvetica Neue"/>
              </a:rPr>
              <a:t>(</a:t>
            </a:r>
            <a:r>
              <a:rPr lang="pl-PL" sz="2400" b="0" err="1">
                <a:latin typeface="Helvetica Neue"/>
              </a:rPr>
              <a:t>e.g</a:t>
            </a:r>
            <a:r>
              <a:rPr lang="pl-PL" sz="2400" b="0">
                <a:latin typeface="Helvetica Neue"/>
              </a:rPr>
              <a:t>. </a:t>
            </a:r>
            <a:r>
              <a:rPr lang="pl-PL" sz="2400" b="0" err="1">
                <a:latin typeface="Helvetica Neue"/>
              </a:rPr>
              <a:t>seeking</a:t>
            </a:r>
            <a:r>
              <a:rPr lang="pl-PL" sz="2400" b="0">
                <a:latin typeface="Helvetica Neue"/>
              </a:rPr>
              <a:t>, </a:t>
            </a:r>
            <a:r>
              <a:rPr lang="pl-PL" sz="2400" b="0" err="1">
                <a:latin typeface="Helvetica Neue"/>
              </a:rPr>
              <a:t>pausing</a:t>
            </a:r>
            <a:r>
              <a:rPr lang="pl-PL" sz="2400" b="0">
                <a:latin typeface="Helvetica Neue"/>
              </a:rPr>
              <a:t>, </a:t>
            </a:r>
            <a:r>
              <a:rPr lang="pl-PL" sz="2400" b="0" err="1">
                <a:latin typeface="Helvetica Neue"/>
              </a:rPr>
              <a:t>change</a:t>
            </a:r>
            <a:r>
              <a:rPr lang="pl-PL" sz="2400" b="0">
                <a:latin typeface="Helvetica Neue"/>
              </a:rPr>
              <a:t> of resolution)</a:t>
            </a:r>
            <a:endParaRPr lang="pl-PL" sz="2400" b="0">
              <a:ea typeface="+mj-lt"/>
              <a:cs typeface="+mj-lt"/>
            </a:endParaRPr>
          </a:p>
          <a:p>
            <a:endParaRPr lang="pl-PL" sz="2400" b="0">
              <a:cs typeface="Arial"/>
            </a:endParaRPr>
          </a:p>
        </p:txBody>
      </p:sp>
      <p:sp>
        <p:nvSpPr>
          <p:cNvPr id="10" name="Tittel 1">
            <a:extLst>
              <a:ext uri="{FF2B5EF4-FFF2-40B4-BE49-F238E27FC236}">
                <a16:creationId xmlns:a16="http://schemas.microsoft.com/office/drawing/2014/main" id="{DFFABC1D-FD04-437E-2038-7C33DA259A05}"/>
              </a:ext>
            </a:extLst>
          </p:cNvPr>
          <p:cNvSpPr txBox="1">
            <a:spLocks/>
          </p:cNvSpPr>
          <p:nvPr/>
        </p:nvSpPr>
        <p:spPr>
          <a:xfrm>
            <a:off x="3408197" y="7582919"/>
            <a:ext cx="6522237" cy="738664"/>
          </a:xfrm>
          <a:prstGeom prst="rect">
            <a:avLst/>
          </a:prstGeom>
        </p:spPr>
        <p:txBody>
          <a:bodyPr vert="horz" wrap="square" lIns="0" tIns="0" rIns="0" bIns="0" rtlCol="0" anchor="ctr">
            <a:spAutoFit/>
          </a:bodyPr>
          <a:lstStyle>
            <a:lvl1pPr algn="l" defTabSz="1828526" rtl="0" eaLnBrk="1" latinLnBrk="0" hangingPunct="1">
              <a:lnSpc>
                <a:spcPct val="100000"/>
              </a:lnSpc>
              <a:spcBef>
                <a:spcPct val="0"/>
              </a:spcBef>
              <a:buNone/>
              <a:defRPr sz="7000" b="1" kern="1200">
                <a:solidFill>
                  <a:srgbClr val="D8222C"/>
                </a:solidFill>
                <a:latin typeface="+mj-lt"/>
                <a:ea typeface="+mj-ea"/>
                <a:cs typeface="+mj-cs"/>
              </a:defRPr>
            </a:lvl1pPr>
          </a:lstStyle>
          <a:p>
            <a:r>
              <a:rPr lang="pl-PL" sz="2400" b="0">
                <a:latin typeface="Helvetica Neue"/>
              </a:rPr>
              <a:t>C: </a:t>
            </a:r>
            <a:r>
              <a:rPr lang="pl-PL" sz="2400" b="0" err="1">
                <a:latin typeface="Helvetica Neue"/>
              </a:rPr>
              <a:t>stalling</a:t>
            </a:r>
            <a:r>
              <a:rPr lang="pl-PL" sz="2400" b="0">
                <a:latin typeface="Helvetica Neue"/>
              </a:rPr>
              <a:t> (with </a:t>
            </a:r>
            <a:r>
              <a:rPr lang="pl-PL" sz="2400" b="0" err="1">
                <a:latin typeface="Helvetica Neue"/>
              </a:rPr>
              <a:t>other</a:t>
            </a:r>
            <a:r>
              <a:rPr lang="pl-PL" sz="2400" b="0">
                <a:latin typeface="Helvetica Neue"/>
              </a:rPr>
              <a:t> </a:t>
            </a:r>
            <a:r>
              <a:rPr lang="pl-PL" sz="2400" b="0" err="1">
                <a:latin typeface="Helvetica Neue"/>
              </a:rPr>
              <a:t>behaviors</a:t>
            </a:r>
            <a:r>
              <a:rPr lang="pl-PL" sz="2400" b="0">
                <a:latin typeface="Helvetica Neue"/>
              </a:rPr>
              <a:t>)</a:t>
            </a:r>
            <a:endParaRPr lang="pl-PL" sz="2400" b="0">
              <a:ea typeface="+mj-lt"/>
              <a:cs typeface="+mj-lt"/>
            </a:endParaRPr>
          </a:p>
          <a:p>
            <a:endParaRPr lang="pl-PL" sz="2400" b="0">
              <a:cs typeface="Arial"/>
            </a:endParaRPr>
          </a:p>
        </p:txBody>
      </p:sp>
      <p:sp>
        <p:nvSpPr>
          <p:cNvPr id="12" name="Tittel 1">
            <a:extLst>
              <a:ext uri="{FF2B5EF4-FFF2-40B4-BE49-F238E27FC236}">
                <a16:creationId xmlns:a16="http://schemas.microsoft.com/office/drawing/2014/main" id="{26906D15-0E81-EDDE-AC1A-F9EA27E92C14}"/>
              </a:ext>
            </a:extLst>
          </p:cNvPr>
          <p:cNvSpPr txBox="1">
            <a:spLocks/>
          </p:cNvSpPr>
          <p:nvPr/>
        </p:nvSpPr>
        <p:spPr>
          <a:xfrm>
            <a:off x="13060085" y="7639689"/>
            <a:ext cx="7739654" cy="738664"/>
          </a:xfrm>
          <a:prstGeom prst="rect">
            <a:avLst/>
          </a:prstGeom>
        </p:spPr>
        <p:txBody>
          <a:bodyPr vert="horz" wrap="square" lIns="0" tIns="0" rIns="0" bIns="0" rtlCol="0" anchor="ctr">
            <a:spAutoFit/>
          </a:bodyPr>
          <a:lstStyle>
            <a:lvl1pPr algn="l" defTabSz="1828526" rtl="0" eaLnBrk="1" latinLnBrk="0" hangingPunct="1">
              <a:lnSpc>
                <a:spcPct val="100000"/>
              </a:lnSpc>
              <a:spcBef>
                <a:spcPct val="0"/>
              </a:spcBef>
              <a:buNone/>
              <a:defRPr sz="7000" b="1" kern="1200">
                <a:solidFill>
                  <a:srgbClr val="D8222C"/>
                </a:solidFill>
                <a:latin typeface="+mj-lt"/>
                <a:ea typeface="+mj-ea"/>
                <a:cs typeface="+mj-cs"/>
              </a:defRPr>
            </a:lvl1pPr>
          </a:lstStyle>
          <a:p>
            <a:r>
              <a:rPr lang="pl-PL" sz="2400" b="0">
                <a:latin typeface="Helvetica Neue"/>
              </a:rPr>
              <a:t>D: </a:t>
            </a:r>
            <a:r>
              <a:rPr lang="pl-PL" sz="2400" b="0" err="1">
                <a:latin typeface="Helvetica Neue"/>
              </a:rPr>
              <a:t>initinal</a:t>
            </a:r>
            <a:r>
              <a:rPr lang="pl-PL" sz="2400" b="0">
                <a:latin typeface="Helvetica Neue"/>
              </a:rPr>
              <a:t> </a:t>
            </a:r>
            <a:r>
              <a:rPr lang="pl-PL" sz="2400" b="0" err="1">
                <a:latin typeface="Helvetica Neue"/>
              </a:rPr>
              <a:t>buffering</a:t>
            </a:r>
            <a:r>
              <a:rPr lang="pl-PL" sz="2400" b="0">
                <a:latin typeface="Helvetica Neue"/>
              </a:rPr>
              <a:t> </a:t>
            </a:r>
            <a:r>
              <a:rPr lang="pl-PL" sz="2400" b="0" err="1">
                <a:latin typeface="Helvetica Neue"/>
              </a:rPr>
              <a:t>without</a:t>
            </a:r>
            <a:r>
              <a:rPr lang="pl-PL" sz="2400" b="0">
                <a:latin typeface="Helvetica Neue"/>
              </a:rPr>
              <a:t> </a:t>
            </a:r>
            <a:r>
              <a:rPr lang="pl-PL" sz="2400" b="0" err="1">
                <a:latin typeface="Helvetica Neue"/>
              </a:rPr>
              <a:t>stalling</a:t>
            </a:r>
            <a:r>
              <a:rPr lang="pl-PL" sz="2400" b="0">
                <a:latin typeface="Helvetica Neue"/>
              </a:rPr>
              <a:t> with </a:t>
            </a:r>
            <a:r>
              <a:rPr lang="pl-PL" sz="2400" b="0" err="1">
                <a:latin typeface="Helvetica Neue"/>
              </a:rPr>
              <a:t>other</a:t>
            </a:r>
            <a:r>
              <a:rPr lang="pl-PL" sz="2400" b="0">
                <a:latin typeface="Helvetica Neue"/>
              </a:rPr>
              <a:t> </a:t>
            </a:r>
            <a:r>
              <a:rPr lang="pl-PL" sz="2400" b="0" err="1">
                <a:latin typeface="Helvetica Neue"/>
              </a:rPr>
              <a:t>behaviors</a:t>
            </a:r>
            <a:r>
              <a:rPr lang="pl-PL" sz="2400" b="0">
                <a:latin typeface="Helvetica Neue"/>
              </a:rPr>
              <a:t>)</a:t>
            </a:r>
            <a:endParaRPr lang="pl-PL" sz="2400" b="0">
              <a:ea typeface="+mj-lt"/>
              <a:cs typeface="+mj-lt"/>
            </a:endParaRPr>
          </a:p>
          <a:p>
            <a:endParaRPr lang="pl-PL" sz="2400" b="0">
              <a:cs typeface="Arial"/>
            </a:endParaRPr>
          </a:p>
        </p:txBody>
      </p:sp>
      <p:pic>
        <p:nvPicPr>
          <p:cNvPr id="14" name="Obraz 8" descr="Obraz zawierający tekst, muzyka, pianino&#10;&#10;Opis wygenerowany automatycznie">
            <a:extLst>
              <a:ext uri="{FF2B5EF4-FFF2-40B4-BE49-F238E27FC236}">
                <a16:creationId xmlns:a16="http://schemas.microsoft.com/office/drawing/2014/main" id="{0D028BE9-12F1-5217-3635-7CEDF0F4D621}"/>
              </a:ext>
            </a:extLst>
          </p:cNvPr>
          <p:cNvPicPr>
            <a:picLocks noChangeAspect="1"/>
          </p:cNvPicPr>
          <p:nvPr/>
        </p:nvPicPr>
        <p:blipFill>
          <a:blip r:embed="rId3"/>
          <a:stretch>
            <a:fillRect/>
          </a:stretch>
        </p:blipFill>
        <p:spPr>
          <a:xfrm>
            <a:off x="13222253" y="3184091"/>
            <a:ext cx="6950351" cy="4354214"/>
          </a:xfrm>
          <a:prstGeom prst="rect">
            <a:avLst/>
          </a:prstGeom>
        </p:spPr>
      </p:pic>
      <p:pic>
        <p:nvPicPr>
          <p:cNvPr id="16" name="Obraz 8" descr="Obraz zawierający muzyka, pianino&#10;&#10;Opis wygenerowany automatycznie">
            <a:extLst>
              <a:ext uri="{FF2B5EF4-FFF2-40B4-BE49-F238E27FC236}">
                <a16:creationId xmlns:a16="http://schemas.microsoft.com/office/drawing/2014/main" id="{D02FD27E-6CDF-A3D2-5CE8-76411D48CCC1}"/>
              </a:ext>
            </a:extLst>
          </p:cNvPr>
          <p:cNvPicPr>
            <a:picLocks noChangeAspect="1"/>
          </p:cNvPicPr>
          <p:nvPr/>
        </p:nvPicPr>
        <p:blipFill>
          <a:blip r:embed="rId4"/>
          <a:stretch>
            <a:fillRect/>
          </a:stretch>
        </p:blipFill>
        <p:spPr>
          <a:xfrm>
            <a:off x="3394794" y="8116496"/>
            <a:ext cx="6947728" cy="4325071"/>
          </a:xfrm>
          <a:prstGeom prst="rect">
            <a:avLst/>
          </a:prstGeom>
        </p:spPr>
      </p:pic>
      <p:pic>
        <p:nvPicPr>
          <p:cNvPr id="18" name="Obraz 9" descr="Obraz zawierający sylwetka, nocne niebo&#10;&#10;Opis wygenerowany automatycznie">
            <a:extLst>
              <a:ext uri="{FF2B5EF4-FFF2-40B4-BE49-F238E27FC236}">
                <a16:creationId xmlns:a16="http://schemas.microsoft.com/office/drawing/2014/main" id="{595B7A49-61AD-A4E6-2D82-E60055B21A09}"/>
              </a:ext>
            </a:extLst>
          </p:cNvPr>
          <p:cNvPicPr>
            <a:picLocks noChangeAspect="1"/>
          </p:cNvPicPr>
          <p:nvPr/>
        </p:nvPicPr>
        <p:blipFill>
          <a:blip r:embed="rId5"/>
          <a:stretch>
            <a:fillRect/>
          </a:stretch>
        </p:blipFill>
        <p:spPr>
          <a:xfrm>
            <a:off x="13063070" y="8147349"/>
            <a:ext cx="7545896" cy="4328755"/>
          </a:xfrm>
          <a:prstGeom prst="rect">
            <a:avLst/>
          </a:prstGeom>
        </p:spPr>
      </p:pic>
    </p:spTree>
    <p:extLst>
      <p:ext uri="{BB962C8B-B14F-4D97-AF65-F5344CB8AC3E}">
        <p14:creationId xmlns:p14="http://schemas.microsoft.com/office/powerpoint/2010/main" val="686554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FF67-E101-321E-54FC-A92CB3988854}"/>
              </a:ext>
            </a:extLst>
          </p:cNvPr>
          <p:cNvSpPr>
            <a:spLocks noGrp="1"/>
          </p:cNvSpPr>
          <p:nvPr>
            <p:ph type="title" idx="4294967295"/>
          </p:nvPr>
        </p:nvSpPr>
        <p:spPr>
          <a:xfrm>
            <a:off x="1031740" y="145441"/>
            <a:ext cx="21801917" cy="2154436"/>
          </a:xfrm>
        </p:spPr>
        <p:txBody>
          <a:bodyPr/>
          <a:lstStyle/>
          <a:p>
            <a:r>
              <a:rPr lang="en-GB">
                <a:solidFill>
                  <a:srgbClr val="D8222C"/>
                </a:solidFill>
              </a:rPr>
              <a:t>Correlation with Resolution as a Function of Time</a:t>
            </a:r>
            <a:endParaRPr lang="en-PL">
              <a:solidFill>
                <a:srgbClr val="D8222C"/>
              </a:solidFill>
            </a:endParaRPr>
          </a:p>
        </p:txBody>
      </p:sp>
      <p:pic>
        <p:nvPicPr>
          <p:cNvPr id="3" name="Picture 2">
            <a:extLst>
              <a:ext uri="{FF2B5EF4-FFF2-40B4-BE49-F238E27FC236}">
                <a16:creationId xmlns:a16="http://schemas.microsoft.com/office/drawing/2014/main" id="{90BF49B0-E94D-FA91-F008-9818EF86E299}"/>
              </a:ext>
            </a:extLst>
          </p:cNvPr>
          <p:cNvPicPr>
            <a:picLocks noChangeAspect="1"/>
          </p:cNvPicPr>
          <p:nvPr/>
        </p:nvPicPr>
        <p:blipFill>
          <a:blip r:embed="rId2"/>
          <a:stretch>
            <a:fillRect/>
          </a:stretch>
        </p:blipFill>
        <p:spPr>
          <a:xfrm>
            <a:off x="1997830" y="2000929"/>
            <a:ext cx="21786028" cy="10877109"/>
          </a:xfrm>
          <a:prstGeom prst="rect">
            <a:avLst/>
          </a:prstGeom>
        </p:spPr>
      </p:pic>
    </p:spTree>
    <p:extLst>
      <p:ext uri="{BB962C8B-B14F-4D97-AF65-F5344CB8AC3E}">
        <p14:creationId xmlns:p14="http://schemas.microsoft.com/office/powerpoint/2010/main" val="1363244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FF67-E101-321E-54FC-A92CB3988854}"/>
              </a:ext>
            </a:extLst>
          </p:cNvPr>
          <p:cNvSpPr>
            <a:spLocks noGrp="1"/>
          </p:cNvSpPr>
          <p:nvPr>
            <p:ph type="title" idx="4294967295"/>
          </p:nvPr>
        </p:nvSpPr>
        <p:spPr>
          <a:xfrm>
            <a:off x="1031740" y="159216"/>
            <a:ext cx="21250627" cy="2154436"/>
          </a:xfrm>
        </p:spPr>
        <p:txBody>
          <a:bodyPr/>
          <a:lstStyle/>
          <a:p>
            <a:r>
              <a:rPr lang="en-GB">
                <a:solidFill>
                  <a:srgbClr val="D8222C"/>
                </a:solidFill>
              </a:rPr>
              <a:t>Correlation with Resolution as a Function of Time</a:t>
            </a:r>
            <a:endParaRPr lang="en-PL">
              <a:solidFill>
                <a:srgbClr val="D8222C"/>
              </a:solidFill>
            </a:endParaRPr>
          </a:p>
        </p:txBody>
      </p:sp>
      <p:pic>
        <p:nvPicPr>
          <p:cNvPr id="3" name="Picture 2">
            <a:extLst>
              <a:ext uri="{FF2B5EF4-FFF2-40B4-BE49-F238E27FC236}">
                <a16:creationId xmlns:a16="http://schemas.microsoft.com/office/drawing/2014/main" id="{DD15C2B8-2770-3A6D-7925-B738C8F026A9}"/>
              </a:ext>
            </a:extLst>
          </p:cNvPr>
          <p:cNvPicPr>
            <a:picLocks noChangeAspect="1"/>
          </p:cNvPicPr>
          <p:nvPr/>
        </p:nvPicPr>
        <p:blipFill>
          <a:blip r:embed="rId2"/>
          <a:stretch>
            <a:fillRect/>
          </a:stretch>
        </p:blipFill>
        <p:spPr>
          <a:xfrm>
            <a:off x="1934230" y="1960561"/>
            <a:ext cx="21835185" cy="10917762"/>
          </a:xfrm>
          <a:prstGeom prst="rect">
            <a:avLst/>
          </a:prstGeom>
        </p:spPr>
      </p:pic>
    </p:spTree>
    <p:extLst>
      <p:ext uri="{BB962C8B-B14F-4D97-AF65-F5344CB8AC3E}">
        <p14:creationId xmlns:p14="http://schemas.microsoft.com/office/powerpoint/2010/main" val="1731735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FF67-E101-321E-54FC-A92CB3988854}"/>
              </a:ext>
            </a:extLst>
          </p:cNvPr>
          <p:cNvSpPr>
            <a:spLocks noGrp="1"/>
          </p:cNvSpPr>
          <p:nvPr>
            <p:ph type="title" idx="4294967295"/>
          </p:nvPr>
        </p:nvSpPr>
        <p:spPr>
          <a:xfrm>
            <a:off x="1017966" y="724005"/>
            <a:ext cx="22353208" cy="2154436"/>
          </a:xfrm>
        </p:spPr>
        <p:txBody>
          <a:bodyPr/>
          <a:lstStyle/>
          <a:p>
            <a:r>
              <a:rPr lang="en-GB">
                <a:solidFill>
                  <a:srgbClr val="D8222C"/>
                </a:solidFill>
              </a:rPr>
              <a:t>Difference in Correlation with Resolution with/without Stalling</a:t>
            </a:r>
            <a:endParaRPr lang="en-PL">
              <a:solidFill>
                <a:srgbClr val="D8222C"/>
              </a:solidFill>
            </a:endParaRPr>
          </a:p>
        </p:txBody>
      </p:sp>
      <p:pic>
        <p:nvPicPr>
          <p:cNvPr id="4" name="Picture 3">
            <a:extLst>
              <a:ext uri="{FF2B5EF4-FFF2-40B4-BE49-F238E27FC236}">
                <a16:creationId xmlns:a16="http://schemas.microsoft.com/office/drawing/2014/main" id="{73014495-088F-39AC-4953-3BB57528F060}"/>
              </a:ext>
            </a:extLst>
          </p:cNvPr>
          <p:cNvPicPr>
            <a:picLocks noChangeAspect="1"/>
          </p:cNvPicPr>
          <p:nvPr/>
        </p:nvPicPr>
        <p:blipFill>
          <a:blip r:embed="rId2"/>
          <a:stretch>
            <a:fillRect/>
          </a:stretch>
        </p:blipFill>
        <p:spPr>
          <a:xfrm>
            <a:off x="2352957" y="2878620"/>
            <a:ext cx="20159306" cy="10095863"/>
          </a:xfrm>
          <a:prstGeom prst="rect">
            <a:avLst/>
          </a:prstGeom>
        </p:spPr>
      </p:pic>
      <p:sp>
        <p:nvSpPr>
          <p:cNvPr id="5" name="Oval 4">
            <a:extLst>
              <a:ext uri="{FF2B5EF4-FFF2-40B4-BE49-F238E27FC236}">
                <a16:creationId xmlns:a16="http://schemas.microsoft.com/office/drawing/2014/main" id="{1CA0F008-B983-9514-FA52-5B28FACFC39B}"/>
              </a:ext>
            </a:extLst>
          </p:cNvPr>
          <p:cNvSpPr/>
          <p:nvPr/>
        </p:nvSpPr>
        <p:spPr>
          <a:xfrm>
            <a:off x="8009557" y="10845654"/>
            <a:ext cx="1878430" cy="1878430"/>
          </a:xfrm>
          <a:prstGeom prst="ellipse">
            <a:avLst/>
          </a:prstGeom>
          <a:noFill/>
          <a:ln w="127000">
            <a:solidFill>
              <a:srgbClr val="FF00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Tree>
    <p:extLst>
      <p:ext uri="{BB962C8B-B14F-4D97-AF65-F5344CB8AC3E}">
        <p14:creationId xmlns:p14="http://schemas.microsoft.com/office/powerpoint/2010/main" val="97051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6B1C9B-7FBE-07EE-1120-3CE53E42EEA7}"/>
              </a:ext>
            </a:extLst>
          </p:cNvPr>
          <p:cNvSpPr txBox="1"/>
          <p:nvPr/>
        </p:nvSpPr>
        <p:spPr>
          <a:xfrm>
            <a:off x="762404" y="11819778"/>
            <a:ext cx="23367549" cy="830997"/>
          </a:xfrm>
          <a:prstGeom prst="rect">
            <a:avLst/>
          </a:prstGeom>
          <a:noFill/>
        </p:spPr>
        <p:txBody>
          <a:bodyPr wrap="square" lIns="91440" tIns="45720" rIns="91440" bIns="45720" rtlCol="0" anchor="t">
            <a:spAutoFit/>
          </a:bodyPr>
          <a:lstStyle/>
          <a:p>
            <a:r>
              <a:rPr lang="en-GB" sz="2400" i="1">
                <a:latin typeface="Courier New"/>
                <a:ea typeface="+mn-lt"/>
                <a:cs typeface="+mn-lt"/>
              </a:rPr>
              <a:t>Casas, P., </a:t>
            </a:r>
            <a:r>
              <a:rPr lang="en-GB" sz="2400" i="1" err="1">
                <a:latin typeface="Courier New"/>
                <a:ea typeface="+mn-lt"/>
                <a:cs typeface="+mn-lt"/>
              </a:rPr>
              <a:t>Sackl</a:t>
            </a:r>
            <a:r>
              <a:rPr lang="en-GB" sz="2400" i="1">
                <a:latin typeface="Courier New"/>
                <a:ea typeface="+mn-lt"/>
                <a:cs typeface="+mn-lt"/>
              </a:rPr>
              <a:t>, A., Egger, S., &amp; Schatz, R</a:t>
            </a:r>
            <a:r>
              <a:rPr lang="en-GB" sz="2400" b="0" i="1">
                <a:effectLst/>
                <a:latin typeface="Courier New"/>
                <a:ea typeface="+mn-lt"/>
                <a:cs typeface="+mn-lt"/>
              </a:rPr>
              <a:t>. </a:t>
            </a:r>
            <a:r>
              <a:rPr lang="en-GB" sz="2400" i="1">
                <a:latin typeface="Courier New"/>
                <a:ea typeface="+mn-lt"/>
                <a:cs typeface="+mn-lt"/>
              </a:rPr>
              <a:t>(2012, December). YouTube &amp; Facebook Quality of Experience in mobile broadband networks. In 2012 IEEE </a:t>
            </a:r>
            <a:r>
              <a:rPr lang="en-GB" sz="2400" i="1" err="1">
                <a:latin typeface="Courier New"/>
                <a:ea typeface="+mn-lt"/>
                <a:cs typeface="+mn-lt"/>
              </a:rPr>
              <a:t>Globecom</a:t>
            </a:r>
            <a:r>
              <a:rPr lang="en-GB" sz="2400" i="1">
                <a:latin typeface="Courier New"/>
                <a:ea typeface="+mn-lt"/>
                <a:cs typeface="+mn-lt"/>
              </a:rPr>
              <a:t> Workshops (pp. 1269-1274). IEEE</a:t>
            </a:r>
            <a:r>
              <a:rPr lang="en-GB" sz="2400" b="0" i="1">
                <a:effectLst/>
                <a:latin typeface="Courier New"/>
                <a:ea typeface="+mn-lt"/>
                <a:cs typeface="+mn-lt"/>
              </a:rPr>
              <a:t>.</a:t>
            </a:r>
            <a:endParaRPr lang="en-US" sz="2400" i="1">
              <a:latin typeface="Courier New"/>
              <a:ea typeface="+mn-lt"/>
              <a:cs typeface="+mn-lt"/>
            </a:endParaRPr>
          </a:p>
        </p:txBody>
      </p:sp>
      <p:pic>
        <p:nvPicPr>
          <p:cNvPr id="2" name="Picture 3" descr="Chart, line chart&#10;&#10;Description automatically generated">
            <a:extLst>
              <a:ext uri="{FF2B5EF4-FFF2-40B4-BE49-F238E27FC236}">
                <a16:creationId xmlns:a16="http://schemas.microsoft.com/office/drawing/2014/main" id="{A4A1964D-17F5-FAF2-C2B6-E9C14DAB4D3B}"/>
              </a:ext>
            </a:extLst>
          </p:cNvPr>
          <p:cNvPicPr>
            <a:picLocks noChangeAspect="1"/>
          </p:cNvPicPr>
          <p:nvPr/>
        </p:nvPicPr>
        <p:blipFill>
          <a:blip r:embed="rId2"/>
          <a:stretch>
            <a:fillRect/>
          </a:stretch>
        </p:blipFill>
        <p:spPr>
          <a:xfrm>
            <a:off x="4121353" y="-1620"/>
            <a:ext cx="14868195" cy="11821398"/>
          </a:xfrm>
          <a:prstGeom prst="rect">
            <a:avLst/>
          </a:prstGeom>
        </p:spPr>
      </p:pic>
    </p:spTree>
    <p:extLst>
      <p:ext uri="{BB962C8B-B14F-4D97-AF65-F5344CB8AC3E}">
        <p14:creationId xmlns:p14="http://schemas.microsoft.com/office/powerpoint/2010/main" val="3306274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FF67-E101-321E-54FC-A92CB3988854}"/>
              </a:ext>
            </a:extLst>
          </p:cNvPr>
          <p:cNvSpPr>
            <a:spLocks noGrp="1"/>
          </p:cNvSpPr>
          <p:nvPr>
            <p:ph type="title" idx="4294967295"/>
          </p:nvPr>
        </p:nvSpPr>
        <p:spPr>
          <a:xfrm>
            <a:off x="1197031" y="711600"/>
            <a:ext cx="15296689" cy="1077218"/>
          </a:xfrm>
        </p:spPr>
        <p:txBody>
          <a:bodyPr/>
          <a:lstStyle/>
          <a:p>
            <a:r>
              <a:rPr lang="en-GB">
                <a:solidFill>
                  <a:srgbClr val="D8222C"/>
                </a:solidFill>
              </a:rPr>
              <a:t>Stalling Statistics</a:t>
            </a:r>
            <a:endParaRPr lang="en-US">
              <a:solidFill>
                <a:srgbClr val="D8222C"/>
              </a:solidFill>
              <a:cs typeface="Arial"/>
            </a:endParaRPr>
          </a:p>
        </p:txBody>
      </p:sp>
      <p:pic>
        <p:nvPicPr>
          <p:cNvPr id="6" name="Picture 5">
            <a:extLst>
              <a:ext uri="{FF2B5EF4-FFF2-40B4-BE49-F238E27FC236}">
                <a16:creationId xmlns:a16="http://schemas.microsoft.com/office/drawing/2014/main" id="{BDCC039D-87AC-A3E8-185D-556FABB8941E}"/>
              </a:ext>
            </a:extLst>
          </p:cNvPr>
          <p:cNvPicPr>
            <a:picLocks noChangeAspect="1"/>
          </p:cNvPicPr>
          <p:nvPr/>
        </p:nvPicPr>
        <p:blipFill>
          <a:blip r:embed="rId2"/>
          <a:stretch>
            <a:fillRect/>
          </a:stretch>
        </p:blipFill>
        <p:spPr>
          <a:xfrm>
            <a:off x="0" y="4154112"/>
            <a:ext cx="11880000" cy="5940000"/>
          </a:xfrm>
          <a:prstGeom prst="rect">
            <a:avLst/>
          </a:prstGeom>
        </p:spPr>
      </p:pic>
      <p:pic>
        <p:nvPicPr>
          <p:cNvPr id="8" name="Picture 7">
            <a:extLst>
              <a:ext uri="{FF2B5EF4-FFF2-40B4-BE49-F238E27FC236}">
                <a16:creationId xmlns:a16="http://schemas.microsoft.com/office/drawing/2014/main" id="{F8B596E7-CB46-2C16-193D-0EBA35B1A341}"/>
              </a:ext>
            </a:extLst>
          </p:cNvPr>
          <p:cNvPicPr>
            <a:picLocks noChangeAspect="1"/>
          </p:cNvPicPr>
          <p:nvPr/>
        </p:nvPicPr>
        <p:blipFill>
          <a:blip r:embed="rId3"/>
          <a:stretch>
            <a:fillRect/>
          </a:stretch>
        </p:blipFill>
        <p:spPr>
          <a:xfrm>
            <a:off x="12500825" y="4154112"/>
            <a:ext cx="11880000" cy="5940000"/>
          </a:xfrm>
          <a:prstGeom prst="rect">
            <a:avLst/>
          </a:prstGeom>
        </p:spPr>
      </p:pic>
    </p:spTree>
    <p:extLst>
      <p:ext uri="{BB962C8B-B14F-4D97-AF65-F5344CB8AC3E}">
        <p14:creationId xmlns:p14="http://schemas.microsoft.com/office/powerpoint/2010/main" val="447035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Shape 1"/>
          <p:cNvSpPr txBox="1"/>
          <p:nvPr/>
        </p:nvSpPr>
        <p:spPr>
          <a:xfrm>
            <a:off x="1130335" y="603119"/>
            <a:ext cx="21861360" cy="1076760"/>
          </a:xfrm>
          <a:prstGeom prst="rect">
            <a:avLst/>
          </a:prstGeom>
          <a:noFill/>
          <a:ln>
            <a:noFill/>
          </a:ln>
        </p:spPr>
        <p:txBody>
          <a:bodyPr lIns="0" tIns="0" rIns="0" bIns="0" anchor="ctr"/>
          <a:lstStyle/>
          <a:p>
            <a:pPr>
              <a:lnSpc>
                <a:spcPct val="100000"/>
              </a:lnSpc>
            </a:pPr>
            <a:r>
              <a:rPr lang="en-US" sz="7000" b="1" strike="noStrike" spc="-1">
                <a:solidFill>
                  <a:srgbClr val="D8222C"/>
                </a:solidFill>
                <a:latin typeface="Arial"/>
              </a:rPr>
              <a:t>Different Measurement Points</a:t>
            </a:r>
            <a:endParaRPr lang="en-US" sz="7000" b="0" strike="noStrike" spc="-1">
              <a:solidFill>
                <a:srgbClr val="D8222C"/>
              </a:solidFill>
              <a:latin typeface="Arial"/>
              <a:cs typeface="Arial"/>
            </a:endParaRPr>
          </a:p>
        </p:txBody>
      </p:sp>
      <p:pic>
        <p:nvPicPr>
          <p:cNvPr id="155" name="Picture 5"/>
          <p:cNvPicPr/>
          <p:nvPr/>
        </p:nvPicPr>
        <p:blipFill>
          <a:blip r:embed="rId3"/>
          <a:stretch/>
        </p:blipFill>
        <p:spPr>
          <a:xfrm>
            <a:off x="806760" y="3532680"/>
            <a:ext cx="11815560" cy="6659640"/>
          </a:xfrm>
          <a:prstGeom prst="rect">
            <a:avLst/>
          </a:prstGeom>
          <a:ln>
            <a:noFill/>
          </a:ln>
        </p:spPr>
      </p:pic>
      <p:pic>
        <p:nvPicPr>
          <p:cNvPr id="156" name="Picture 6"/>
          <p:cNvPicPr/>
          <p:nvPr/>
        </p:nvPicPr>
        <p:blipFill>
          <a:blip r:embed="rId4"/>
          <a:stretch/>
        </p:blipFill>
        <p:spPr>
          <a:xfrm>
            <a:off x="13715280" y="3527280"/>
            <a:ext cx="10125360" cy="6649920"/>
          </a:xfrm>
          <a:prstGeom prst="rect">
            <a:avLst/>
          </a:prstGeom>
          <a:ln>
            <a:noFill/>
          </a:ln>
        </p:spPr>
      </p:pic>
      <p:grpSp>
        <p:nvGrpSpPr>
          <p:cNvPr id="157" name="Group 2"/>
          <p:cNvGrpSpPr/>
          <p:nvPr/>
        </p:nvGrpSpPr>
        <p:grpSpPr>
          <a:xfrm>
            <a:off x="16070400" y="5348160"/>
            <a:ext cx="5671800" cy="5834880"/>
            <a:chOff x="16070400" y="5348160"/>
            <a:chExt cx="5671800" cy="5834880"/>
          </a:xfrm>
        </p:grpSpPr>
        <p:sp>
          <p:nvSpPr>
            <p:cNvPr id="158" name="CustomShape 3"/>
            <p:cNvSpPr/>
            <p:nvPr/>
          </p:nvSpPr>
          <p:spPr>
            <a:xfrm>
              <a:off x="18601920" y="5348160"/>
              <a:ext cx="605160" cy="605160"/>
            </a:xfrm>
            <a:prstGeom prst="ellipse">
              <a:avLst/>
            </a:prstGeom>
            <a:noFill/>
            <a:ln w="57240">
              <a:solidFill>
                <a:schemeClr val="bg2"/>
              </a:solidFill>
            </a:ln>
          </p:spPr>
          <p:style>
            <a:lnRef idx="2">
              <a:schemeClr val="accent1">
                <a:shade val="50000"/>
              </a:schemeClr>
            </a:lnRef>
            <a:fillRef idx="1">
              <a:schemeClr val="accent1"/>
            </a:fillRef>
            <a:effectRef idx="0">
              <a:schemeClr val="accent1"/>
            </a:effectRef>
            <a:fontRef idx="minor"/>
          </p:style>
        </p:sp>
        <p:sp>
          <p:nvSpPr>
            <p:cNvPr id="159" name="CustomShape 4"/>
            <p:cNvSpPr/>
            <p:nvPr/>
          </p:nvSpPr>
          <p:spPr>
            <a:xfrm>
              <a:off x="18871200" y="5965920"/>
              <a:ext cx="48960" cy="4631040"/>
            </a:xfrm>
            <a:custGeom>
              <a:avLst/>
              <a:gdLst/>
              <a:ahLst/>
              <a:cxnLst/>
              <a:rect l="l" t="t" r="r" b="b"/>
              <a:pathLst>
                <a:path w="21600" h="21600">
                  <a:moveTo>
                    <a:pt x="0" y="0"/>
                  </a:moveTo>
                  <a:lnTo>
                    <a:pt x="21600" y="21600"/>
                  </a:lnTo>
                </a:path>
              </a:pathLst>
            </a:custGeom>
            <a:noFill/>
            <a:ln w="57240">
              <a:solidFill>
                <a:schemeClr val="bg2"/>
              </a:solidFill>
              <a:tailEnd type="triangle" w="med" len="med"/>
            </a:ln>
          </p:spPr>
          <p:style>
            <a:lnRef idx="1">
              <a:schemeClr val="accent1"/>
            </a:lnRef>
            <a:fillRef idx="0">
              <a:schemeClr val="accent1"/>
            </a:fillRef>
            <a:effectRef idx="0">
              <a:schemeClr val="accent1"/>
            </a:effectRef>
            <a:fontRef idx="minor"/>
          </p:style>
        </p:sp>
        <p:sp>
          <p:nvSpPr>
            <p:cNvPr id="160" name="CustomShape 5"/>
            <p:cNvSpPr/>
            <p:nvPr/>
          </p:nvSpPr>
          <p:spPr>
            <a:xfrm>
              <a:off x="16070400" y="10550520"/>
              <a:ext cx="5671800" cy="632520"/>
            </a:xfrm>
            <a:prstGeom prst="rect">
              <a:avLst/>
            </a:prstGeom>
            <a:noFill/>
            <a:ln>
              <a:noFill/>
            </a:ln>
          </p:spPr>
          <p:style>
            <a:lnRef idx="0">
              <a:scrgbClr r="0" g="0" b="0"/>
            </a:lnRef>
            <a:fillRef idx="0">
              <a:scrgbClr r="0" g="0" b="0"/>
            </a:fillRef>
            <a:effectRef idx="0">
              <a:scrgbClr r="0" g="0" b="0"/>
            </a:effectRef>
            <a:fontRef idx="minor"/>
          </p:style>
          <p:txBody>
            <a:bodyPr/>
            <a:lstStyle/>
            <a:p>
              <a:pPr>
                <a:lnSpc>
                  <a:spcPct val="100000"/>
                </a:lnSpc>
              </a:pPr>
              <a:r>
                <a:rPr lang="en-US" sz="3550" b="0" strike="noStrike" spc="-1">
                  <a:solidFill>
                    <a:srgbClr val="0573BA"/>
                  </a:solidFill>
                  <a:latin typeface="Arial"/>
                </a:rPr>
                <a:t>HVS Human Visual System</a:t>
              </a:r>
              <a:endParaRPr lang="en-US" sz="3550" b="0" strike="noStrike" spc="-1">
                <a:latin typeface="Arial"/>
              </a:endParaRPr>
            </a:p>
          </p:txBody>
        </p:sp>
      </p:grpSp>
      <p:grpSp>
        <p:nvGrpSpPr>
          <p:cNvPr id="161" name="Group 6"/>
          <p:cNvGrpSpPr/>
          <p:nvPr/>
        </p:nvGrpSpPr>
        <p:grpSpPr>
          <a:xfrm>
            <a:off x="4947480" y="4992120"/>
            <a:ext cx="15576120" cy="6827400"/>
            <a:chOff x="4947480" y="4992120"/>
            <a:chExt cx="15576120" cy="6827400"/>
          </a:xfrm>
        </p:grpSpPr>
        <p:sp>
          <p:nvSpPr>
            <p:cNvPr id="162" name="CustomShape 7"/>
            <p:cNvSpPr/>
            <p:nvPr/>
          </p:nvSpPr>
          <p:spPr>
            <a:xfrm>
              <a:off x="4947480" y="4992120"/>
              <a:ext cx="15576120" cy="1081080"/>
            </a:xfrm>
            <a:prstGeom prst="ellipse">
              <a:avLst/>
            </a:prstGeom>
            <a:noFill/>
            <a:ln w="57240">
              <a:solidFill>
                <a:schemeClr val="accent2"/>
              </a:solidFill>
            </a:ln>
          </p:spPr>
          <p:style>
            <a:lnRef idx="2">
              <a:schemeClr val="accent1">
                <a:shade val="50000"/>
              </a:schemeClr>
            </a:lnRef>
            <a:fillRef idx="1">
              <a:schemeClr val="accent1"/>
            </a:fillRef>
            <a:effectRef idx="0">
              <a:schemeClr val="accent1"/>
            </a:effectRef>
            <a:fontRef idx="minor"/>
          </p:style>
        </p:sp>
        <p:sp>
          <p:nvSpPr>
            <p:cNvPr id="163" name="CustomShape 8"/>
            <p:cNvSpPr/>
            <p:nvPr/>
          </p:nvSpPr>
          <p:spPr>
            <a:xfrm>
              <a:off x="12697200" y="6082560"/>
              <a:ext cx="32040" cy="4559040"/>
            </a:xfrm>
            <a:custGeom>
              <a:avLst/>
              <a:gdLst/>
              <a:ahLst/>
              <a:cxnLst/>
              <a:rect l="l" t="t" r="r" b="b"/>
              <a:pathLst>
                <a:path w="21600" h="21600">
                  <a:moveTo>
                    <a:pt x="0" y="0"/>
                  </a:moveTo>
                  <a:lnTo>
                    <a:pt x="21600" y="21600"/>
                  </a:lnTo>
                </a:path>
              </a:pathLst>
            </a:custGeom>
            <a:noFill/>
            <a:ln w="57240">
              <a:solidFill>
                <a:schemeClr val="accent2"/>
              </a:solidFill>
              <a:tailEnd type="triangle" w="med" len="med"/>
            </a:ln>
          </p:spPr>
          <p:style>
            <a:lnRef idx="1">
              <a:schemeClr val="accent1"/>
            </a:lnRef>
            <a:fillRef idx="0">
              <a:schemeClr val="accent1"/>
            </a:fillRef>
            <a:effectRef idx="0">
              <a:schemeClr val="accent1"/>
            </a:effectRef>
            <a:fontRef idx="minor"/>
          </p:style>
        </p:sp>
        <p:sp>
          <p:nvSpPr>
            <p:cNvPr id="164" name="CustomShape 9"/>
            <p:cNvSpPr/>
            <p:nvPr/>
          </p:nvSpPr>
          <p:spPr>
            <a:xfrm>
              <a:off x="11060640" y="10646280"/>
              <a:ext cx="4051440" cy="1173240"/>
            </a:xfrm>
            <a:prstGeom prst="rect">
              <a:avLst/>
            </a:prstGeom>
            <a:noFill/>
            <a:ln>
              <a:noFill/>
            </a:ln>
          </p:spPr>
          <p:style>
            <a:lnRef idx="0">
              <a:scrgbClr r="0" g="0" b="0"/>
            </a:lnRef>
            <a:fillRef idx="0">
              <a:scrgbClr r="0" g="0" b="0"/>
            </a:fillRef>
            <a:effectRef idx="0">
              <a:scrgbClr r="0" g="0" b="0"/>
            </a:effectRef>
            <a:fontRef idx="minor"/>
          </p:style>
          <p:txBody>
            <a:bodyPr/>
            <a:lstStyle/>
            <a:p>
              <a:pPr>
                <a:lnSpc>
                  <a:spcPct val="100000"/>
                </a:lnSpc>
              </a:pPr>
              <a:r>
                <a:rPr lang="en-US" sz="3550" b="0" strike="noStrike" spc="-1">
                  <a:solidFill>
                    <a:srgbClr val="E94E2E"/>
                  </a:solidFill>
                  <a:latin typeface="Arial"/>
                </a:rPr>
                <a:t>Quality of Pixels</a:t>
              </a:r>
              <a:endParaRPr lang="en-US" sz="3550" b="0" strike="noStrike" spc="-1">
                <a:latin typeface="Arial"/>
              </a:endParaRPr>
            </a:p>
          </p:txBody>
        </p:sp>
      </p:grpSp>
      <p:grpSp>
        <p:nvGrpSpPr>
          <p:cNvPr id="165" name="Group 10"/>
          <p:cNvGrpSpPr/>
          <p:nvPr/>
        </p:nvGrpSpPr>
        <p:grpSpPr>
          <a:xfrm>
            <a:off x="3535200" y="3241080"/>
            <a:ext cx="18921240" cy="8782560"/>
            <a:chOff x="3535200" y="3241080"/>
            <a:chExt cx="18921240" cy="8782560"/>
          </a:xfrm>
        </p:grpSpPr>
        <p:sp>
          <p:nvSpPr>
            <p:cNvPr id="166" name="CustomShape 11"/>
            <p:cNvSpPr/>
            <p:nvPr/>
          </p:nvSpPr>
          <p:spPr>
            <a:xfrm>
              <a:off x="3535200" y="3241080"/>
              <a:ext cx="18921240" cy="5308560"/>
            </a:xfrm>
            <a:prstGeom prst="ellipse">
              <a:avLst/>
            </a:prstGeom>
            <a:noFill/>
            <a:ln w="57240">
              <a:solidFill>
                <a:schemeClr val="accent6"/>
              </a:solidFill>
            </a:ln>
          </p:spPr>
          <p:style>
            <a:lnRef idx="2">
              <a:schemeClr val="accent1">
                <a:shade val="50000"/>
              </a:schemeClr>
            </a:lnRef>
            <a:fillRef idx="1">
              <a:schemeClr val="accent1"/>
            </a:fillRef>
            <a:effectRef idx="0">
              <a:schemeClr val="accent1"/>
            </a:effectRef>
            <a:fontRef idx="minor"/>
          </p:style>
        </p:sp>
        <p:sp>
          <p:nvSpPr>
            <p:cNvPr id="167" name="CustomShape 12"/>
            <p:cNvSpPr/>
            <p:nvPr/>
          </p:nvSpPr>
          <p:spPr>
            <a:xfrm flipH="1">
              <a:off x="8431920" y="8258760"/>
              <a:ext cx="720" cy="3011040"/>
            </a:xfrm>
            <a:custGeom>
              <a:avLst/>
              <a:gdLst/>
              <a:ahLst/>
              <a:cxnLst/>
              <a:rect l="l" t="t" r="r" b="b"/>
              <a:pathLst>
                <a:path w="21600" h="21600">
                  <a:moveTo>
                    <a:pt x="0" y="0"/>
                  </a:moveTo>
                  <a:lnTo>
                    <a:pt x="21600" y="21600"/>
                  </a:lnTo>
                </a:path>
              </a:pathLst>
            </a:custGeom>
            <a:noFill/>
            <a:ln w="57240">
              <a:solidFill>
                <a:schemeClr val="accent6"/>
              </a:solidFill>
              <a:tailEnd type="triangle" w="med" len="med"/>
            </a:ln>
          </p:spPr>
          <p:style>
            <a:lnRef idx="1">
              <a:schemeClr val="accent1"/>
            </a:lnRef>
            <a:fillRef idx="0">
              <a:schemeClr val="accent1"/>
            </a:fillRef>
            <a:effectRef idx="0">
              <a:schemeClr val="accent1"/>
            </a:effectRef>
            <a:fontRef idx="minor"/>
          </p:style>
        </p:sp>
        <p:sp>
          <p:nvSpPr>
            <p:cNvPr id="168" name="CustomShape 13"/>
            <p:cNvSpPr/>
            <p:nvPr/>
          </p:nvSpPr>
          <p:spPr>
            <a:xfrm>
              <a:off x="6266520" y="11391120"/>
              <a:ext cx="4523400" cy="632520"/>
            </a:xfrm>
            <a:prstGeom prst="rect">
              <a:avLst/>
            </a:prstGeom>
            <a:noFill/>
            <a:ln>
              <a:noFill/>
            </a:ln>
          </p:spPr>
          <p:style>
            <a:lnRef idx="0">
              <a:scrgbClr r="0" g="0" b="0"/>
            </a:lnRef>
            <a:fillRef idx="0">
              <a:scrgbClr r="0" g="0" b="0"/>
            </a:fillRef>
            <a:effectRef idx="0">
              <a:scrgbClr r="0" g="0" b="0"/>
            </a:effectRef>
            <a:fontRef idx="minor"/>
          </p:style>
          <p:txBody>
            <a:bodyPr/>
            <a:lstStyle/>
            <a:p>
              <a:pPr>
                <a:lnSpc>
                  <a:spcPct val="100000"/>
                </a:lnSpc>
              </a:pPr>
              <a:r>
                <a:rPr lang="en-US" sz="3550" b="0" strike="noStrike" spc="-1">
                  <a:solidFill>
                    <a:srgbClr val="70AD47"/>
                  </a:solidFill>
                  <a:latin typeface="Arial"/>
                </a:rPr>
                <a:t>Quality of Experience</a:t>
              </a:r>
              <a:endParaRPr lang="en-US" sz="3550" b="0" strike="noStrike" spc="-1">
                <a:latin typeface="Arial"/>
              </a:endParaRPr>
            </a:p>
          </p:txBody>
        </p:sp>
      </p:grpSp>
      <p:grpSp>
        <p:nvGrpSpPr>
          <p:cNvPr id="169" name="Group 14"/>
          <p:cNvGrpSpPr/>
          <p:nvPr/>
        </p:nvGrpSpPr>
        <p:grpSpPr>
          <a:xfrm>
            <a:off x="520560" y="2322000"/>
            <a:ext cx="23431320" cy="10196640"/>
            <a:chOff x="520560" y="2322000"/>
            <a:chExt cx="23431320" cy="10196640"/>
          </a:xfrm>
        </p:grpSpPr>
        <p:sp>
          <p:nvSpPr>
            <p:cNvPr id="170" name="CustomShape 15"/>
            <p:cNvSpPr/>
            <p:nvPr/>
          </p:nvSpPr>
          <p:spPr>
            <a:xfrm>
              <a:off x="520560" y="2322000"/>
              <a:ext cx="23431320" cy="8004600"/>
            </a:xfrm>
            <a:prstGeom prst="ellipse">
              <a:avLst/>
            </a:prstGeom>
            <a:noFill/>
            <a:ln w="57240">
              <a:solidFill>
                <a:schemeClr val="accent4"/>
              </a:solidFill>
            </a:ln>
          </p:spPr>
          <p:style>
            <a:lnRef idx="2">
              <a:schemeClr val="accent1">
                <a:shade val="50000"/>
              </a:schemeClr>
            </a:lnRef>
            <a:fillRef idx="1">
              <a:schemeClr val="accent1"/>
            </a:fillRef>
            <a:effectRef idx="0">
              <a:schemeClr val="accent1"/>
            </a:effectRef>
            <a:fontRef idx="minor"/>
          </p:style>
        </p:sp>
        <p:sp>
          <p:nvSpPr>
            <p:cNvPr id="171" name="CustomShape 16"/>
            <p:cNvSpPr/>
            <p:nvPr/>
          </p:nvSpPr>
          <p:spPr>
            <a:xfrm flipH="1">
              <a:off x="3851280" y="9053640"/>
              <a:ext cx="720" cy="2711520"/>
            </a:xfrm>
            <a:custGeom>
              <a:avLst/>
              <a:gdLst/>
              <a:ahLst/>
              <a:cxnLst/>
              <a:rect l="l" t="t" r="r" b="b"/>
              <a:pathLst>
                <a:path w="21600" h="21600">
                  <a:moveTo>
                    <a:pt x="0" y="0"/>
                  </a:moveTo>
                  <a:lnTo>
                    <a:pt x="21600" y="21600"/>
                  </a:lnTo>
                </a:path>
              </a:pathLst>
            </a:custGeom>
            <a:noFill/>
            <a:ln w="57240">
              <a:solidFill>
                <a:schemeClr val="accent4"/>
              </a:solidFill>
              <a:tailEnd type="triangle" w="med" len="med"/>
            </a:ln>
          </p:spPr>
          <p:style>
            <a:lnRef idx="1">
              <a:schemeClr val="accent1"/>
            </a:lnRef>
            <a:fillRef idx="0">
              <a:schemeClr val="accent1"/>
            </a:fillRef>
            <a:effectRef idx="0">
              <a:schemeClr val="accent1"/>
            </a:effectRef>
            <a:fontRef idx="minor"/>
          </p:style>
        </p:sp>
        <p:sp>
          <p:nvSpPr>
            <p:cNvPr id="172" name="CustomShape 17"/>
            <p:cNvSpPr/>
            <p:nvPr/>
          </p:nvSpPr>
          <p:spPr>
            <a:xfrm>
              <a:off x="2104560" y="11886120"/>
              <a:ext cx="3674880" cy="632520"/>
            </a:xfrm>
            <a:prstGeom prst="rect">
              <a:avLst/>
            </a:prstGeom>
            <a:noFill/>
            <a:ln>
              <a:noFill/>
            </a:ln>
          </p:spPr>
          <p:style>
            <a:lnRef idx="0">
              <a:scrgbClr r="0" g="0" b="0"/>
            </a:lnRef>
            <a:fillRef idx="0">
              <a:scrgbClr r="0" g="0" b="0"/>
            </a:fillRef>
            <a:effectRef idx="0">
              <a:scrgbClr r="0" g="0" b="0"/>
            </a:effectRef>
            <a:fontRef idx="minor"/>
          </p:style>
          <p:txBody>
            <a:bodyPr/>
            <a:lstStyle/>
            <a:p>
              <a:pPr>
                <a:lnSpc>
                  <a:spcPct val="100000"/>
                </a:lnSpc>
              </a:pPr>
              <a:r>
                <a:rPr lang="en-US" sz="3550" b="0" strike="noStrike" spc="-1">
                  <a:solidFill>
                    <a:srgbClr val="FFC000"/>
                  </a:solidFill>
                  <a:latin typeface="Arial"/>
                </a:rPr>
                <a:t>User Experience</a:t>
              </a:r>
              <a:endParaRPr lang="en-US" sz="3550" b="0" strike="noStrike" spc="-1">
                <a:latin typeface="Arial"/>
              </a:endParaRPr>
            </a:p>
          </p:txBody>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FF67-E101-321E-54FC-A92CB3988854}"/>
              </a:ext>
            </a:extLst>
          </p:cNvPr>
          <p:cNvSpPr>
            <a:spLocks noGrp="1"/>
          </p:cNvSpPr>
          <p:nvPr>
            <p:ph type="title" idx="4294967295"/>
          </p:nvPr>
        </p:nvSpPr>
        <p:spPr>
          <a:xfrm>
            <a:off x="1197031" y="711600"/>
            <a:ext cx="15296689" cy="1077218"/>
          </a:xfrm>
        </p:spPr>
        <p:txBody>
          <a:bodyPr/>
          <a:lstStyle/>
          <a:p>
            <a:r>
              <a:rPr lang="en-GB" dirty="0">
                <a:solidFill>
                  <a:srgbClr val="D8222C"/>
                </a:solidFill>
                <a:cs typeface="Arial"/>
              </a:rPr>
              <a:t>Mean Score Difference </a:t>
            </a:r>
            <a:endParaRPr lang="en-US" dirty="0">
              <a:solidFill>
                <a:srgbClr val="D8222C"/>
              </a:solidFill>
              <a:cs typeface="Arial"/>
            </a:endParaRPr>
          </a:p>
        </p:txBody>
      </p:sp>
      <p:pic>
        <p:nvPicPr>
          <p:cNvPr id="6" name="Picture 5">
            <a:extLst>
              <a:ext uri="{FF2B5EF4-FFF2-40B4-BE49-F238E27FC236}">
                <a16:creationId xmlns:a16="http://schemas.microsoft.com/office/drawing/2014/main" id="{BDCC039D-87AC-A3E8-185D-556FABB8941E}"/>
              </a:ext>
            </a:extLst>
          </p:cNvPr>
          <p:cNvPicPr>
            <a:picLocks noChangeAspect="1"/>
          </p:cNvPicPr>
          <p:nvPr/>
        </p:nvPicPr>
        <p:blipFill>
          <a:blip r:embed="rId2"/>
          <a:stretch>
            <a:fillRect/>
          </a:stretch>
        </p:blipFill>
        <p:spPr>
          <a:xfrm>
            <a:off x="0" y="4154112"/>
            <a:ext cx="11880000" cy="5940000"/>
          </a:xfrm>
          <a:prstGeom prst="rect">
            <a:avLst/>
          </a:prstGeom>
        </p:spPr>
      </p:pic>
      <p:pic>
        <p:nvPicPr>
          <p:cNvPr id="8" name="Picture 7">
            <a:extLst>
              <a:ext uri="{FF2B5EF4-FFF2-40B4-BE49-F238E27FC236}">
                <a16:creationId xmlns:a16="http://schemas.microsoft.com/office/drawing/2014/main" id="{F8B596E7-CB46-2C16-193D-0EBA35B1A341}"/>
              </a:ext>
            </a:extLst>
          </p:cNvPr>
          <p:cNvPicPr>
            <a:picLocks noChangeAspect="1"/>
          </p:cNvPicPr>
          <p:nvPr/>
        </p:nvPicPr>
        <p:blipFill>
          <a:blip r:embed="rId3"/>
          <a:stretch>
            <a:fillRect/>
          </a:stretch>
        </p:blipFill>
        <p:spPr>
          <a:xfrm>
            <a:off x="12500825" y="4154112"/>
            <a:ext cx="11880000" cy="5940000"/>
          </a:xfrm>
          <a:prstGeom prst="rect">
            <a:avLst/>
          </a:prstGeom>
        </p:spPr>
      </p:pic>
      <p:pic>
        <p:nvPicPr>
          <p:cNvPr id="10" name="Picture 9">
            <a:extLst>
              <a:ext uri="{FF2B5EF4-FFF2-40B4-BE49-F238E27FC236}">
                <a16:creationId xmlns:a16="http://schemas.microsoft.com/office/drawing/2014/main" id="{A7DDDF52-33BF-CF18-22CA-E1C4A3DA78E2}"/>
              </a:ext>
            </a:extLst>
          </p:cNvPr>
          <p:cNvPicPr>
            <a:picLocks noChangeAspect="1"/>
          </p:cNvPicPr>
          <p:nvPr/>
        </p:nvPicPr>
        <p:blipFill>
          <a:blip r:embed="rId4"/>
          <a:stretch>
            <a:fillRect/>
          </a:stretch>
        </p:blipFill>
        <p:spPr>
          <a:xfrm>
            <a:off x="0" y="4154112"/>
            <a:ext cx="11880000" cy="5940000"/>
          </a:xfrm>
          <a:prstGeom prst="rect">
            <a:avLst/>
          </a:prstGeom>
        </p:spPr>
      </p:pic>
      <p:pic>
        <p:nvPicPr>
          <p:cNvPr id="12" name="Picture 11">
            <a:extLst>
              <a:ext uri="{FF2B5EF4-FFF2-40B4-BE49-F238E27FC236}">
                <a16:creationId xmlns:a16="http://schemas.microsoft.com/office/drawing/2014/main" id="{0660E5DC-6F13-F808-3640-73041452740C}"/>
              </a:ext>
            </a:extLst>
          </p:cNvPr>
          <p:cNvPicPr>
            <a:picLocks noChangeAspect="1"/>
          </p:cNvPicPr>
          <p:nvPr/>
        </p:nvPicPr>
        <p:blipFill>
          <a:blip r:embed="rId5"/>
          <a:stretch>
            <a:fillRect/>
          </a:stretch>
        </p:blipFill>
        <p:spPr>
          <a:xfrm>
            <a:off x="12500825" y="4154112"/>
            <a:ext cx="11880000" cy="5940000"/>
          </a:xfrm>
          <a:prstGeom prst="rect">
            <a:avLst/>
          </a:prstGeom>
        </p:spPr>
      </p:pic>
    </p:spTree>
    <p:extLst>
      <p:ext uri="{BB962C8B-B14F-4D97-AF65-F5344CB8AC3E}">
        <p14:creationId xmlns:p14="http://schemas.microsoft.com/office/powerpoint/2010/main" val="654688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9EBE1-5A53-6EC0-328D-100D2666393E}"/>
              </a:ext>
            </a:extLst>
          </p:cNvPr>
          <p:cNvSpPr>
            <a:spLocks noGrp="1"/>
          </p:cNvSpPr>
          <p:nvPr>
            <p:ph type="title"/>
          </p:nvPr>
        </p:nvSpPr>
        <p:spPr>
          <a:xfrm>
            <a:off x="1246612" y="766785"/>
            <a:ext cx="21861705" cy="1077218"/>
          </a:xfrm>
        </p:spPr>
        <p:txBody>
          <a:bodyPr/>
          <a:lstStyle/>
          <a:p>
            <a:r>
              <a:rPr lang="en-PL"/>
              <a:t>Summary</a:t>
            </a:r>
          </a:p>
        </p:txBody>
      </p:sp>
      <p:sp>
        <p:nvSpPr>
          <p:cNvPr id="3" name="Content Placeholder 2">
            <a:extLst>
              <a:ext uri="{FF2B5EF4-FFF2-40B4-BE49-F238E27FC236}">
                <a16:creationId xmlns:a16="http://schemas.microsoft.com/office/drawing/2014/main" id="{74068D7E-A446-F351-3D3E-97035DFCF8FA}"/>
              </a:ext>
            </a:extLst>
          </p:cNvPr>
          <p:cNvSpPr>
            <a:spLocks noGrp="1"/>
          </p:cNvSpPr>
          <p:nvPr>
            <p:ph idx="1"/>
          </p:nvPr>
        </p:nvSpPr>
        <p:spPr/>
        <p:txBody>
          <a:bodyPr>
            <a:normAutofit/>
          </a:bodyPr>
          <a:lstStyle/>
          <a:p>
            <a:r>
              <a:rPr lang="en-GB" sz="5400"/>
              <a:t>We can propose more Ecologically Valid experiments</a:t>
            </a:r>
          </a:p>
          <a:p>
            <a:r>
              <a:rPr lang="en-GB" sz="5400"/>
              <a:t>The results from our experiment are stable – we have internal validity</a:t>
            </a:r>
          </a:p>
          <a:p>
            <a:r>
              <a:rPr lang="en-GB" sz="5400"/>
              <a:t>The correlation with resolution is quite high </a:t>
            </a:r>
          </a:p>
          <a:p>
            <a:r>
              <a:rPr lang="en-GB" sz="5400"/>
              <a:t>The influence of stalling is weaker than in the lab study</a:t>
            </a:r>
          </a:p>
          <a:p>
            <a:r>
              <a:rPr lang="en-GB" sz="5400"/>
              <a:t>Ecologically Valid experiments are challenging</a:t>
            </a:r>
          </a:p>
          <a:p>
            <a:r>
              <a:rPr lang="en-GB" sz="5400"/>
              <a:t>This experiment should be repeated, the code will be available </a:t>
            </a:r>
          </a:p>
          <a:p>
            <a:r>
              <a:rPr lang="en-GB" sz="5400"/>
              <a:t>As the community we should consider different scenarios to better understand real use cases</a:t>
            </a:r>
          </a:p>
        </p:txBody>
      </p:sp>
      <p:sp>
        <p:nvSpPr>
          <p:cNvPr id="4" name="Text Placeholder 3">
            <a:extLst>
              <a:ext uri="{FF2B5EF4-FFF2-40B4-BE49-F238E27FC236}">
                <a16:creationId xmlns:a16="http://schemas.microsoft.com/office/drawing/2014/main" id="{CA79B4F3-8FED-2EB0-09C1-2AB0DFCDA515}"/>
              </a:ext>
            </a:extLst>
          </p:cNvPr>
          <p:cNvSpPr>
            <a:spLocks noGrp="1"/>
          </p:cNvSpPr>
          <p:nvPr>
            <p:ph type="body" sz="quarter" idx="10"/>
          </p:nvPr>
        </p:nvSpPr>
        <p:spPr/>
        <p:txBody>
          <a:bodyPr/>
          <a:lstStyle/>
          <a:p>
            <a:endParaRPr lang="en-PL"/>
          </a:p>
        </p:txBody>
      </p:sp>
    </p:spTree>
    <p:extLst>
      <p:ext uri="{BB962C8B-B14F-4D97-AF65-F5344CB8AC3E}">
        <p14:creationId xmlns:p14="http://schemas.microsoft.com/office/powerpoint/2010/main" val="400411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en-GB"/>
              <a:t>Thank you!</a:t>
            </a:r>
          </a:p>
        </p:txBody>
      </p:sp>
      <p:sp>
        <p:nvSpPr>
          <p:cNvPr id="3" name="Plassholder for tekst 2"/>
          <p:cNvSpPr>
            <a:spLocks noGrp="1"/>
          </p:cNvSpPr>
          <p:nvPr>
            <p:ph type="body" sz="quarter" idx="10"/>
          </p:nvPr>
        </p:nvSpPr>
        <p:spPr/>
        <p:txBody>
          <a:bodyPr/>
          <a:lstStyle/>
          <a:p>
            <a:r>
              <a:rPr lang="en-GB"/>
              <a:t>www.eeagrants.org</a:t>
            </a:r>
            <a:br>
              <a:rPr lang="en-GB"/>
            </a:br>
            <a:r>
              <a:rPr lang="en-GB"/>
              <a:t>Facebook, Twitter, LinkedIn, Instagram</a:t>
            </a:r>
            <a:br>
              <a:rPr lang="en-GB"/>
            </a:br>
            <a:r>
              <a:rPr lang="en-GB"/>
              <a:t>YouTube: </a:t>
            </a:r>
            <a:r>
              <a:rPr lang="en-GB" err="1"/>
              <a:t>EEANorwayGrants</a:t>
            </a:r>
            <a:br>
              <a:rPr lang="en-GB"/>
            </a:br>
            <a:r>
              <a:rPr lang="en-GB"/>
              <a:t>Mail: info-fmo@efta.int</a:t>
            </a:r>
          </a:p>
        </p:txBody>
      </p:sp>
    </p:spTree>
    <p:extLst>
      <p:ext uri="{BB962C8B-B14F-4D97-AF65-F5344CB8AC3E}">
        <p14:creationId xmlns:p14="http://schemas.microsoft.com/office/powerpoint/2010/main" val="17933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9" descr="Obraz zawierający tekst, osoba, wewnątrz, stół w jadalni&#10;&#10;Opis wygenerowany automatycznie">
            <a:extLst>
              <a:ext uri="{FF2B5EF4-FFF2-40B4-BE49-F238E27FC236}">
                <a16:creationId xmlns:a16="http://schemas.microsoft.com/office/drawing/2014/main" id="{A7906459-2291-D48B-205A-729FDCCD701D}"/>
              </a:ext>
            </a:extLst>
          </p:cNvPr>
          <p:cNvPicPr>
            <a:picLocks noChangeAspect="1"/>
          </p:cNvPicPr>
          <p:nvPr/>
        </p:nvPicPr>
        <p:blipFill>
          <a:blip r:embed="rId3"/>
          <a:stretch>
            <a:fillRect/>
          </a:stretch>
        </p:blipFill>
        <p:spPr>
          <a:xfrm>
            <a:off x="404742" y="4255981"/>
            <a:ext cx="12078139" cy="8030728"/>
          </a:xfrm>
          <a:prstGeom prst="rect">
            <a:avLst/>
          </a:prstGeom>
        </p:spPr>
      </p:pic>
      <p:pic>
        <p:nvPicPr>
          <p:cNvPr id="8" name="Obraz 8" descr="Obraz zawierający osoba, zewnętrzne, osoby, tłum&#10;&#10;Opis wygenerowany automatycznie">
            <a:extLst>
              <a:ext uri="{FF2B5EF4-FFF2-40B4-BE49-F238E27FC236}">
                <a16:creationId xmlns:a16="http://schemas.microsoft.com/office/drawing/2014/main" id="{9D6FE983-6DF9-37A3-93D7-A330042EC57A}"/>
              </a:ext>
            </a:extLst>
          </p:cNvPr>
          <p:cNvPicPr>
            <a:picLocks noChangeAspect="1"/>
          </p:cNvPicPr>
          <p:nvPr/>
        </p:nvPicPr>
        <p:blipFill>
          <a:blip r:embed="rId4"/>
          <a:stretch>
            <a:fillRect/>
          </a:stretch>
        </p:blipFill>
        <p:spPr>
          <a:xfrm>
            <a:off x="11655827" y="332374"/>
            <a:ext cx="12327862" cy="6942197"/>
          </a:xfrm>
          <a:prstGeom prst="rect">
            <a:avLst/>
          </a:prstGeom>
        </p:spPr>
      </p:pic>
      <p:sp>
        <p:nvSpPr>
          <p:cNvPr id="2" name="Title 1">
            <a:extLst>
              <a:ext uri="{FF2B5EF4-FFF2-40B4-BE49-F238E27FC236}">
                <a16:creationId xmlns:a16="http://schemas.microsoft.com/office/drawing/2014/main" id="{8846DCFF-DAC0-8C0F-837D-32BDB610CAB0}"/>
              </a:ext>
            </a:extLst>
          </p:cNvPr>
          <p:cNvSpPr txBox="1">
            <a:spLocks/>
          </p:cNvSpPr>
          <p:nvPr/>
        </p:nvSpPr>
        <p:spPr>
          <a:xfrm>
            <a:off x="1104333" y="645756"/>
            <a:ext cx="9985353" cy="2154436"/>
          </a:xfrm>
          <a:prstGeom prst="rect">
            <a:avLst/>
          </a:prstGeom>
        </p:spPr>
        <p:txBody>
          <a:bodyPr vert="horz" wrap="square" lIns="0" tIns="0" rIns="0" bIns="0" rtlCol="0" anchor="ctr">
            <a:spAutoFit/>
          </a:bodyPr>
          <a:lstStyle>
            <a:lvl1pPr algn="l" defTabSz="1828526" rtl="0" eaLnBrk="1" latinLnBrk="0" hangingPunct="1">
              <a:lnSpc>
                <a:spcPct val="100000"/>
              </a:lnSpc>
              <a:spcBef>
                <a:spcPct val="0"/>
              </a:spcBef>
              <a:buNone/>
              <a:defRPr sz="7000" b="1" kern="1200">
                <a:solidFill>
                  <a:srgbClr val="0F3C74"/>
                </a:solidFill>
                <a:latin typeface="+mj-lt"/>
                <a:ea typeface="+mj-ea"/>
                <a:cs typeface="+mj-cs"/>
              </a:defRPr>
            </a:lvl1pPr>
          </a:lstStyle>
          <a:p>
            <a:r>
              <a:rPr lang="en-PL">
                <a:solidFill>
                  <a:srgbClr val="D8222C"/>
                </a:solidFill>
              </a:rPr>
              <a:t>External and Internal</a:t>
            </a:r>
            <a:endParaRPr lang="en-US">
              <a:solidFill>
                <a:srgbClr val="D8222C"/>
              </a:solidFill>
              <a:cs typeface="Arial"/>
            </a:endParaRPr>
          </a:p>
          <a:p>
            <a:pPr>
              <a:spcBef>
                <a:spcPts val="0"/>
              </a:spcBef>
            </a:pPr>
            <a:r>
              <a:rPr lang="en-PL">
                <a:solidFill>
                  <a:srgbClr val="D8222C"/>
                </a:solidFill>
              </a:rPr>
              <a:t>Validity</a:t>
            </a:r>
            <a:endParaRPr lang="en-PL">
              <a:solidFill>
                <a:srgbClr val="D8222C"/>
              </a:solidFill>
              <a:cs typeface="Arial"/>
            </a:endParaRPr>
          </a:p>
        </p:txBody>
      </p:sp>
    </p:spTree>
    <p:extLst>
      <p:ext uri="{BB962C8B-B14F-4D97-AF65-F5344CB8AC3E}">
        <p14:creationId xmlns:p14="http://schemas.microsoft.com/office/powerpoint/2010/main" val="3111246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7" descr="Obraz zawierający osoba, zewnętrzne&#10;&#10;Opis wygenerowany automatycznie">
            <a:extLst>
              <a:ext uri="{FF2B5EF4-FFF2-40B4-BE49-F238E27FC236}">
                <a16:creationId xmlns:a16="http://schemas.microsoft.com/office/drawing/2014/main" id="{CCDA2549-A355-9573-8F9E-340D664D6980}"/>
              </a:ext>
            </a:extLst>
          </p:cNvPr>
          <p:cNvPicPr>
            <a:picLocks noChangeAspect="1"/>
          </p:cNvPicPr>
          <p:nvPr/>
        </p:nvPicPr>
        <p:blipFill>
          <a:blip r:embed="rId3"/>
          <a:stretch>
            <a:fillRect/>
          </a:stretch>
        </p:blipFill>
        <p:spPr>
          <a:xfrm>
            <a:off x="16697195" y="4643881"/>
            <a:ext cx="7260089" cy="4859921"/>
          </a:xfrm>
          <a:prstGeom prst="rect">
            <a:avLst/>
          </a:prstGeom>
        </p:spPr>
      </p:pic>
      <p:pic>
        <p:nvPicPr>
          <p:cNvPr id="2" name="Picture 4">
            <a:extLst>
              <a:ext uri="{FF2B5EF4-FFF2-40B4-BE49-F238E27FC236}">
                <a16:creationId xmlns:a16="http://schemas.microsoft.com/office/drawing/2014/main" id="{89E9297C-9793-265E-316A-C9EB8A58D734}"/>
              </a:ext>
            </a:extLst>
          </p:cNvPr>
          <p:cNvPicPr/>
          <p:nvPr/>
        </p:nvPicPr>
        <p:blipFill>
          <a:blip r:embed="rId4"/>
          <a:stretch/>
        </p:blipFill>
        <p:spPr>
          <a:xfrm>
            <a:off x="423541" y="4643881"/>
            <a:ext cx="7039799" cy="5121830"/>
          </a:xfrm>
          <a:prstGeom prst="rect">
            <a:avLst/>
          </a:prstGeom>
          <a:ln>
            <a:noFill/>
          </a:ln>
        </p:spPr>
      </p:pic>
      <p:pic>
        <p:nvPicPr>
          <p:cNvPr id="6" name="Obraz 6" descr="Obraz zawierający wewnątrz, dziecko, osoba, chłopiec&#10;&#10;Opis wygenerowany automatycznie">
            <a:extLst>
              <a:ext uri="{FF2B5EF4-FFF2-40B4-BE49-F238E27FC236}">
                <a16:creationId xmlns:a16="http://schemas.microsoft.com/office/drawing/2014/main" id="{80598496-9999-C4F2-6FAB-C087F4F1C54F}"/>
              </a:ext>
            </a:extLst>
          </p:cNvPr>
          <p:cNvPicPr>
            <a:picLocks noChangeAspect="1"/>
          </p:cNvPicPr>
          <p:nvPr/>
        </p:nvPicPr>
        <p:blipFill>
          <a:blip r:embed="rId5"/>
          <a:stretch>
            <a:fillRect/>
          </a:stretch>
        </p:blipFill>
        <p:spPr>
          <a:xfrm>
            <a:off x="7563049" y="6062852"/>
            <a:ext cx="8574746" cy="5726696"/>
          </a:xfrm>
          <a:prstGeom prst="rect">
            <a:avLst/>
          </a:prstGeom>
        </p:spPr>
      </p:pic>
      <p:sp>
        <p:nvSpPr>
          <p:cNvPr id="8" name="Title 1">
            <a:extLst>
              <a:ext uri="{FF2B5EF4-FFF2-40B4-BE49-F238E27FC236}">
                <a16:creationId xmlns:a16="http://schemas.microsoft.com/office/drawing/2014/main" id="{833A679D-AFC4-337D-B8AA-E69CBC23AEA7}"/>
              </a:ext>
            </a:extLst>
          </p:cNvPr>
          <p:cNvSpPr txBox="1">
            <a:spLocks/>
          </p:cNvSpPr>
          <p:nvPr/>
        </p:nvSpPr>
        <p:spPr>
          <a:xfrm>
            <a:off x="1102135" y="690205"/>
            <a:ext cx="9985353" cy="1077218"/>
          </a:xfrm>
          <a:prstGeom prst="rect">
            <a:avLst/>
          </a:prstGeom>
        </p:spPr>
        <p:txBody>
          <a:bodyPr vert="horz" wrap="square" lIns="0" tIns="0" rIns="0" bIns="0" rtlCol="0" anchor="ctr">
            <a:spAutoFit/>
          </a:bodyPr>
          <a:lstStyle>
            <a:lvl1pPr algn="l" defTabSz="1828526" rtl="0" eaLnBrk="1" latinLnBrk="0" hangingPunct="1">
              <a:lnSpc>
                <a:spcPct val="100000"/>
              </a:lnSpc>
              <a:spcBef>
                <a:spcPct val="0"/>
              </a:spcBef>
              <a:buNone/>
              <a:defRPr sz="7000" b="1" kern="1200">
                <a:solidFill>
                  <a:srgbClr val="0F3C74"/>
                </a:solidFill>
                <a:latin typeface="+mj-lt"/>
                <a:ea typeface="+mj-ea"/>
                <a:cs typeface="+mj-cs"/>
              </a:defRPr>
            </a:lvl1pPr>
          </a:lstStyle>
          <a:p>
            <a:r>
              <a:rPr lang="en-PL" err="1">
                <a:solidFill>
                  <a:srgbClr val="D8222C"/>
                </a:solidFill>
              </a:rPr>
              <a:t>Ecologicall</a:t>
            </a:r>
            <a:r>
              <a:rPr lang="en-PL">
                <a:solidFill>
                  <a:srgbClr val="D8222C"/>
                </a:solidFill>
              </a:rPr>
              <a:t> Validity</a:t>
            </a:r>
            <a:endParaRPr lang="en-US">
              <a:solidFill>
                <a:srgbClr val="D8222C"/>
              </a:solidFill>
              <a:cs typeface="Arial"/>
            </a:endParaRPr>
          </a:p>
        </p:txBody>
      </p:sp>
      <p:sp>
        <p:nvSpPr>
          <p:cNvPr id="9" name="TextBox 8">
            <a:extLst>
              <a:ext uri="{FF2B5EF4-FFF2-40B4-BE49-F238E27FC236}">
                <a16:creationId xmlns:a16="http://schemas.microsoft.com/office/drawing/2014/main" id="{141425D7-9AF8-F7F8-4991-731BA2E33E79}"/>
              </a:ext>
            </a:extLst>
          </p:cNvPr>
          <p:cNvSpPr txBox="1"/>
          <p:nvPr/>
        </p:nvSpPr>
        <p:spPr>
          <a:xfrm>
            <a:off x="2946953" y="2504736"/>
            <a:ext cx="3305136" cy="646203"/>
          </a:xfrm>
          <a:prstGeom prst="rect">
            <a:avLst/>
          </a:prstGeom>
          <a:noFill/>
        </p:spPr>
        <p:txBody>
          <a:bodyPr wrap="none" rtlCol="0">
            <a:spAutoFit/>
          </a:bodyPr>
          <a:lstStyle/>
          <a:p>
            <a:r>
              <a:rPr lang="en-US"/>
              <a:t>Internal Validity</a:t>
            </a:r>
          </a:p>
        </p:txBody>
      </p:sp>
      <p:sp>
        <p:nvSpPr>
          <p:cNvPr id="10" name="TextBox 9">
            <a:extLst>
              <a:ext uri="{FF2B5EF4-FFF2-40B4-BE49-F238E27FC236}">
                <a16:creationId xmlns:a16="http://schemas.microsoft.com/office/drawing/2014/main" id="{A21379EB-44F7-58AE-5B1A-6B16D7D2C07B}"/>
              </a:ext>
            </a:extLst>
          </p:cNvPr>
          <p:cNvSpPr txBox="1"/>
          <p:nvPr/>
        </p:nvSpPr>
        <p:spPr>
          <a:xfrm>
            <a:off x="17448756" y="2504736"/>
            <a:ext cx="3459024" cy="646203"/>
          </a:xfrm>
          <a:prstGeom prst="rect">
            <a:avLst/>
          </a:prstGeom>
          <a:noFill/>
        </p:spPr>
        <p:txBody>
          <a:bodyPr wrap="none" rtlCol="0">
            <a:spAutoFit/>
          </a:bodyPr>
          <a:lstStyle/>
          <a:p>
            <a:r>
              <a:rPr lang="en-US"/>
              <a:t>External Validity</a:t>
            </a:r>
          </a:p>
        </p:txBody>
      </p:sp>
      <p:sp>
        <p:nvSpPr>
          <p:cNvPr id="11" name="TextBox 10">
            <a:extLst>
              <a:ext uri="{FF2B5EF4-FFF2-40B4-BE49-F238E27FC236}">
                <a16:creationId xmlns:a16="http://schemas.microsoft.com/office/drawing/2014/main" id="{CEF1C9B2-3425-03B5-6EF6-A38107D6F7E0}"/>
              </a:ext>
            </a:extLst>
          </p:cNvPr>
          <p:cNvSpPr txBox="1"/>
          <p:nvPr/>
        </p:nvSpPr>
        <p:spPr>
          <a:xfrm>
            <a:off x="9992669" y="4908293"/>
            <a:ext cx="3869393" cy="646203"/>
          </a:xfrm>
          <a:prstGeom prst="rect">
            <a:avLst/>
          </a:prstGeom>
          <a:noFill/>
        </p:spPr>
        <p:txBody>
          <a:bodyPr wrap="none" rtlCol="0">
            <a:spAutoFit/>
          </a:bodyPr>
          <a:lstStyle/>
          <a:p>
            <a:r>
              <a:rPr lang="en-US"/>
              <a:t>Ecological Validity</a:t>
            </a:r>
          </a:p>
        </p:txBody>
      </p:sp>
      <p:cxnSp>
        <p:nvCxnSpPr>
          <p:cNvPr id="13" name="Straight Arrow Connector 12">
            <a:extLst>
              <a:ext uri="{FF2B5EF4-FFF2-40B4-BE49-F238E27FC236}">
                <a16:creationId xmlns:a16="http://schemas.microsoft.com/office/drawing/2014/main" id="{D9C49BF6-F4D0-FD68-E4B4-3C1C8BDB0B28}"/>
              </a:ext>
            </a:extLst>
          </p:cNvPr>
          <p:cNvCxnSpPr>
            <a:stCxn id="9" idx="3"/>
            <a:endCxn id="10" idx="1"/>
          </p:cNvCxnSpPr>
          <p:nvPr/>
        </p:nvCxnSpPr>
        <p:spPr>
          <a:xfrm>
            <a:off x="6252089" y="2827838"/>
            <a:ext cx="11196667" cy="0"/>
          </a:xfrm>
          <a:prstGeom prst="straightConnector1">
            <a:avLst/>
          </a:prstGeom>
          <a:ln w="1428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D290108-B50F-6E3F-230F-DE0FC2BB845B}"/>
              </a:ext>
            </a:extLst>
          </p:cNvPr>
          <p:cNvCxnSpPr>
            <a:cxnSpLocks/>
            <a:stCxn id="9" idx="2"/>
            <a:endCxn id="11" idx="1"/>
          </p:cNvCxnSpPr>
          <p:nvPr/>
        </p:nvCxnSpPr>
        <p:spPr>
          <a:xfrm>
            <a:off x="4599521" y="3150939"/>
            <a:ext cx="5393148" cy="2080456"/>
          </a:xfrm>
          <a:prstGeom prst="straightConnector1">
            <a:avLst/>
          </a:prstGeom>
          <a:ln w="1428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C4E987E-26DE-BE33-E122-65C6DB80DEEB}"/>
              </a:ext>
            </a:extLst>
          </p:cNvPr>
          <p:cNvCxnSpPr>
            <a:cxnSpLocks/>
            <a:stCxn id="11" idx="3"/>
            <a:endCxn id="10" idx="2"/>
          </p:cNvCxnSpPr>
          <p:nvPr/>
        </p:nvCxnSpPr>
        <p:spPr>
          <a:xfrm flipV="1">
            <a:off x="13862062" y="3150939"/>
            <a:ext cx="5316206" cy="2080456"/>
          </a:xfrm>
          <a:prstGeom prst="straightConnector1">
            <a:avLst/>
          </a:prstGeom>
          <a:ln w="1428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22" name="Ink 21">
                <a:extLst>
                  <a:ext uri="{FF2B5EF4-FFF2-40B4-BE49-F238E27FC236}">
                    <a16:creationId xmlns:a16="http://schemas.microsoft.com/office/drawing/2014/main" id="{57C6EEF5-AC45-2FD8-57AA-109C35F8AE2B}"/>
                  </a:ext>
                </a:extLst>
              </p14:cNvPr>
              <p14:cNvContentPartPr/>
              <p14:nvPr/>
            </p14:nvContentPartPr>
            <p14:xfrm>
              <a:off x="11062425" y="2980622"/>
              <a:ext cx="360" cy="360"/>
            </p14:xfrm>
          </p:contentPart>
        </mc:Choice>
        <mc:Fallback xmlns="">
          <p:pic>
            <p:nvPicPr>
              <p:cNvPr id="22" name="Ink 21">
                <a:extLst>
                  <a:ext uri="{FF2B5EF4-FFF2-40B4-BE49-F238E27FC236}">
                    <a16:creationId xmlns:a16="http://schemas.microsoft.com/office/drawing/2014/main" id="{57C6EEF5-AC45-2FD8-57AA-109C35F8AE2B}"/>
                  </a:ext>
                </a:extLst>
              </p:cNvPr>
              <p:cNvPicPr/>
              <p:nvPr/>
            </p:nvPicPr>
            <p:blipFill>
              <a:blip r:embed="rId7"/>
              <a:stretch>
                <a:fillRect/>
              </a:stretch>
            </p:blipFill>
            <p:spPr>
              <a:xfrm>
                <a:off x="11053425" y="297162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3" name="Ink 22">
                <a:extLst>
                  <a:ext uri="{FF2B5EF4-FFF2-40B4-BE49-F238E27FC236}">
                    <a16:creationId xmlns:a16="http://schemas.microsoft.com/office/drawing/2014/main" id="{CFFC4D53-F014-5B93-AF65-56247EE05B08}"/>
                  </a:ext>
                </a:extLst>
              </p14:cNvPr>
              <p14:cNvContentPartPr/>
              <p14:nvPr/>
            </p14:nvContentPartPr>
            <p14:xfrm>
              <a:off x="5116779" y="5221254"/>
              <a:ext cx="360" cy="360"/>
            </p14:xfrm>
          </p:contentPart>
        </mc:Choice>
        <mc:Fallback xmlns="">
          <p:pic>
            <p:nvPicPr>
              <p:cNvPr id="23" name="Ink 22">
                <a:extLst>
                  <a:ext uri="{FF2B5EF4-FFF2-40B4-BE49-F238E27FC236}">
                    <a16:creationId xmlns:a16="http://schemas.microsoft.com/office/drawing/2014/main" id="{CFFC4D53-F014-5B93-AF65-56247EE05B08}"/>
                  </a:ext>
                </a:extLst>
              </p:cNvPr>
              <p:cNvPicPr/>
              <p:nvPr/>
            </p:nvPicPr>
            <p:blipFill>
              <a:blip r:embed="rId7"/>
              <a:stretch>
                <a:fillRect/>
              </a:stretch>
            </p:blipFill>
            <p:spPr>
              <a:xfrm>
                <a:off x="5107779" y="5212254"/>
                <a:ext cx="18000" cy="18000"/>
              </a:xfrm>
              <a:prstGeom prst="rect">
                <a:avLst/>
              </a:prstGeom>
            </p:spPr>
          </p:pic>
        </mc:Fallback>
      </mc:AlternateContent>
      <p:sp>
        <p:nvSpPr>
          <p:cNvPr id="24" name="TextBox 23">
            <a:extLst>
              <a:ext uri="{FF2B5EF4-FFF2-40B4-BE49-F238E27FC236}">
                <a16:creationId xmlns:a16="http://schemas.microsoft.com/office/drawing/2014/main" id="{D774A75B-F0C9-73D3-45DB-3E6112C6F7DA}"/>
              </a:ext>
            </a:extLst>
          </p:cNvPr>
          <p:cNvSpPr txBox="1"/>
          <p:nvPr/>
        </p:nvSpPr>
        <p:spPr>
          <a:xfrm>
            <a:off x="1052186" y="9963438"/>
            <a:ext cx="4493538" cy="1200072"/>
          </a:xfrm>
          <a:prstGeom prst="rect">
            <a:avLst/>
          </a:prstGeom>
          <a:noFill/>
        </p:spPr>
        <p:txBody>
          <a:bodyPr wrap="none" rtlCol="0">
            <a:spAutoFit/>
          </a:bodyPr>
          <a:lstStyle/>
          <a:p>
            <a:r>
              <a:rPr lang="en-US"/>
              <a:t>Lab study, </a:t>
            </a:r>
          </a:p>
          <a:p>
            <a:r>
              <a:rPr lang="en-US"/>
              <a:t>high internal validity </a:t>
            </a:r>
          </a:p>
        </p:txBody>
      </p:sp>
      <p:sp>
        <p:nvSpPr>
          <p:cNvPr id="3" name="TextBox 2">
            <a:extLst>
              <a:ext uri="{FF2B5EF4-FFF2-40B4-BE49-F238E27FC236}">
                <a16:creationId xmlns:a16="http://schemas.microsoft.com/office/drawing/2014/main" id="{DD6367EA-0379-2BEA-BF61-1CFEF6D7F35D}"/>
              </a:ext>
            </a:extLst>
          </p:cNvPr>
          <p:cNvSpPr txBox="1"/>
          <p:nvPr/>
        </p:nvSpPr>
        <p:spPr>
          <a:xfrm>
            <a:off x="18767771" y="9963438"/>
            <a:ext cx="4280018" cy="1200072"/>
          </a:xfrm>
          <a:prstGeom prst="rect">
            <a:avLst/>
          </a:prstGeom>
          <a:noFill/>
        </p:spPr>
        <p:txBody>
          <a:bodyPr wrap="none" rtlCol="0">
            <a:spAutoFit/>
          </a:bodyPr>
          <a:lstStyle/>
          <a:p>
            <a:r>
              <a:rPr lang="en-US"/>
              <a:t>Real life situation, </a:t>
            </a:r>
          </a:p>
          <a:p>
            <a:r>
              <a:rPr lang="en-US"/>
              <a:t>difficult to get score </a:t>
            </a:r>
          </a:p>
        </p:txBody>
      </p:sp>
      <p:sp>
        <p:nvSpPr>
          <p:cNvPr id="4" name="TextBox 3">
            <a:extLst>
              <a:ext uri="{FF2B5EF4-FFF2-40B4-BE49-F238E27FC236}">
                <a16:creationId xmlns:a16="http://schemas.microsoft.com/office/drawing/2014/main" id="{FDFE417F-DB28-80D6-BE66-C42A66535441}"/>
              </a:ext>
            </a:extLst>
          </p:cNvPr>
          <p:cNvSpPr txBox="1"/>
          <p:nvPr/>
        </p:nvSpPr>
        <p:spPr>
          <a:xfrm>
            <a:off x="8428010" y="11902282"/>
            <a:ext cx="6844823" cy="1200072"/>
          </a:xfrm>
          <a:prstGeom prst="rect">
            <a:avLst/>
          </a:prstGeom>
          <a:noFill/>
        </p:spPr>
        <p:txBody>
          <a:bodyPr wrap="none" rtlCol="0">
            <a:spAutoFit/>
          </a:bodyPr>
          <a:lstStyle/>
          <a:p>
            <a:r>
              <a:rPr lang="en-US"/>
              <a:t>Lab or similar settings,</a:t>
            </a:r>
          </a:p>
          <a:p>
            <a:r>
              <a:rPr lang="en-US"/>
              <a:t>We try to mimic real life situation</a:t>
            </a:r>
          </a:p>
        </p:txBody>
      </p:sp>
    </p:spTree>
    <p:extLst>
      <p:ext uri="{BB962C8B-B14F-4D97-AF65-F5344CB8AC3E}">
        <p14:creationId xmlns:p14="http://schemas.microsoft.com/office/powerpoint/2010/main" val="381298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6BE41DE-8BD7-984A-E1ED-7DA07CD0BD59}"/>
              </a:ext>
            </a:extLst>
          </p:cNvPr>
          <p:cNvSpPr txBox="1">
            <a:spLocks/>
          </p:cNvSpPr>
          <p:nvPr/>
        </p:nvSpPr>
        <p:spPr>
          <a:xfrm>
            <a:off x="1135724" y="645234"/>
            <a:ext cx="9985353" cy="1077218"/>
          </a:xfrm>
          <a:prstGeom prst="rect">
            <a:avLst/>
          </a:prstGeom>
        </p:spPr>
        <p:txBody>
          <a:bodyPr vert="horz" wrap="square" lIns="0" tIns="0" rIns="0" bIns="0" rtlCol="0" anchor="ctr">
            <a:spAutoFit/>
          </a:bodyPr>
          <a:lstStyle>
            <a:lvl1pPr algn="l" defTabSz="1828526" rtl="0" eaLnBrk="1" latinLnBrk="0" hangingPunct="1">
              <a:lnSpc>
                <a:spcPct val="100000"/>
              </a:lnSpc>
              <a:spcBef>
                <a:spcPct val="0"/>
              </a:spcBef>
              <a:buNone/>
              <a:defRPr sz="7000" b="1" kern="1200">
                <a:solidFill>
                  <a:srgbClr val="0F3C74"/>
                </a:solidFill>
                <a:latin typeface="+mj-lt"/>
                <a:ea typeface="+mj-ea"/>
                <a:cs typeface="+mj-cs"/>
              </a:defRPr>
            </a:lvl1pPr>
          </a:lstStyle>
          <a:p>
            <a:r>
              <a:rPr lang="en-PL">
                <a:solidFill>
                  <a:srgbClr val="D8222C"/>
                </a:solidFill>
              </a:rPr>
              <a:t>Experiment Design</a:t>
            </a:r>
            <a:endParaRPr lang="en-US">
              <a:solidFill>
                <a:srgbClr val="D8222C"/>
              </a:solidFill>
              <a:cs typeface="Arial"/>
            </a:endParaRPr>
          </a:p>
        </p:txBody>
      </p:sp>
      <p:pic>
        <p:nvPicPr>
          <p:cNvPr id="8" name="Picture 4">
            <a:extLst>
              <a:ext uri="{FF2B5EF4-FFF2-40B4-BE49-F238E27FC236}">
                <a16:creationId xmlns:a16="http://schemas.microsoft.com/office/drawing/2014/main" id="{C8B159F7-AB10-48CF-393B-6737F30D548C}"/>
              </a:ext>
            </a:extLst>
          </p:cNvPr>
          <p:cNvPicPr/>
          <p:nvPr/>
        </p:nvPicPr>
        <p:blipFill>
          <a:blip r:embed="rId3"/>
          <a:stretch/>
        </p:blipFill>
        <p:spPr>
          <a:xfrm>
            <a:off x="1140675" y="2933915"/>
            <a:ext cx="7039799" cy="4701572"/>
          </a:xfrm>
          <a:prstGeom prst="rect">
            <a:avLst/>
          </a:prstGeom>
          <a:ln>
            <a:noFill/>
          </a:ln>
        </p:spPr>
      </p:pic>
      <p:pic>
        <p:nvPicPr>
          <p:cNvPr id="9" name="Obraz 6" descr="Obraz zawierający wewnątrz, dziecko, osoba, chłopiec&#10;&#10;Opis wygenerowany automatycznie">
            <a:extLst>
              <a:ext uri="{FF2B5EF4-FFF2-40B4-BE49-F238E27FC236}">
                <a16:creationId xmlns:a16="http://schemas.microsoft.com/office/drawing/2014/main" id="{8092235E-C483-8BED-C720-945723F11D08}"/>
              </a:ext>
            </a:extLst>
          </p:cNvPr>
          <p:cNvPicPr>
            <a:picLocks noChangeAspect="1"/>
          </p:cNvPicPr>
          <p:nvPr/>
        </p:nvPicPr>
        <p:blipFill>
          <a:blip r:embed="rId4"/>
          <a:stretch>
            <a:fillRect/>
          </a:stretch>
        </p:blipFill>
        <p:spPr>
          <a:xfrm>
            <a:off x="16200352" y="2933915"/>
            <a:ext cx="7039799" cy="4701572"/>
          </a:xfrm>
          <a:prstGeom prst="rect">
            <a:avLst/>
          </a:prstGeom>
        </p:spPr>
      </p:pic>
      <p:sp>
        <p:nvSpPr>
          <p:cNvPr id="10" name="TextBox 9">
            <a:extLst>
              <a:ext uri="{FF2B5EF4-FFF2-40B4-BE49-F238E27FC236}">
                <a16:creationId xmlns:a16="http://schemas.microsoft.com/office/drawing/2014/main" id="{FF73D7C4-273A-B0C8-D31A-B40B38D18478}"/>
              </a:ext>
            </a:extLst>
          </p:cNvPr>
          <p:cNvSpPr txBox="1"/>
          <p:nvPr/>
        </p:nvSpPr>
        <p:spPr>
          <a:xfrm>
            <a:off x="2202208" y="8217074"/>
            <a:ext cx="4916731" cy="3969420"/>
          </a:xfrm>
          <a:prstGeom prst="rect">
            <a:avLst/>
          </a:prstGeom>
          <a:noFill/>
        </p:spPr>
        <p:txBody>
          <a:bodyPr wrap="none" rtlCol="0">
            <a:spAutoFit/>
          </a:bodyPr>
          <a:lstStyle/>
          <a:p>
            <a:pPr marL="0" indent="0">
              <a:buNone/>
            </a:pPr>
            <a:r>
              <a:rPr lang="pl-PL" b="0" i="0" u="none" strike="noStrike">
                <a:solidFill>
                  <a:srgbClr val="000000"/>
                </a:solidFill>
                <a:effectLst/>
              </a:rPr>
              <a:t>ITU-R BT.500-14:</a:t>
            </a:r>
          </a:p>
          <a:p>
            <a:pPr marL="571500" indent="-571500">
              <a:buFontTx/>
              <a:buChar char="-"/>
            </a:pPr>
            <a:r>
              <a:rPr lang="pl-PL" b="0" i="0" u="none" strike="noStrike" err="1">
                <a:solidFill>
                  <a:srgbClr val="000000"/>
                </a:solidFill>
                <a:effectLst/>
              </a:rPr>
              <a:t>Peak</a:t>
            </a:r>
            <a:r>
              <a:rPr lang="pl-PL" b="0" i="0" u="none" strike="noStrike">
                <a:solidFill>
                  <a:srgbClr val="000000"/>
                </a:solidFill>
                <a:effectLst/>
              </a:rPr>
              <a:t> </a:t>
            </a:r>
            <a:r>
              <a:rPr lang="pl-PL" b="0" i="0" u="none" strike="noStrike" err="1">
                <a:solidFill>
                  <a:srgbClr val="000000"/>
                </a:solidFill>
                <a:effectLst/>
              </a:rPr>
              <a:t>luminance</a:t>
            </a:r>
            <a:endParaRPr lang="pl-PL" b="0" i="0" u="none" strike="noStrike">
              <a:solidFill>
                <a:srgbClr val="000000"/>
              </a:solidFill>
              <a:effectLst/>
            </a:endParaRPr>
          </a:p>
          <a:p>
            <a:pPr marL="571500" indent="-571500">
              <a:buFontTx/>
              <a:buChar char="-"/>
            </a:pPr>
            <a:r>
              <a:rPr lang="pl-PL" err="1">
                <a:solidFill>
                  <a:srgbClr val="000000"/>
                </a:solidFill>
              </a:rPr>
              <a:t>S</a:t>
            </a:r>
            <a:r>
              <a:rPr lang="pl-PL" b="0" i="0" u="none" strike="noStrike" err="1">
                <a:solidFill>
                  <a:srgbClr val="000000"/>
                </a:solidFill>
                <a:effectLst/>
              </a:rPr>
              <a:t>creen</a:t>
            </a:r>
            <a:r>
              <a:rPr lang="pl-PL" b="0" i="0" u="none" strike="noStrike">
                <a:solidFill>
                  <a:srgbClr val="000000"/>
                </a:solidFill>
                <a:effectLst/>
              </a:rPr>
              <a:t> </a:t>
            </a:r>
            <a:r>
              <a:rPr lang="pl-PL" b="0" i="0" u="none" strike="noStrike" err="1">
                <a:solidFill>
                  <a:srgbClr val="000000"/>
                </a:solidFill>
                <a:effectLst/>
              </a:rPr>
              <a:t>illuminance</a:t>
            </a:r>
            <a:r>
              <a:rPr lang="pl-PL" b="0" i="0" u="none" strike="noStrike">
                <a:solidFill>
                  <a:srgbClr val="000000"/>
                </a:solidFill>
                <a:effectLst/>
              </a:rPr>
              <a:t> </a:t>
            </a:r>
          </a:p>
          <a:p>
            <a:pPr marL="571500" indent="-571500">
              <a:buFontTx/>
              <a:buChar char="-"/>
            </a:pPr>
            <a:r>
              <a:rPr lang="en-US">
                <a:solidFill>
                  <a:srgbClr val="000000"/>
                </a:solidFill>
              </a:rPr>
              <a:t>V</a:t>
            </a:r>
            <a:r>
              <a:rPr lang="en-US" b="0" i="0" u="none" strike="noStrike">
                <a:solidFill>
                  <a:srgbClr val="000000"/>
                </a:solidFill>
                <a:effectLst/>
              </a:rPr>
              <a:t>iewing</a:t>
            </a:r>
            <a:r>
              <a:rPr lang="pl-PL" b="0" i="0" u="none" strike="noStrike">
                <a:solidFill>
                  <a:srgbClr val="000000"/>
                </a:solidFill>
                <a:effectLst/>
              </a:rPr>
              <a:t> </a:t>
            </a:r>
            <a:r>
              <a:rPr lang="pl-PL" b="0" i="0" u="none" strike="noStrike" err="1">
                <a:solidFill>
                  <a:srgbClr val="000000"/>
                </a:solidFill>
                <a:effectLst/>
              </a:rPr>
              <a:t>distance</a:t>
            </a:r>
            <a:r>
              <a:rPr lang="pl-PL" b="0" i="0" u="none" strike="noStrike">
                <a:solidFill>
                  <a:srgbClr val="000000"/>
                </a:solidFill>
                <a:effectLst/>
              </a:rPr>
              <a:t> </a:t>
            </a:r>
          </a:p>
          <a:p>
            <a:pPr marL="571500" indent="-571500">
              <a:buFontTx/>
              <a:buChar char="-"/>
            </a:pPr>
            <a:r>
              <a:rPr lang="pl-PL" b="0" i="0" u="none" strike="noStrike">
                <a:solidFill>
                  <a:srgbClr val="000000"/>
                </a:solidFill>
                <a:effectLst/>
              </a:rPr>
              <a:t>ACR </a:t>
            </a:r>
            <a:r>
              <a:rPr lang="pl-PL" b="0" i="0" u="none" strike="noStrike" err="1">
                <a:solidFill>
                  <a:srgbClr val="000000"/>
                </a:solidFill>
                <a:effectLst/>
              </a:rPr>
              <a:t>Scale</a:t>
            </a:r>
            <a:r>
              <a:rPr lang="pl-PL" b="0" i="0" u="none" strike="noStrike">
                <a:solidFill>
                  <a:srgbClr val="000000"/>
                </a:solidFill>
                <a:effectLst/>
              </a:rPr>
              <a:t> </a:t>
            </a:r>
          </a:p>
          <a:p>
            <a:pPr marL="0" indent="0" algn="l">
              <a:buNone/>
            </a:pPr>
            <a:endParaRPr lang="pl-PL">
              <a:solidFill>
                <a:srgbClr val="000000"/>
              </a:solidFill>
            </a:endParaRPr>
          </a:p>
          <a:p>
            <a:endParaRPr lang="en-US"/>
          </a:p>
        </p:txBody>
      </p:sp>
      <p:sp>
        <p:nvSpPr>
          <p:cNvPr id="14" name="TextBox 13">
            <a:extLst>
              <a:ext uri="{FF2B5EF4-FFF2-40B4-BE49-F238E27FC236}">
                <a16:creationId xmlns:a16="http://schemas.microsoft.com/office/drawing/2014/main" id="{30094DB3-30C8-8B2D-8825-170199550ED3}"/>
              </a:ext>
            </a:extLst>
          </p:cNvPr>
          <p:cNvSpPr txBox="1"/>
          <p:nvPr/>
        </p:nvSpPr>
        <p:spPr>
          <a:xfrm>
            <a:off x="17261884" y="8217074"/>
            <a:ext cx="6942926" cy="2307811"/>
          </a:xfrm>
          <a:prstGeom prst="rect">
            <a:avLst/>
          </a:prstGeom>
          <a:noFill/>
        </p:spPr>
        <p:txBody>
          <a:bodyPr wrap="none" rtlCol="0">
            <a:spAutoFit/>
          </a:bodyPr>
          <a:lstStyle/>
          <a:p>
            <a:r>
              <a:rPr lang="en-US"/>
              <a:t>Real life settings:</a:t>
            </a:r>
          </a:p>
          <a:p>
            <a:pPr marL="571500" indent="-571500">
              <a:buFontTx/>
              <a:buChar char="-"/>
            </a:pPr>
            <a:r>
              <a:rPr lang="en-US"/>
              <a:t>Selecting content</a:t>
            </a:r>
          </a:p>
          <a:p>
            <a:pPr marL="571500" indent="-571500">
              <a:buFontTx/>
              <a:buChar char="-"/>
            </a:pPr>
            <a:r>
              <a:rPr lang="en-US"/>
              <a:t>Interaction with the service</a:t>
            </a:r>
          </a:p>
          <a:p>
            <a:pPr marL="571500" indent="-571500">
              <a:buFontTx/>
              <a:buChar char="-"/>
            </a:pPr>
            <a:r>
              <a:rPr lang="en-US"/>
              <a:t>Rare questions (~2.5 minutes)</a:t>
            </a:r>
          </a:p>
        </p:txBody>
      </p:sp>
      <p:sp>
        <p:nvSpPr>
          <p:cNvPr id="15" name="TextBox 14">
            <a:extLst>
              <a:ext uri="{FF2B5EF4-FFF2-40B4-BE49-F238E27FC236}">
                <a16:creationId xmlns:a16="http://schemas.microsoft.com/office/drawing/2014/main" id="{3E8D8A55-1732-B413-F8D2-87A79010432B}"/>
              </a:ext>
            </a:extLst>
          </p:cNvPr>
          <p:cNvSpPr txBox="1"/>
          <p:nvPr/>
        </p:nvSpPr>
        <p:spPr>
          <a:xfrm>
            <a:off x="9546098" y="8217074"/>
            <a:ext cx="5288627" cy="3415550"/>
          </a:xfrm>
          <a:prstGeom prst="rect">
            <a:avLst/>
          </a:prstGeom>
          <a:noFill/>
        </p:spPr>
        <p:txBody>
          <a:bodyPr wrap="none" rtlCol="0">
            <a:spAutoFit/>
          </a:bodyPr>
          <a:lstStyle/>
          <a:p>
            <a:r>
              <a:rPr lang="en-US"/>
              <a:t>Data generated/captured</a:t>
            </a:r>
          </a:p>
          <a:p>
            <a:pPr marL="571500" indent="-571500">
              <a:buFontTx/>
              <a:buChar char="-"/>
            </a:pPr>
            <a:r>
              <a:rPr lang="en-US"/>
              <a:t>Network manipulation</a:t>
            </a:r>
          </a:p>
          <a:p>
            <a:pPr marL="571500" indent="-571500">
              <a:buFontTx/>
              <a:buChar char="-"/>
            </a:pPr>
            <a:r>
              <a:rPr lang="en-US" b="1"/>
              <a:t>Screen recording</a:t>
            </a:r>
          </a:p>
          <a:p>
            <a:pPr marL="571500" indent="-571500">
              <a:buFontTx/>
              <a:buChar char="-"/>
            </a:pPr>
            <a:r>
              <a:rPr lang="en-US"/>
              <a:t>YouTube extension</a:t>
            </a:r>
          </a:p>
          <a:p>
            <a:pPr marL="571500" indent="-571500">
              <a:buFontTx/>
              <a:buChar char="-"/>
            </a:pPr>
            <a:r>
              <a:rPr lang="en-US"/>
              <a:t>Mouse clicks</a:t>
            </a:r>
          </a:p>
          <a:p>
            <a:pPr marL="571500" indent="-571500">
              <a:buFontTx/>
              <a:buChar char="-"/>
            </a:pPr>
            <a:endParaRPr lang="en-US"/>
          </a:p>
        </p:txBody>
      </p:sp>
      <p:pic>
        <p:nvPicPr>
          <p:cNvPr id="2" name="Picture 2" descr="Icon&#10;&#10;Description automatically generated">
            <a:extLst>
              <a:ext uri="{FF2B5EF4-FFF2-40B4-BE49-F238E27FC236}">
                <a16:creationId xmlns:a16="http://schemas.microsoft.com/office/drawing/2014/main" id="{B8A562BF-5F92-CDBC-AE87-F3759BA1B70F}"/>
              </a:ext>
            </a:extLst>
          </p:cNvPr>
          <p:cNvPicPr>
            <a:picLocks noChangeAspect="1"/>
          </p:cNvPicPr>
          <p:nvPr/>
        </p:nvPicPr>
        <p:blipFill>
          <a:blip r:embed="rId5"/>
          <a:stretch>
            <a:fillRect/>
          </a:stretch>
        </p:blipFill>
        <p:spPr>
          <a:xfrm>
            <a:off x="9675981" y="2994583"/>
            <a:ext cx="5028862" cy="4210445"/>
          </a:xfrm>
          <a:prstGeom prst="rect">
            <a:avLst/>
          </a:prstGeom>
        </p:spPr>
      </p:pic>
    </p:spTree>
    <p:extLst>
      <p:ext uri="{BB962C8B-B14F-4D97-AF65-F5344CB8AC3E}">
        <p14:creationId xmlns:p14="http://schemas.microsoft.com/office/powerpoint/2010/main" val="14629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53A5567-8CA5-2594-D04F-124D64036B00}"/>
              </a:ext>
            </a:extLst>
          </p:cNvPr>
          <p:cNvSpPr txBox="1"/>
          <p:nvPr/>
        </p:nvSpPr>
        <p:spPr>
          <a:xfrm>
            <a:off x="2332544" y="12550554"/>
            <a:ext cx="17583660" cy="523220"/>
          </a:xfrm>
          <a:prstGeom prst="rect">
            <a:avLst/>
          </a:prstGeom>
          <a:noFill/>
        </p:spPr>
        <p:txBody>
          <a:bodyPr wrap="none" rtlCol="0">
            <a:spAutoFit/>
          </a:bodyPr>
          <a:lstStyle/>
          <a:p>
            <a:r>
              <a:rPr lang="en-GB" sz="1400" b="1" i="1" err="1">
                <a:solidFill>
                  <a:srgbClr val="333333"/>
                </a:solidFill>
                <a:effectLst/>
                <a:latin typeface="Courier New" panose="02070309020205020404" pitchFamily="49" charset="0"/>
              </a:rPr>
              <a:t>Lorin</a:t>
            </a:r>
            <a:r>
              <a:rPr lang="en-GB" sz="1400" b="1" i="1">
                <a:solidFill>
                  <a:srgbClr val="333333"/>
                </a:solidFill>
                <a:effectLst/>
                <a:latin typeface="Courier New" panose="02070309020205020404" pitchFamily="49" charset="0"/>
              </a:rPr>
              <a:t> Dole and Wendy Ju</a:t>
            </a:r>
            <a:r>
              <a:rPr lang="en-GB" sz="1400" b="0" i="1">
                <a:solidFill>
                  <a:srgbClr val="333333"/>
                </a:solidFill>
                <a:effectLst/>
                <a:latin typeface="Courier New" panose="02070309020205020404" pitchFamily="49" charset="0"/>
              </a:rPr>
              <a:t>. 2019. </a:t>
            </a:r>
            <a:r>
              <a:rPr lang="en-GB" sz="1400" b="1" i="1">
                <a:solidFill>
                  <a:srgbClr val="333333"/>
                </a:solidFill>
                <a:effectLst/>
                <a:latin typeface="Courier New" panose="02070309020205020404" pitchFamily="49" charset="0"/>
              </a:rPr>
              <a:t>Face and Ecological Validity in Simulations: Lessons from Search-and-Rescue HRI</a:t>
            </a:r>
            <a:r>
              <a:rPr lang="en-GB" sz="1400" b="0" i="1">
                <a:solidFill>
                  <a:srgbClr val="333333"/>
                </a:solidFill>
                <a:effectLst/>
                <a:latin typeface="Courier New" panose="02070309020205020404" pitchFamily="49" charset="0"/>
              </a:rPr>
              <a:t>. </a:t>
            </a:r>
          </a:p>
          <a:p>
            <a:r>
              <a:rPr lang="en-GB" sz="1400" b="0" i="1">
                <a:solidFill>
                  <a:srgbClr val="333333"/>
                </a:solidFill>
                <a:effectLst/>
                <a:latin typeface="Courier New" panose="02070309020205020404" pitchFamily="49" charset="0"/>
              </a:rPr>
              <a:t>In Proceedings of the 2019 CHI Conference on Human Factors in Computing Systems (CHI '19). Association for Computing Machinery, New York, NY, USA, Paper 451, 1–8.</a:t>
            </a:r>
            <a:endParaRPr lang="en-US" sz="1400"/>
          </a:p>
        </p:txBody>
      </p:sp>
      <p:pic>
        <p:nvPicPr>
          <p:cNvPr id="2" name="Obraz 6" descr="Obraz zawierający jasne&#10;&#10;Opis wygenerowany automatycznie">
            <a:extLst>
              <a:ext uri="{FF2B5EF4-FFF2-40B4-BE49-F238E27FC236}">
                <a16:creationId xmlns:a16="http://schemas.microsoft.com/office/drawing/2014/main" id="{E28DED97-91F6-4CD3-0FF2-C0E69B7DB928}"/>
              </a:ext>
            </a:extLst>
          </p:cNvPr>
          <p:cNvPicPr>
            <a:picLocks noChangeAspect="1"/>
          </p:cNvPicPr>
          <p:nvPr/>
        </p:nvPicPr>
        <p:blipFill>
          <a:blip r:embed="rId3"/>
          <a:stretch>
            <a:fillRect/>
          </a:stretch>
        </p:blipFill>
        <p:spPr>
          <a:xfrm>
            <a:off x="2139725" y="6317079"/>
            <a:ext cx="6703826" cy="5626784"/>
          </a:xfrm>
          <a:prstGeom prst="rect">
            <a:avLst/>
          </a:prstGeom>
        </p:spPr>
      </p:pic>
      <p:pic>
        <p:nvPicPr>
          <p:cNvPr id="5" name="Obraz 5" descr="Obraz zawierający wewnątrz, osoba, stół, stół w jadalni&#10;&#10;Opis wygenerowany automatycznie">
            <a:extLst>
              <a:ext uri="{FF2B5EF4-FFF2-40B4-BE49-F238E27FC236}">
                <a16:creationId xmlns:a16="http://schemas.microsoft.com/office/drawing/2014/main" id="{D7759AB1-94FC-4111-97FE-0AACEDB14A44}"/>
              </a:ext>
            </a:extLst>
          </p:cNvPr>
          <p:cNvPicPr>
            <a:picLocks noChangeAspect="1"/>
          </p:cNvPicPr>
          <p:nvPr/>
        </p:nvPicPr>
        <p:blipFill>
          <a:blip r:embed="rId4"/>
          <a:stretch>
            <a:fillRect/>
          </a:stretch>
        </p:blipFill>
        <p:spPr>
          <a:xfrm>
            <a:off x="15619806" y="3686307"/>
            <a:ext cx="8146312" cy="5444164"/>
          </a:xfrm>
          <a:prstGeom prst="rect">
            <a:avLst/>
          </a:prstGeom>
        </p:spPr>
      </p:pic>
      <p:sp>
        <p:nvSpPr>
          <p:cNvPr id="3" name="Content Placeholder 2">
            <a:extLst>
              <a:ext uri="{FF2B5EF4-FFF2-40B4-BE49-F238E27FC236}">
                <a16:creationId xmlns:a16="http://schemas.microsoft.com/office/drawing/2014/main" id="{24901559-70ED-40F3-CC44-BC57865B9BBA}"/>
              </a:ext>
            </a:extLst>
          </p:cNvPr>
          <p:cNvSpPr>
            <a:spLocks noGrp="1"/>
          </p:cNvSpPr>
          <p:nvPr>
            <p:ph idx="1"/>
          </p:nvPr>
        </p:nvSpPr>
        <p:spPr>
          <a:xfrm>
            <a:off x="9783028" y="2571919"/>
            <a:ext cx="9510270" cy="9158434"/>
          </a:xfrm>
        </p:spPr>
        <p:txBody>
          <a:bodyPr vert="horz" lIns="0" tIns="0" rIns="0" bIns="0" rtlCol="0" anchor="t">
            <a:normAutofit fontScale="92500" lnSpcReduction="10000"/>
          </a:bodyPr>
          <a:lstStyle/>
          <a:p>
            <a:pPr marL="0" indent="0">
              <a:buNone/>
            </a:pPr>
            <a:r>
              <a:rPr lang="en-US" sz="3600">
                <a:ea typeface="+mn-lt"/>
                <a:cs typeface="+mn-lt"/>
              </a:rPr>
              <a:t>13 subjects declared in the questionnaire that the experiment differed from their everyday experiences with the platform:</a:t>
            </a:r>
            <a:endParaRPr lang="pl-PL" sz="3600">
              <a:cs typeface="Arial"/>
            </a:endParaRPr>
          </a:p>
          <a:p>
            <a:pPr marL="456565" indent="-456565">
              <a:buFont typeface="Arial"/>
              <a:buChar char="•"/>
            </a:pPr>
            <a:r>
              <a:rPr lang="en-US" sz="3600">
                <a:ea typeface="+mn-lt"/>
                <a:cs typeface="+mn-lt"/>
              </a:rPr>
              <a:t>7/13 Room settings</a:t>
            </a:r>
          </a:p>
          <a:p>
            <a:pPr marL="456565" indent="-456565">
              <a:buFont typeface="Arial"/>
              <a:buChar char="•"/>
            </a:pPr>
            <a:r>
              <a:rPr lang="en-US" sz="3600">
                <a:ea typeface="+mn-lt"/>
                <a:cs typeface="+mn-lt"/>
              </a:rPr>
              <a:t>6/13 Lack of multitasking</a:t>
            </a:r>
          </a:p>
          <a:p>
            <a:pPr marL="0" indent="0">
              <a:buNone/>
            </a:pPr>
            <a:r>
              <a:rPr lang="en-US" sz="3600">
                <a:ea typeface="+mn-lt"/>
                <a:cs typeface="+mn-lt"/>
              </a:rPr>
              <a:t>            different use case  </a:t>
            </a:r>
          </a:p>
          <a:p>
            <a:pPr marL="456565" indent="-456565">
              <a:buFont typeface="Arial"/>
              <a:buChar char="•"/>
            </a:pPr>
            <a:r>
              <a:rPr lang="en-US" sz="3600">
                <a:ea typeface="+mn-lt"/>
                <a:cs typeface="+mn-lt"/>
              </a:rPr>
              <a:t>2/13 Using headphones</a:t>
            </a:r>
          </a:p>
          <a:p>
            <a:pPr marL="456565" indent="-456565">
              <a:buFont typeface="Arial"/>
              <a:buChar char="•"/>
            </a:pPr>
            <a:r>
              <a:rPr lang="en-US" sz="3600">
                <a:ea typeface="+mn-lt"/>
                <a:cs typeface="+mn-lt"/>
              </a:rPr>
              <a:t>6/13 Other</a:t>
            </a:r>
          </a:p>
          <a:p>
            <a:pPr marL="1370828" lvl="1" indent="-456565">
              <a:buFont typeface="Arial"/>
              <a:buChar char="•"/>
            </a:pPr>
            <a:r>
              <a:rPr lang="en-US" sz="3600">
                <a:ea typeface="+mn-lt"/>
                <a:cs typeface="+mn-lt"/>
              </a:rPr>
              <a:t>no distractions (1), </a:t>
            </a:r>
          </a:p>
          <a:p>
            <a:pPr marL="1370828" lvl="1" indent="-456565">
              <a:buFont typeface="Arial"/>
              <a:buChar char="•"/>
            </a:pPr>
            <a:r>
              <a:rPr lang="en-US" sz="3600">
                <a:ea typeface="+mn-lt"/>
                <a:cs typeface="+mn-lt"/>
              </a:rPr>
              <a:t>larger screen (1), </a:t>
            </a:r>
          </a:p>
          <a:p>
            <a:pPr marL="1370828" lvl="1" indent="-456565">
              <a:buFont typeface="Arial"/>
              <a:buChar char="•"/>
            </a:pPr>
            <a:r>
              <a:rPr lang="en-US" sz="3600">
                <a:ea typeface="+mn-lt"/>
                <a:cs typeface="+mn-lt"/>
              </a:rPr>
              <a:t>drowsiness (1), </a:t>
            </a:r>
          </a:p>
          <a:p>
            <a:pPr marL="1370828" lvl="1" indent="-456565">
              <a:buFont typeface="Arial"/>
              <a:buChar char="•"/>
            </a:pPr>
            <a:r>
              <a:rPr lang="en-US" sz="3600">
                <a:ea typeface="+mn-lt"/>
                <a:cs typeface="+mn-lt"/>
              </a:rPr>
              <a:t>no changes in video quality settings (1), </a:t>
            </a:r>
          </a:p>
          <a:p>
            <a:pPr marL="1370828" lvl="1" indent="-456565">
              <a:buFont typeface="Arial"/>
              <a:buChar char="•"/>
            </a:pPr>
            <a:r>
              <a:rPr lang="en-US" sz="3600">
                <a:ea typeface="+mn-lt"/>
                <a:cs typeface="+mn-lt"/>
              </a:rPr>
              <a:t>logging out of personal account /lack of personalized content (2), </a:t>
            </a:r>
          </a:p>
          <a:p>
            <a:pPr marL="1370828" lvl="1" indent="-456565">
              <a:buFont typeface="Arial"/>
              <a:buChar char="•"/>
            </a:pPr>
            <a:r>
              <a:rPr lang="en-US" sz="3600">
                <a:ea typeface="+mn-lt"/>
                <a:cs typeface="+mn-lt"/>
              </a:rPr>
              <a:t>not using the video acceleration option(1)) </a:t>
            </a:r>
          </a:p>
        </p:txBody>
      </p:sp>
      <p:pic>
        <p:nvPicPr>
          <p:cNvPr id="6" name="Obraz 6" descr="Obraz zawierający tekst, osoba, wewnątrz, komputer&#10;&#10;Opis wygenerowany automatycznie">
            <a:extLst>
              <a:ext uri="{FF2B5EF4-FFF2-40B4-BE49-F238E27FC236}">
                <a16:creationId xmlns:a16="http://schemas.microsoft.com/office/drawing/2014/main" id="{69D7265C-646C-C1CD-B133-C822345618C0}"/>
              </a:ext>
            </a:extLst>
          </p:cNvPr>
          <p:cNvPicPr>
            <a:picLocks noChangeAspect="1"/>
          </p:cNvPicPr>
          <p:nvPr/>
        </p:nvPicPr>
        <p:blipFill>
          <a:blip r:embed="rId5"/>
          <a:stretch>
            <a:fillRect/>
          </a:stretch>
        </p:blipFill>
        <p:spPr>
          <a:xfrm>
            <a:off x="59296" y="6103568"/>
            <a:ext cx="9506717" cy="6346907"/>
          </a:xfrm>
          <a:prstGeom prst="rect">
            <a:avLst/>
          </a:prstGeom>
        </p:spPr>
      </p:pic>
      <p:sp>
        <p:nvSpPr>
          <p:cNvPr id="4" name="Title 1">
            <a:extLst>
              <a:ext uri="{FF2B5EF4-FFF2-40B4-BE49-F238E27FC236}">
                <a16:creationId xmlns:a16="http://schemas.microsoft.com/office/drawing/2014/main" id="{645751DC-BEDC-7583-24D1-601E207CAB18}"/>
              </a:ext>
            </a:extLst>
          </p:cNvPr>
          <p:cNvSpPr txBox="1">
            <a:spLocks/>
          </p:cNvSpPr>
          <p:nvPr/>
        </p:nvSpPr>
        <p:spPr>
          <a:xfrm>
            <a:off x="1156366" y="678508"/>
            <a:ext cx="18032911" cy="1077218"/>
          </a:xfrm>
          <a:prstGeom prst="rect">
            <a:avLst/>
          </a:prstGeom>
        </p:spPr>
        <p:txBody>
          <a:bodyPr vert="horz" wrap="square" lIns="0" tIns="0" rIns="0" bIns="0" rtlCol="0" anchor="ctr">
            <a:spAutoFit/>
          </a:bodyPr>
          <a:lstStyle>
            <a:lvl1pPr algn="l" defTabSz="1828526" rtl="0" eaLnBrk="1" latinLnBrk="0" hangingPunct="1">
              <a:lnSpc>
                <a:spcPct val="100000"/>
              </a:lnSpc>
              <a:spcBef>
                <a:spcPct val="0"/>
              </a:spcBef>
              <a:buNone/>
              <a:defRPr sz="7000" b="1" kern="1200">
                <a:solidFill>
                  <a:srgbClr val="0F3C74"/>
                </a:solidFill>
                <a:latin typeface="+mj-lt"/>
                <a:ea typeface="+mj-ea"/>
                <a:cs typeface="+mj-cs"/>
              </a:defRPr>
            </a:lvl1pPr>
          </a:lstStyle>
          <a:p>
            <a:r>
              <a:rPr lang="en-GB">
                <a:solidFill>
                  <a:srgbClr val="D8222C"/>
                </a:solidFill>
              </a:rPr>
              <a:t>Is Our Experiment Ecologically Valid?</a:t>
            </a:r>
            <a:endParaRPr lang="en-US">
              <a:solidFill>
                <a:srgbClr val="D8222C"/>
              </a:solidFill>
              <a:cs typeface="Arial"/>
            </a:endParaRPr>
          </a:p>
        </p:txBody>
      </p:sp>
      <p:graphicFrame>
        <p:nvGraphicFramePr>
          <p:cNvPr id="7" name="Table 7">
            <a:extLst>
              <a:ext uri="{FF2B5EF4-FFF2-40B4-BE49-F238E27FC236}">
                <a16:creationId xmlns:a16="http://schemas.microsoft.com/office/drawing/2014/main" id="{41A8C5DB-360E-FF68-B642-6D0FDECCCED5}"/>
              </a:ext>
            </a:extLst>
          </p:cNvPr>
          <p:cNvGraphicFramePr>
            <a:graphicFrameLocks noGrp="1"/>
          </p:cNvGraphicFramePr>
          <p:nvPr>
            <p:extLst>
              <p:ext uri="{D42A27DB-BD31-4B8C-83A1-F6EECF244321}">
                <p14:modId xmlns:p14="http://schemas.microsoft.com/office/powerpoint/2010/main" val="3394477038"/>
              </p:ext>
            </p:extLst>
          </p:nvPr>
        </p:nvGraphicFramePr>
        <p:xfrm>
          <a:off x="1095697" y="2571919"/>
          <a:ext cx="8470317" cy="3096254"/>
        </p:xfrm>
        <a:graphic>
          <a:graphicData uri="http://schemas.openxmlformats.org/drawingml/2006/table">
            <a:tbl>
              <a:tblPr firstRow="1" bandRow="1">
                <a:tableStyleId>{5C22544A-7EE6-4342-B048-85BDC9FD1C3A}</a:tableStyleId>
              </a:tblPr>
              <a:tblGrid>
                <a:gridCol w="2874724">
                  <a:extLst>
                    <a:ext uri="{9D8B030D-6E8A-4147-A177-3AD203B41FA5}">
                      <a16:colId xmlns:a16="http://schemas.microsoft.com/office/drawing/2014/main" val="991884631"/>
                    </a:ext>
                  </a:extLst>
                </a:gridCol>
                <a:gridCol w="2772154">
                  <a:extLst>
                    <a:ext uri="{9D8B030D-6E8A-4147-A177-3AD203B41FA5}">
                      <a16:colId xmlns:a16="http://schemas.microsoft.com/office/drawing/2014/main" val="2569019810"/>
                    </a:ext>
                  </a:extLst>
                </a:gridCol>
                <a:gridCol w="2823439">
                  <a:extLst>
                    <a:ext uri="{9D8B030D-6E8A-4147-A177-3AD203B41FA5}">
                      <a16:colId xmlns:a16="http://schemas.microsoft.com/office/drawing/2014/main" val="1880249642"/>
                    </a:ext>
                  </a:extLst>
                </a:gridCol>
              </a:tblGrid>
              <a:tr h="953894">
                <a:tc>
                  <a:txBody>
                    <a:bodyPr/>
                    <a:lstStyle/>
                    <a:p>
                      <a:r>
                        <a:rPr lang="en-US"/>
                        <a:t>Experiment</a:t>
                      </a:r>
                    </a:p>
                  </a:txBody>
                  <a:tcPr/>
                </a:tc>
                <a:tc>
                  <a:txBody>
                    <a:bodyPr/>
                    <a:lstStyle/>
                    <a:p>
                      <a:pPr algn="ctr"/>
                      <a:r>
                        <a:rPr lang="en-US"/>
                        <a:t>Our</a:t>
                      </a:r>
                    </a:p>
                  </a:txBody>
                  <a:tcPr/>
                </a:tc>
                <a:tc>
                  <a:txBody>
                    <a:bodyPr/>
                    <a:lstStyle/>
                    <a:p>
                      <a:pPr algn="ctr"/>
                      <a:r>
                        <a:rPr lang="en-US"/>
                        <a:t>ACR</a:t>
                      </a:r>
                    </a:p>
                  </a:txBody>
                  <a:tcPr/>
                </a:tc>
                <a:extLst>
                  <a:ext uri="{0D108BD9-81ED-4DB2-BD59-A6C34878D82A}">
                    <a16:rowId xmlns:a16="http://schemas.microsoft.com/office/drawing/2014/main" val="1450478404"/>
                  </a:ext>
                </a:extLst>
              </a:tr>
              <a:tr h="953894">
                <a:tc>
                  <a:txBody>
                    <a:bodyPr/>
                    <a:lstStyle/>
                    <a:p>
                      <a:r>
                        <a:rPr lang="en-US"/>
                        <a:t>Answer time</a:t>
                      </a:r>
                    </a:p>
                  </a:txBody>
                  <a:tcPr/>
                </a:tc>
                <a:tc>
                  <a:txBody>
                    <a:bodyPr/>
                    <a:lstStyle/>
                    <a:p>
                      <a:pPr algn="ctr"/>
                      <a:r>
                        <a:rPr lang="en-US"/>
                        <a:t>~150 </a:t>
                      </a:r>
                      <a:r>
                        <a:rPr lang="en-US" err="1"/>
                        <a:t>sek</a:t>
                      </a:r>
                      <a:endParaRPr lang="en-US"/>
                    </a:p>
                  </a:txBody>
                  <a:tcPr anchor="ctr"/>
                </a:tc>
                <a:tc>
                  <a:txBody>
                    <a:bodyPr/>
                    <a:lstStyle/>
                    <a:p>
                      <a:pPr algn="ctr"/>
                      <a:r>
                        <a:rPr lang="en-US"/>
                        <a:t>10+5 </a:t>
                      </a:r>
                      <a:r>
                        <a:rPr lang="en-US" err="1"/>
                        <a:t>sek</a:t>
                      </a:r>
                      <a:endParaRPr lang="en-US"/>
                    </a:p>
                  </a:txBody>
                  <a:tcPr anchor="ctr"/>
                </a:tc>
                <a:extLst>
                  <a:ext uri="{0D108BD9-81ED-4DB2-BD59-A6C34878D82A}">
                    <a16:rowId xmlns:a16="http://schemas.microsoft.com/office/drawing/2014/main" val="1034702123"/>
                  </a:ext>
                </a:extLst>
              </a:tr>
              <a:tr h="953894">
                <a:tc>
                  <a:txBody>
                    <a:bodyPr/>
                    <a:lstStyle/>
                    <a:p>
                      <a:r>
                        <a:rPr lang="en-US"/>
                        <a:t>Total for 15 sub. 90 min. </a:t>
                      </a:r>
                    </a:p>
                  </a:txBody>
                  <a:tcPr/>
                </a:tc>
                <a:tc>
                  <a:txBody>
                    <a:bodyPr/>
                    <a:lstStyle/>
                    <a:p>
                      <a:pPr algn="ctr"/>
                      <a:r>
                        <a:rPr lang="en-US"/>
                        <a:t>406</a:t>
                      </a:r>
                    </a:p>
                  </a:txBody>
                  <a:tcPr anchor="ctr"/>
                </a:tc>
                <a:tc>
                  <a:txBody>
                    <a:bodyPr/>
                    <a:lstStyle/>
                    <a:p>
                      <a:pPr algn="ctr"/>
                      <a:r>
                        <a:rPr lang="en-US"/>
                        <a:t>5,400</a:t>
                      </a:r>
                    </a:p>
                  </a:txBody>
                  <a:tcPr anchor="ctr"/>
                </a:tc>
                <a:extLst>
                  <a:ext uri="{0D108BD9-81ED-4DB2-BD59-A6C34878D82A}">
                    <a16:rowId xmlns:a16="http://schemas.microsoft.com/office/drawing/2014/main" val="2775870213"/>
                  </a:ext>
                </a:extLst>
              </a:tr>
            </a:tbl>
          </a:graphicData>
        </a:graphic>
      </p:graphicFrame>
    </p:spTree>
    <p:extLst>
      <p:ext uri="{BB962C8B-B14F-4D97-AF65-F5344CB8AC3E}">
        <p14:creationId xmlns:p14="http://schemas.microsoft.com/office/powerpoint/2010/main" val="225498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FF67-E101-321E-54FC-A92CB3988854}"/>
              </a:ext>
            </a:extLst>
          </p:cNvPr>
          <p:cNvSpPr>
            <a:spLocks noGrp="1"/>
          </p:cNvSpPr>
          <p:nvPr>
            <p:ph type="title" idx="4294967295"/>
          </p:nvPr>
        </p:nvSpPr>
        <p:spPr>
          <a:xfrm>
            <a:off x="1167101" y="602802"/>
            <a:ext cx="15296689" cy="1077912"/>
          </a:xfrm>
        </p:spPr>
        <p:txBody>
          <a:bodyPr/>
          <a:lstStyle/>
          <a:p>
            <a:r>
              <a:rPr lang="en-PL">
                <a:solidFill>
                  <a:srgbClr val="D8222C"/>
                </a:solidFill>
              </a:rPr>
              <a:t>Resolution is Enough</a:t>
            </a:r>
            <a:endParaRPr lang="en-US">
              <a:solidFill>
                <a:srgbClr val="D8222C"/>
              </a:solidFill>
              <a:cs typeface="Arial"/>
            </a:endParaRPr>
          </a:p>
        </p:txBody>
      </p:sp>
      <p:pic>
        <p:nvPicPr>
          <p:cNvPr id="6" name="Picture 5">
            <a:extLst>
              <a:ext uri="{FF2B5EF4-FFF2-40B4-BE49-F238E27FC236}">
                <a16:creationId xmlns:a16="http://schemas.microsoft.com/office/drawing/2014/main" id="{1C86B95B-9724-91C5-9D1B-15DF6F17F017}"/>
              </a:ext>
            </a:extLst>
          </p:cNvPr>
          <p:cNvPicPr>
            <a:picLocks noChangeAspect="1"/>
          </p:cNvPicPr>
          <p:nvPr/>
        </p:nvPicPr>
        <p:blipFill>
          <a:blip r:embed="rId3"/>
          <a:stretch>
            <a:fillRect/>
          </a:stretch>
        </p:blipFill>
        <p:spPr>
          <a:xfrm>
            <a:off x="1678426" y="1718858"/>
            <a:ext cx="21798164" cy="10899170"/>
          </a:xfrm>
          <a:prstGeom prst="rect">
            <a:avLst/>
          </a:prstGeom>
        </p:spPr>
      </p:pic>
    </p:spTree>
    <p:extLst>
      <p:ext uri="{BB962C8B-B14F-4D97-AF65-F5344CB8AC3E}">
        <p14:creationId xmlns:p14="http://schemas.microsoft.com/office/powerpoint/2010/main" val="4001366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FF67-E101-321E-54FC-A92CB3988854}"/>
              </a:ext>
            </a:extLst>
          </p:cNvPr>
          <p:cNvSpPr>
            <a:spLocks noGrp="1"/>
          </p:cNvSpPr>
          <p:nvPr>
            <p:ph type="title" idx="4294967295"/>
          </p:nvPr>
        </p:nvSpPr>
        <p:spPr>
          <a:xfrm>
            <a:off x="1115091" y="576793"/>
            <a:ext cx="15296689" cy="1077912"/>
          </a:xfrm>
        </p:spPr>
        <p:txBody>
          <a:bodyPr/>
          <a:lstStyle/>
          <a:p>
            <a:r>
              <a:rPr lang="en-PL">
                <a:solidFill>
                  <a:srgbClr val="D8222C"/>
                </a:solidFill>
              </a:rPr>
              <a:t>All Scores</a:t>
            </a:r>
            <a:endParaRPr lang="en-US">
              <a:solidFill>
                <a:srgbClr val="D8222C"/>
              </a:solidFill>
              <a:cs typeface="Arial"/>
            </a:endParaRPr>
          </a:p>
        </p:txBody>
      </p:sp>
      <p:pic>
        <p:nvPicPr>
          <p:cNvPr id="7" name="Picture 6">
            <a:extLst>
              <a:ext uri="{FF2B5EF4-FFF2-40B4-BE49-F238E27FC236}">
                <a16:creationId xmlns:a16="http://schemas.microsoft.com/office/drawing/2014/main" id="{401B50F1-E22E-9306-E1F1-E743C9327A7E}"/>
              </a:ext>
            </a:extLst>
          </p:cNvPr>
          <p:cNvPicPr>
            <a:picLocks noChangeAspect="1"/>
          </p:cNvPicPr>
          <p:nvPr/>
        </p:nvPicPr>
        <p:blipFill>
          <a:blip r:embed="rId3"/>
          <a:stretch>
            <a:fillRect/>
          </a:stretch>
        </p:blipFill>
        <p:spPr>
          <a:xfrm>
            <a:off x="1646216" y="1654433"/>
            <a:ext cx="21862620" cy="10931401"/>
          </a:xfrm>
          <a:prstGeom prst="rect">
            <a:avLst/>
          </a:prstGeom>
        </p:spPr>
      </p:pic>
    </p:spTree>
    <p:extLst>
      <p:ext uri="{BB962C8B-B14F-4D97-AF65-F5344CB8AC3E}">
        <p14:creationId xmlns:p14="http://schemas.microsoft.com/office/powerpoint/2010/main" val="2191681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4">
            <a:extLst>
              <a:ext uri="{FF2B5EF4-FFF2-40B4-BE49-F238E27FC236}">
                <a16:creationId xmlns:a16="http://schemas.microsoft.com/office/drawing/2014/main" id="{4CC7AB96-4667-4E0A-3DAD-54DB605A5C5F}"/>
              </a:ext>
            </a:extLst>
          </p:cNvPr>
          <p:cNvPicPr>
            <a:picLocks noChangeAspect="1"/>
          </p:cNvPicPr>
          <p:nvPr/>
        </p:nvPicPr>
        <p:blipFill>
          <a:blip r:embed="rId3"/>
          <a:stretch>
            <a:fillRect/>
          </a:stretch>
        </p:blipFill>
        <p:spPr>
          <a:xfrm>
            <a:off x="4685892" y="7674942"/>
            <a:ext cx="9238758" cy="5195413"/>
          </a:xfrm>
          <a:prstGeom prst="rect">
            <a:avLst/>
          </a:prstGeom>
        </p:spPr>
      </p:pic>
      <p:sp>
        <p:nvSpPr>
          <p:cNvPr id="2" name="Tittel 1"/>
          <p:cNvSpPr>
            <a:spLocks noGrp="1"/>
          </p:cNvSpPr>
          <p:nvPr>
            <p:ph type="title"/>
          </p:nvPr>
        </p:nvSpPr>
        <p:spPr>
          <a:xfrm>
            <a:off x="10248854" y="527284"/>
            <a:ext cx="3883115" cy="1077218"/>
          </a:xfrm>
        </p:spPr>
        <p:txBody>
          <a:bodyPr/>
          <a:lstStyle/>
          <a:p>
            <a:r>
              <a:rPr lang="en-GB" err="1"/>
              <a:t>Behavior</a:t>
            </a:r>
            <a:endParaRPr lang="en-GB"/>
          </a:p>
        </p:txBody>
      </p:sp>
      <p:sp>
        <p:nvSpPr>
          <p:cNvPr id="7" name="Symbol zastępczy zawartości 2">
            <a:extLst>
              <a:ext uri="{FF2B5EF4-FFF2-40B4-BE49-F238E27FC236}">
                <a16:creationId xmlns:a16="http://schemas.microsoft.com/office/drawing/2014/main" id="{9F599819-7AA1-2955-E8FE-8CDDDC1DE753}"/>
              </a:ext>
            </a:extLst>
          </p:cNvPr>
          <p:cNvSpPr>
            <a:spLocks noGrp="1"/>
          </p:cNvSpPr>
          <p:nvPr>
            <p:ph idx="1"/>
          </p:nvPr>
        </p:nvSpPr>
        <p:spPr>
          <a:xfrm>
            <a:off x="2153511" y="3386680"/>
            <a:ext cx="10505213" cy="7414669"/>
          </a:xfrm>
        </p:spPr>
        <p:txBody>
          <a:bodyPr vert="horz" lIns="0" tIns="0" rIns="0" bIns="0" rtlCol="0" anchor="t">
            <a:normAutofit/>
          </a:bodyPr>
          <a:lstStyle/>
          <a:p>
            <a:pPr marL="456565" indent="-456565"/>
            <a:r>
              <a:rPr lang="pl-PL" sz="4000" err="1"/>
              <a:t>Seeking</a:t>
            </a:r>
            <a:r>
              <a:rPr lang="pl-PL" sz="4000"/>
              <a:t> </a:t>
            </a:r>
            <a:r>
              <a:rPr lang="pl-PL" sz="4000" err="1"/>
              <a:t>forward</a:t>
            </a:r>
            <a:r>
              <a:rPr lang="pl-PL" sz="4000"/>
              <a:t>/</a:t>
            </a:r>
            <a:r>
              <a:rPr lang="pl-PL" sz="4000" err="1"/>
              <a:t>backword</a:t>
            </a:r>
            <a:endParaRPr lang="pl-PL" sz="4000">
              <a:cs typeface="Arial"/>
            </a:endParaRPr>
          </a:p>
          <a:p>
            <a:pPr marL="456565" indent="-456565"/>
            <a:r>
              <a:rPr lang="pl-PL" sz="4000" err="1"/>
              <a:t>Pause</a:t>
            </a:r>
            <a:endParaRPr lang="pl-PL" sz="4000">
              <a:cs typeface="Arial"/>
            </a:endParaRPr>
          </a:p>
          <a:p>
            <a:pPr marL="456565" indent="-456565"/>
            <a:r>
              <a:rPr lang="pl-PL" sz="4000" err="1"/>
              <a:t>Viewport</a:t>
            </a:r>
            <a:r>
              <a:rPr lang="pl-PL" sz="4000"/>
              <a:t> </a:t>
            </a:r>
            <a:r>
              <a:rPr lang="pl-PL" sz="4000" err="1"/>
              <a:t>Change</a:t>
            </a:r>
            <a:endParaRPr lang="pl-PL" sz="4000">
              <a:cs typeface="Arial"/>
            </a:endParaRPr>
          </a:p>
          <a:p>
            <a:pPr marL="456565" indent="-456565"/>
            <a:r>
              <a:rPr lang="pl-PL" sz="4000"/>
              <a:t>Manual </a:t>
            </a:r>
            <a:r>
              <a:rPr lang="pl-PL" sz="4000" err="1"/>
              <a:t>Change</a:t>
            </a:r>
            <a:r>
              <a:rPr lang="pl-PL" sz="4000"/>
              <a:t> of Resolution</a:t>
            </a:r>
            <a:endParaRPr lang="pl-PL" sz="4000">
              <a:cs typeface="Arial"/>
            </a:endParaRPr>
          </a:p>
          <a:p>
            <a:pPr marL="456565" indent="-456565"/>
            <a:r>
              <a:rPr lang="pl-PL" sz="4000"/>
              <a:t>Reading </a:t>
            </a:r>
            <a:r>
              <a:rPr lang="pl-PL" sz="4000" err="1"/>
              <a:t>Comment</a:t>
            </a:r>
            <a:r>
              <a:rPr lang="pl-PL" sz="4000"/>
              <a:t>/ </a:t>
            </a:r>
            <a:r>
              <a:rPr lang="pl-PL" sz="4000" err="1"/>
              <a:t>Description</a:t>
            </a:r>
            <a:r>
              <a:rPr lang="pl-PL" sz="4000"/>
              <a:t> </a:t>
            </a:r>
            <a:r>
              <a:rPr lang="pl-PL" sz="4000" err="1"/>
              <a:t>Section</a:t>
            </a:r>
            <a:endParaRPr lang="pl-PL" sz="4000" err="1">
              <a:cs typeface="Arial"/>
            </a:endParaRPr>
          </a:p>
          <a:p>
            <a:pPr marL="456565" indent="-456565"/>
            <a:r>
              <a:rPr lang="pl-PL" sz="4000" err="1">
                <a:cs typeface="Arial"/>
              </a:rPr>
              <a:t>Searching</a:t>
            </a:r>
          </a:p>
          <a:p>
            <a:pPr marL="456565" indent="-456565"/>
            <a:r>
              <a:rPr lang="pl-PL" sz="4000" err="1">
                <a:cs typeface="Arial"/>
              </a:rPr>
              <a:t>Scrolling</a:t>
            </a:r>
            <a:endParaRPr lang="pl-PL" sz="4000">
              <a:cs typeface="Arial"/>
            </a:endParaRPr>
          </a:p>
          <a:p>
            <a:pPr marL="456565" indent="-456565"/>
            <a:r>
              <a:rPr lang="pl-PL" sz="4000">
                <a:cs typeface="Arial"/>
              </a:rPr>
              <a:t>Playback </a:t>
            </a:r>
            <a:r>
              <a:rPr lang="pl-PL" sz="4000" err="1">
                <a:cs typeface="Arial"/>
              </a:rPr>
              <a:t>speed</a:t>
            </a:r>
          </a:p>
          <a:p>
            <a:pPr marL="456565" indent="-456565"/>
            <a:endParaRPr lang="pl-PL" sz="4000">
              <a:cs typeface="Arial"/>
            </a:endParaRPr>
          </a:p>
          <a:p>
            <a:pPr marL="456565" indent="-456565"/>
            <a:endParaRPr lang="pl-PL" sz="4000">
              <a:cs typeface="Arial"/>
            </a:endParaRPr>
          </a:p>
        </p:txBody>
      </p:sp>
      <p:sp>
        <p:nvSpPr>
          <p:cNvPr id="8" name="Tittel 1">
            <a:extLst>
              <a:ext uri="{FF2B5EF4-FFF2-40B4-BE49-F238E27FC236}">
                <a16:creationId xmlns:a16="http://schemas.microsoft.com/office/drawing/2014/main" id="{57041387-FEB7-94E4-8D9D-4E5EF26580F4}"/>
              </a:ext>
            </a:extLst>
          </p:cNvPr>
          <p:cNvSpPr txBox="1">
            <a:spLocks/>
          </p:cNvSpPr>
          <p:nvPr/>
        </p:nvSpPr>
        <p:spPr>
          <a:xfrm>
            <a:off x="2933843" y="2048592"/>
            <a:ext cx="3883115" cy="1077218"/>
          </a:xfrm>
          <a:prstGeom prst="rect">
            <a:avLst/>
          </a:prstGeom>
        </p:spPr>
        <p:txBody>
          <a:bodyPr vert="horz" wrap="square" lIns="0" tIns="0" rIns="0" bIns="0" rtlCol="0" anchor="ctr">
            <a:spAutoFit/>
          </a:bodyPr>
          <a:lstStyle>
            <a:lvl1pPr algn="l" defTabSz="1828526" rtl="0" eaLnBrk="1" latinLnBrk="0" hangingPunct="1">
              <a:lnSpc>
                <a:spcPct val="100000"/>
              </a:lnSpc>
              <a:spcBef>
                <a:spcPct val="0"/>
              </a:spcBef>
              <a:buNone/>
              <a:defRPr sz="7000" b="1" kern="1200">
                <a:solidFill>
                  <a:srgbClr val="D8222C"/>
                </a:solidFill>
                <a:latin typeface="+mj-lt"/>
                <a:ea typeface="+mj-ea"/>
                <a:cs typeface="+mj-cs"/>
              </a:defRPr>
            </a:lvl1pPr>
          </a:lstStyle>
          <a:p>
            <a:r>
              <a:rPr lang="en-GB">
                <a:solidFill>
                  <a:schemeClr val="bg2">
                    <a:lumMod val="60000"/>
                    <a:lumOff val="40000"/>
                  </a:schemeClr>
                </a:solidFill>
              </a:rPr>
              <a:t>User</a:t>
            </a:r>
          </a:p>
        </p:txBody>
      </p:sp>
      <p:sp>
        <p:nvSpPr>
          <p:cNvPr id="9" name="Tittel 1">
            <a:extLst>
              <a:ext uri="{FF2B5EF4-FFF2-40B4-BE49-F238E27FC236}">
                <a16:creationId xmlns:a16="http://schemas.microsoft.com/office/drawing/2014/main" id="{4D3DCD17-B004-0EC1-124E-32B606C3DF89}"/>
              </a:ext>
            </a:extLst>
          </p:cNvPr>
          <p:cNvSpPr txBox="1">
            <a:spLocks/>
          </p:cNvSpPr>
          <p:nvPr/>
        </p:nvSpPr>
        <p:spPr>
          <a:xfrm>
            <a:off x="17719184" y="2061027"/>
            <a:ext cx="2400346" cy="1077218"/>
          </a:xfrm>
          <a:prstGeom prst="rect">
            <a:avLst/>
          </a:prstGeom>
        </p:spPr>
        <p:txBody>
          <a:bodyPr vert="horz" wrap="square" lIns="0" tIns="0" rIns="0" bIns="0" rtlCol="0" anchor="ctr">
            <a:spAutoFit/>
          </a:bodyPr>
          <a:lstStyle>
            <a:lvl1pPr algn="l" defTabSz="1828526" rtl="0" eaLnBrk="1" latinLnBrk="0" hangingPunct="1">
              <a:lnSpc>
                <a:spcPct val="100000"/>
              </a:lnSpc>
              <a:spcBef>
                <a:spcPct val="0"/>
              </a:spcBef>
              <a:buNone/>
              <a:defRPr sz="7000" b="1" kern="1200">
                <a:solidFill>
                  <a:srgbClr val="D8222C"/>
                </a:solidFill>
                <a:latin typeface="+mj-lt"/>
                <a:ea typeface="+mj-ea"/>
                <a:cs typeface="+mj-cs"/>
              </a:defRPr>
            </a:lvl1pPr>
          </a:lstStyle>
          <a:p>
            <a:r>
              <a:rPr lang="en-GB">
                <a:solidFill>
                  <a:schemeClr val="bg2">
                    <a:lumMod val="60000"/>
                    <a:lumOff val="40000"/>
                  </a:schemeClr>
                </a:solidFill>
              </a:rPr>
              <a:t>Net</a:t>
            </a:r>
          </a:p>
        </p:txBody>
      </p:sp>
      <p:sp>
        <p:nvSpPr>
          <p:cNvPr id="10" name="Symbol zastępczy zawartości 2">
            <a:extLst>
              <a:ext uri="{FF2B5EF4-FFF2-40B4-BE49-F238E27FC236}">
                <a16:creationId xmlns:a16="http://schemas.microsoft.com/office/drawing/2014/main" id="{E1E50505-F2A0-2E8D-8B12-AFFCD279D7D2}"/>
              </a:ext>
            </a:extLst>
          </p:cNvPr>
          <p:cNvSpPr txBox="1">
            <a:spLocks/>
          </p:cNvSpPr>
          <p:nvPr/>
        </p:nvSpPr>
        <p:spPr>
          <a:xfrm>
            <a:off x="16935898" y="3432125"/>
            <a:ext cx="6067879" cy="4242817"/>
          </a:xfrm>
          <a:prstGeom prst="rect">
            <a:avLst/>
          </a:prstGeom>
        </p:spPr>
        <p:txBody>
          <a:bodyPr vert="horz" lIns="0" tIns="0" rIns="0" bIns="0" rtlCol="0">
            <a:normAutofit/>
          </a:bodyPr>
          <a:lstStyle>
            <a:lvl1pPr marL="457131" indent="-457131" algn="l" defTabSz="1828526" rtl="0" eaLnBrk="1" latinLnBrk="0" hangingPunct="1">
              <a:lnSpc>
                <a:spcPct val="100000"/>
              </a:lnSpc>
              <a:spcBef>
                <a:spcPts val="2000"/>
              </a:spcBef>
              <a:buFont typeface="Arial" panose="020B0604020202020204" pitchFamily="34" charset="0"/>
              <a:buChar char="•"/>
              <a:defRPr sz="3000" kern="1200">
                <a:solidFill>
                  <a:schemeClr val="dk2"/>
                </a:solidFill>
                <a:latin typeface="+mn-lt"/>
                <a:ea typeface="+mn-ea"/>
                <a:cs typeface="+mn-cs"/>
              </a:defRPr>
            </a:lvl1pPr>
            <a:lvl2pPr marL="1371394"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2pPr>
            <a:lvl3pPr marL="2285657"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3pPr>
            <a:lvl4pPr marL="3199920"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4pPr>
            <a:lvl5pPr marL="4114183"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5pPr>
            <a:lvl6pPr marL="5028446"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708"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971"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1234"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pl-PL" sz="4000" err="1"/>
              <a:t>Stalling</a:t>
            </a:r>
            <a:endParaRPr lang="pl-PL" sz="4000"/>
          </a:p>
          <a:p>
            <a:r>
              <a:rPr lang="pl-PL" sz="4000" err="1"/>
              <a:t>Initial</a:t>
            </a:r>
            <a:r>
              <a:rPr lang="pl-PL" sz="4000"/>
              <a:t> </a:t>
            </a:r>
            <a:r>
              <a:rPr lang="pl-PL" sz="4000" err="1"/>
              <a:t>Buffering</a:t>
            </a:r>
            <a:endParaRPr lang="pl-PL" sz="4000"/>
          </a:p>
        </p:txBody>
      </p:sp>
      <p:pic>
        <p:nvPicPr>
          <p:cNvPr id="5" name="Obraz 5">
            <a:extLst>
              <a:ext uri="{FF2B5EF4-FFF2-40B4-BE49-F238E27FC236}">
                <a16:creationId xmlns:a16="http://schemas.microsoft.com/office/drawing/2014/main" id="{22A89A84-B43D-BBEF-B7FC-BFA5B62FB10F}"/>
              </a:ext>
            </a:extLst>
          </p:cNvPr>
          <p:cNvPicPr>
            <a:picLocks noChangeAspect="1"/>
          </p:cNvPicPr>
          <p:nvPr/>
        </p:nvPicPr>
        <p:blipFill>
          <a:blip r:embed="rId4"/>
          <a:stretch>
            <a:fillRect/>
          </a:stretch>
        </p:blipFill>
        <p:spPr>
          <a:xfrm>
            <a:off x="14475967" y="7310823"/>
            <a:ext cx="8892316" cy="5007742"/>
          </a:xfrm>
          <a:prstGeom prst="rect">
            <a:avLst/>
          </a:prstGeom>
        </p:spPr>
      </p:pic>
    </p:spTree>
    <p:extLst>
      <p:ext uri="{BB962C8B-B14F-4D97-AF65-F5344CB8AC3E}">
        <p14:creationId xmlns:p14="http://schemas.microsoft.com/office/powerpoint/2010/main" val="97723438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E1E1C"/>
      </a:dk2>
      <a:lt2>
        <a:srgbClr val="0573BA"/>
      </a:lt2>
      <a:accent1>
        <a:srgbClr val="0573BA"/>
      </a:accent1>
      <a:accent2>
        <a:srgbClr val="E94E2E"/>
      </a:accent2>
      <a:accent3>
        <a:srgbClr val="02AB84"/>
      </a:accent3>
      <a:accent4>
        <a:srgbClr val="FFC000"/>
      </a:accent4>
      <a:accent5>
        <a:srgbClr val="4472C4"/>
      </a:accent5>
      <a:accent6>
        <a:srgbClr val="70AD47"/>
      </a:accent6>
      <a:hlink>
        <a:srgbClr val="0563C1"/>
      </a:hlink>
      <a:folHlink>
        <a:srgbClr val="954F72"/>
      </a:folHlink>
    </a:clrScheme>
    <a:fontScheme name="Egendefinert 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EØSMidlene.potx" id="{2877A2A8-6D65-4BE8-A3B9-A911333E1F70}" vid="{D3D72181-B44E-471C-A438-738F633005D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B0185352E8C84AA37F8E0D7017BAEE" ma:contentTypeVersion="16" ma:contentTypeDescription="Create a new document." ma:contentTypeScope="" ma:versionID="b75d607f077f1ed986a7782f709ed3d4">
  <xsd:schema xmlns:xsd="http://www.w3.org/2001/XMLSchema" xmlns:xs="http://www.w3.org/2001/XMLSchema" xmlns:p="http://schemas.microsoft.com/office/2006/metadata/properties" xmlns:ns2="9e7511bb-23d7-48b0-9232-3152e4ab9a23" xmlns:ns3="da33c00a-57cc-47f2-9dc1-416ea61db914" targetNamespace="http://schemas.microsoft.com/office/2006/metadata/properties" ma:root="true" ma:fieldsID="de4e2f6b82d7b9e5974d6c239dc345df" ns2:_="" ns3:_="">
    <xsd:import namespace="9e7511bb-23d7-48b0-9232-3152e4ab9a23"/>
    <xsd:import namespace="da33c00a-57cc-47f2-9dc1-416ea61db9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511bb-23d7-48b0-9232-3152e4ab9a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b31e59-74a4-4436-bc03-9931855e0d9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a33c00a-57cc-47f2-9dc1-416ea61db91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0d48a76-9289-4079-8a85-65cbfe29b805}" ma:internalName="TaxCatchAll" ma:showField="CatchAllData" ma:web="da33c00a-57cc-47f2-9dc1-416ea61db9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a33c00a-57cc-47f2-9dc1-416ea61db914" xsi:nil="true"/>
    <lcf76f155ced4ddcb4097134ff3c332f xmlns="9e7511bb-23d7-48b0-9232-3152e4ab9a2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C3A3927-D046-46A3-8544-7387D2C638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7511bb-23d7-48b0-9232-3152e4ab9a23"/>
    <ds:schemaRef ds:uri="da33c00a-57cc-47f2-9dc1-416ea61db9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945A74-9B2B-4CE6-A5F7-359770E66377}">
  <ds:schemaRefs>
    <ds:schemaRef ds:uri="http://schemas.microsoft.com/sharepoint/v3/contenttype/forms"/>
  </ds:schemaRefs>
</ds:datastoreItem>
</file>

<file path=customXml/itemProps3.xml><?xml version="1.0" encoding="utf-8"?>
<ds:datastoreItem xmlns:ds="http://schemas.openxmlformats.org/officeDocument/2006/customXml" ds:itemID="{B001B02D-A7C1-43BD-A89F-101CD110561D}">
  <ds:schemaRefs>
    <ds:schemaRef ds:uri="9e7511bb-23d7-48b0-9232-3152e4ab9a23"/>
    <ds:schemaRef ds:uri="http://www.w3.org/XML/1998/namespace"/>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http://purl.org/dc/dcmitype/"/>
    <ds:schemaRef ds:uri="http://schemas.microsoft.com/office/infopath/2007/PartnerControls"/>
    <ds:schemaRef ds:uri="da33c00a-57cc-47f2-9dc1-416ea61db914"/>
  </ds:schemaRefs>
</ds:datastoreItem>
</file>

<file path=docProps/app.xml><?xml version="1.0" encoding="utf-8"?>
<Properties xmlns="http://schemas.openxmlformats.org/officeDocument/2006/extended-properties" xmlns:vt="http://schemas.openxmlformats.org/officeDocument/2006/docPropsVTypes">
  <Template>PPT-mal_EØSMidlene</Template>
  <TotalTime>0</TotalTime>
  <Words>2798</Words>
  <Application>Microsoft Macintosh PowerPoint</Application>
  <PresentationFormat>Custom</PresentationFormat>
  <Paragraphs>180</Paragraphs>
  <Slides>22</Slides>
  <Notes>13</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Courier New</vt:lpstr>
      <vt:lpstr>Helvetica Neue</vt:lpstr>
      <vt:lpstr>Office-tema</vt:lpstr>
      <vt:lpstr>PowerPoint Presentation</vt:lpstr>
      <vt:lpstr>PowerPoint Presentation</vt:lpstr>
      <vt:lpstr>PowerPoint Presentation</vt:lpstr>
      <vt:lpstr>PowerPoint Presentation</vt:lpstr>
      <vt:lpstr>PowerPoint Presentation</vt:lpstr>
      <vt:lpstr>PowerPoint Presentation</vt:lpstr>
      <vt:lpstr>Resolution is Enough</vt:lpstr>
      <vt:lpstr>All Scores</vt:lpstr>
      <vt:lpstr>Behavior</vt:lpstr>
      <vt:lpstr>Behaviors: User vs Network </vt:lpstr>
      <vt:lpstr>Behaviors: Details</vt:lpstr>
      <vt:lpstr>Groups</vt:lpstr>
      <vt:lpstr>Three</vt:lpstr>
      <vt:lpstr>A: only watching (with searching)</vt:lpstr>
      <vt:lpstr>Correlation with Resolution as a Function of Time</vt:lpstr>
      <vt:lpstr>Correlation with Resolution as a Function of Time</vt:lpstr>
      <vt:lpstr>Difference in Correlation with Resolution with/without Stalling</vt:lpstr>
      <vt:lpstr>PowerPoint Presentation</vt:lpstr>
      <vt:lpstr>Stalling Statistics</vt:lpstr>
      <vt:lpstr>Mean Score Difference </vt:lpstr>
      <vt:lpstr>Summary</vt:lpstr>
      <vt:lpstr>Thank you!</vt:lpstr>
    </vt:vector>
  </TitlesOfParts>
  <Company>EFTA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WEGGERSEN Lillann</dc:creator>
  <cp:lastModifiedBy>Lucjan Janowski</cp:lastModifiedBy>
  <cp:revision>1</cp:revision>
  <dcterms:created xsi:type="dcterms:W3CDTF">2017-06-12T12:11:38Z</dcterms:created>
  <dcterms:modified xsi:type="dcterms:W3CDTF">2023-01-17T16:52:42Z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0x010100A8B0185352E8C84AA37F8E0D7017BAEE</vt:lpwstr>
  </property>
  <property fmtid="{D5CDD505-2E9C-101B-9397-08002B2CF9AE}" pid="3" name="MediaServiceImageTags">
    <vt:lpwstr/>
  </property>
</Properties>
</file>