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7315200" cy="9601200"/>
  <p:embeddedFontLst>
    <p:embeddedFont>
      <p:font typeface="Lato"/>
      <p:regular r:id="rId20"/>
      <p:bold r:id="rId21"/>
      <p:italic r:id="rId22"/>
      <p:boldItalic r:id="rId23"/>
    </p:embeddedFont>
    <p:embeddedFont>
      <p:font typeface="Lato Light"/>
      <p:regular r:id="rId24"/>
      <p:bold r:id="rId25"/>
      <p:italic r:id="rId26"/>
      <p:boldItalic r:id="rId27"/>
    </p:embeddedFont>
    <p:embeddedFont>
      <p:font typeface="Lato Black"/>
      <p:bold r:id="rId28"/>
      <p:boldItalic r:id="rId29"/>
    </p:embeddedFont>
    <p:embeddedFont>
      <p:font typeface="Quicksan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9Ab0CGb7WqOaAU0JEjAf32nB0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037AC5-7E22-48D1-8FFB-E9AEFAA0A9A0}">
  <a:tblStyle styleId="{67037AC5-7E22-48D1-8FFB-E9AEFAA0A9A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LatoLight-regular.fntdata"/><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Light-italic.fntdata"/><Relationship Id="rId25" Type="http://schemas.openxmlformats.org/officeDocument/2006/relationships/font" Target="fonts/LatoLight-bold.fntdata"/><Relationship Id="rId28" Type="http://schemas.openxmlformats.org/officeDocument/2006/relationships/font" Target="fonts/LatoBlack-bold.fntdata"/><Relationship Id="rId27" Type="http://schemas.openxmlformats.org/officeDocument/2006/relationships/font" Target="fonts/LatoLigh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lack-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Quicksand-bold.fntdata"/><Relationship Id="rId30" Type="http://schemas.openxmlformats.org/officeDocument/2006/relationships/font" Target="fonts/Quicksand-regular.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8300" lIns="96625" spcFirstLastPara="1" rIns="96625" wrap="square" tIns="483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8300" lIns="96625" spcFirstLastPara="1" rIns="96625" wrap="square" tIns="48300">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3"/>
          </a:xfrm>
          <a:prstGeom prst="rect">
            <a:avLst/>
          </a:prstGeom>
          <a:noFill/>
          <a:ln>
            <a:noFill/>
          </a:ln>
        </p:spPr>
        <p:txBody>
          <a:bodyPr anchorCtr="0" anchor="t" bIns="48300" lIns="96625" spcFirstLastPara="1" rIns="96625" wrap="square" tIns="483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00" lIns="96625" spcFirstLastPara="1" rIns="96625" wrap="square" tIns="483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00" lIns="96625" spcFirstLastPara="1" rIns="96625" wrap="square" tIns="483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2b0c51d72c_0_2901: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2b0c51d72c_0_2901:notes"/>
          <p:cNvSpPr txBox="1"/>
          <p:nvPr>
            <p:ph idx="1" type="body"/>
          </p:nvPr>
        </p:nvSpPr>
        <p:spPr>
          <a:xfrm>
            <a:off x="731520" y="4620577"/>
            <a:ext cx="5852100" cy="3780600"/>
          </a:xfrm>
          <a:prstGeom prst="rect">
            <a:avLst/>
          </a:prstGeom>
        </p:spPr>
        <p:txBody>
          <a:bodyPr anchorCtr="0" anchor="t" bIns="48300" lIns="96625" spcFirstLastPara="1" rIns="96625" wrap="square" tIns="48300">
            <a:noAutofit/>
          </a:bodyPr>
          <a:lstStyle/>
          <a:p>
            <a:pPr indent="0" lvl="0" marL="0" rtl="0" algn="l">
              <a:spcBef>
                <a:spcPts val="0"/>
              </a:spcBef>
              <a:spcAft>
                <a:spcPts val="0"/>
              </a:spcAft>
              <a:buNone/>
            </a:pPr>
            <a:r>
              <a:t/>
            </a:r>
            <a:endParaRPr/>
          </a:p>
        </p:txBody>
      </p:sp>
      <p:sp>
        <p:nvSpPr>
          <p:cNvPr id="166" name="Google Shape;166;g22b0c51d72c_0_2901:notes"/>
          <p:cNvSpPr txBox="1"/>
          <p:nvPr>
            <p:ph idx="12" type="sldNum"/>
          </p:nvPr>
        </p:nvSpPr>
        <p:spPr>
          <a:xfrm>
            <a:off x="4143587" y="9119474"/>
            <a:ext cx="3169800" cy="481800"/>
          </a:xfrm>
          <a:prstGeom prst="rect">
            <a:avLst/>
          </a:prstGeom>
        </p:spPr>
        <p:txBody>
          <a:bodyPr anchorCtr="0" anchor="b" bIns="48300" lIns="96625" spcFirstLastPara="1" rIns="96625" wrap="square" tIns="48300">
            <a:noAutofit/>
          </a:bodyPr>
          <a:lstStyle/>
          <a:p>
            <a:pPr indent="0" lvl="0" marL="0" rtl="0" algn="r">
              <a:spcBef>
                <a:spcPts val="0"/>
              </a:spcBef>
              <a:spcAft>
                <a:spcPts val="0"/>
              </a:spcAft>
              <a:buClr>
                <a:srgbClr val="000000"/>
              </a:buClr>
              <a:buSzPts val="1300"/>
              <a:buFont typeface="Arial"/>
              <a:buNone/>
            </a:pPr>
            <a:fld id="{00000000-1234-1234-1234-123412341234}" type="slidenum">
              <a:rPr lang="en-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2ae76d62e1_0_77: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22ae76d62e1_0_77:notes"/>
          <p:cNvSpPr txBox="1"/>
          <p:nvPr>
            <p:ph idx="1" type="body"/>
          </p:nvPr>
        </p:nvSpPr>
        <p:spPr>
          <a:xfrm>
            <a:off x="731520" y="4620577"/>
            <a:ext cx="5852100" cy="37806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57" name="Google Shape;257;g22ae76d62e1_0_77:notes"/>
          <p:cNvSpPr txBox="1"/>
          <p:nvPr>
            <p:ph idx="12" type="sldNum"/>
          </p:nvPr>
        </p:nvSpPr>
        <p:spPr>
          <a:xfrm>
            <a:off x="4143587" y="9119474"/>
            <a:ext cx="3169800" cy="48180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2ae76d62e1_0_84: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2ae76d62e1_0_84:notes"/>
          <p:cNvSpPr txBox="1"/>
          <p:nvPr>
            <p:ph idx="1" type="body"/>
          </p:nvPr>
        </p:nvSpPr>
        <p:spPr>
          <a:xfrm>
            <a:off x="731520" y="4620577"/>
            <a:ext cx="5852100" cy="37806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66" name="Google Shape;266;g22ae76d62e1_0_84:notes"/>
          <p:cNvSpPr txBox="1"/>
          <p:nvPr>
            <p:ph idx="12" type="sldNum"/>
          </p:nvPr>
        </p:nvSpPr>
        <p:spPr>
          <a:xfrm>
            <a:off x="4143587" y="9119474"/>
            <a:ext cx="3169800" cy="48180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2ae76d62e1_0_119: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22ae76d62e1_0_119:notes"/>
          <p:cNvSpPr txBox="1"/>
          <p:nvPr>
            <p:ph idx="1" type="body"/>
          </p:nvPr>
        </p:nvSpPr>
        <p:spPr>
          <a:xfrm>
            <a:off x="731520" y="4620577"/>
            <a:ext cx="5852100" cy="37806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79" name="Google Shape;279;g22ae76d62e1_0_119:notes"/>
          <p:cNvSpPr txBox="1"/>
          <p:nvPr>
            <p:ph idx="12" type="sldNum"/>
          </p:nvPr>
        </p:nvSpPr>
        <p:spPr>
          <a:xfrm>
            <a:off x="4143587" y="9119474"/>
            <a:ext cx="3169800" cy="48180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SzPts val="1400"/>
              <a:buNone/>
            </a:pPr>
            <a:fld id="{00000000-1234-1234-1234-123412341234}" type="slidenum">
              <a:rPr lang="en-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2ae76d62e1_0_94: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22ae76d62e1_0_94:notes"/>
          <p:cNvSpPr txBox="1"/>
          <p:nvPr>
            <p:ph idx="1" type="body"/>
          </p:nvPr>
        </p:nvSpPr>
        <p:spPr>
          <a:xfrm>
            <a:off x="731520" y="4620577"/>
            <a:ext cx="5852100" cy="37806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92" name="Google Shape;292;g22ae76d62e1_0_94:notes"/>
          <p:cNvSpPr txBox="1"/>
          <p:nvPr>
            <p:ph idx="12" type="sldNum"/>
          </p:nvPr>
        </p:nvSpPr>
        <p:spPr>
          <a:xfrm>
            <a:off x="4143587" y="9119474"/>
            <a:ext cx="3169800" cy="48180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3b6afa7377_0_42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3b6afa7377_0_427:notes"/>
          <p:cNvSpPr txBox="1"/>
          <p:nvPr>
            <p:ph idx="1" type="body"/>
          </p:nvPr>
        </p:nvSpPr>
        <p:spPr>
          <a:xfrm>
            <a:off x="731520" y="4620577"/>
            <a:ext cx="5852100" cy="37806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301" name="Google Shape;301;g23b6afa7377_0_427:notes"/>
          <p:cNvSpPr txBox="1"/>
          <p:nvPr>
            <p:ph idx="12" type="sldNum"/>
          </p:nvPr>
        </p:nvSpPr>
        <p:spPr>
          <a:xfrm>
            <a:off x="4143587" y="9119474"/>
            <a:ext cx="3169800" cy="48180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2b0c51d72c_0_292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2b0c51d72c_0_2920:notes"/>
          <p:cNvSpPr txBox="1"/>
          <p:nvPr>
            <p:ph idx="1" type="body"/>
          </p:nvPr>
        </p:nvSpPr>
        <p:spPr>
          <a:xfrm>
            <a:off x="731520" y="4620577"/>
            <a:ext cx="5852100" cy="3780600"/>
          </a:xfrm>
          <a:prstGeom prst="rect">
            <a:avLst/>
          </a:prstGeom>
        </p:spPr>
        <p:txBody>
          <a:bodyPr anchorCtr="0" anchor="t" bIns="48300" lIns="96625" spcFirstLastPara="1" rIns="96625" wrap="square" tIns="48300">
            <a:noAutofit/>
          </a:bodyPr>
          <a:lstStyle/>
          <a:p>
            <a:pPr indent="0" lvl="0" marL="0" rtl="0" algn="l">
              <a:spcBef>
                <a:spcPts val="0"/>
              </a:spcBef>
              <a:spcAft>
                <a:spcPts val="0"/>
              </a:spcAft>
              <a:buNone/>
            </a:pPr>
            <a:r>
              <a:t/>
            </a:r>
            <a:endParaRPr/>
          </a:p>
        </p:txBody>
      </p:sp>
      <p:sp>
        <p:nvSpPr>
          <p:cNvPr id="176" name="Google Shape;176;g22b0c51d72c_0_2920:notes"/>
          <p:cNvSpPr txBox="1"/>
          <p:nvPr>
            <p:ph idx="12" type="sldNum"/>
          </p:nvPr>
        </p:nvSpPr>
        <p:spPr>
          <a:xfrm>
            <a:off x="4143587" y="9119474"/>
            <a:ext cx="3169800" cy="481800"/>
          </a:xfrm>
          <a:prstGeom prst="rect">
            <a:avLst/>
          </a:prstGeom>
        </p:spPr>
        <p:txBody>
          <a:bodyPr anchorCtr="0" anchor="b" bIns="48300" lIns="96625" spcFirstLastPara="1" rIns="96625" wrap="square" tIns="48300">
            <a:noAutofit/>
          </a:bodyPr>
          <a:lstStyle/>
          <a:p>
            <a:pPr indent="0" lvl="0" marL="0" rtl="0" algn="r">
              <a:spcBef>
                <a:spcPts val="0"/>
              </a:spcBef>
              <a:spcAft>
                <a:spcPts val="0"/>
              </a:spcAft>
              <a:buClr>
                <a:srgbClr val="000000"/>
              </a:buClr>
              <a:buSzPts val="1300"/>
              <a:buFont typeface="Arial"/>
              <a:buNone/>
            </a:pPr>
            <a:fld id="{00000000-1234-1234-1234-123412341234}" type="slidenum">
              <a:rPr lang="en-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2ae76d62e1_0_47: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2ae76d62e1_0_47:notes"/>
          <p:cNvSpPr txBox="1"/>
          <p:nvPr>
            <p:ph idx="1" type="body"/>
          </p:nvPr>
        </p:nvSpPr>
        <p:spPr>
          <a:xfrm>
            <a:off x="731520" y="4620577"/>
            <a:ext cx="5852100" cy="37806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88" name="Google Shape;188;g22ae76d62e1_0_47:notes"/>
          <p:cNvSpPr txBox="1"/>
          <p:nvPr>
            <p:ph idx="12" type="sldNum"/>
          </p:nvPr>
        </p:nvSpPr>
        <p:spPr>
          <a:xfrm>
            <a:off x="4143587" y="9119474"/>
            <a:ext cx="3169800" cy="48180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2ae76d62e1_0_56: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22ae76d62e1_0_56:notes"/>
          <p:cNvSpPr txBox="1"/>
          <p:nvPr>
            <p:ph idx="1" type="body"/>
          </p:nvPr>
        </p:nvSpPr>
        <p:spPr>
          <a:xfrm>
            <a:off x="731520" y="4620577"/>
            <a:ext cx="5852100" cy="37806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98" name="Google Shape;198;g22ae76d62e1_0_56:notes"/>
          <p:cNvSpPr txBox="1"/>
          <p:nvPr>
            <p:ph idx="12" type="sldNum"/>
          </p:nvPr>
        </p:nvSpPr>
        <p:spPr>
          <a:xfrm>
            <a:off x="4143587" y="9119474"/>
            <a:ext cx="3169800" cy="48180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3b6afa7377_0_33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23b6afa7377_0_330:notes"/>
          <p:cNvSpPr txBox="1"/>
          <p:nvPr>
            <p:ph idx="1" type="body"/>
          </p:nvPr>
        </p:nvSpPr>
        <p:spPr>
          <a:xfrm>
            <a:off x="731520" y="4620577"/>
            <a:ext cx="5852100" cy="37806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08" name="Google Shape;208;g23b6afa7377_0_330:notes"/>
          <p:cNvSpPr txBox="1"/>
          <p:nvPr>
            <p:ph idx="12" type="sldNum"/>
          </p:nvPr>
        </p:nvSpPr>
        <p:spPr>
          <a:xfrm>
            <a:off x="4143587" y="9119474"/>
            <a:ext cx="3169800" cy="48180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2ae76d62e1_0_64: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22ae76d62e1_0_64:notes"/>
          <p:cNvSpPr txBox="1"/>
          <p:nvPr>
            <p:ph idx="1" type="body"/>
          </p:nvPr>
        </p:nvSpPr>
        <p:spPr>
          <a:xfrm>
            <a:off x="731520" y="4620577"/>
            <a:ext cx="5852100" cy="37806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14" name="Google Shape;214;g22ae76d62e1_0_64:notes"/>
          <p:cNvSpPr txBox="1"/>
          <p:nvPr>
            <p:ph idx="12" type="sldNum"/>
          </p:nvPr>
        </p:nvSpPr>
        <p:spPr>
          <a:xfrm>
            <a:off x="4143587" y="9119474"/>
            <a:ext cx="3169800" cy="48180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2ae76d62e1_0_101: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22ae76d62e1_0_101:notes"/>
          <p:cNvSpPr txBox="1"/>
          <p:nvPr>
            <p:ph idx="1" type="body"/>
          </p:nvPr>
        </p:nvSpPr>
        <p:spPr>
          <a:xfrm>
            <a:off x="731520" y="4620577"/>
            <a:ext cx="5852100" cy="37806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25" name="Google Shape;225;g22ae76d62e1_0_101:notes"/>
          <p:cNvSpPr txBox="1"/>
          <p:nvPr>
            <p:ph idx="12" type="sldNum"/>
          </p:nvPr>
        </p:nvSpPr>
        <p:spPr>
          <a:xfrm>
            <a:off x="4143587" y="9119474"/>
            <a:ext cx="3169800" cy="48180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2ae76d62e1_0_2: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2ae76d62e1_0_2:notes"/>
          <p:cNvSpPr txBox="1"/>
          <p:nvPr>
            <p:ph idx="1" type="body"/>
          </p:nvPr>
        </p:nvSpPr>
        <p:spPr>
          <a:xfrm>
            <a:off x="731520" y="4620577"/>
            <a:ext cx="5852100" cy="37806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38" name="Google Shape;238;g22ae76d62e1_0_2:notes"/>
          <p:cNvSpPr txBox="1"/>
          <p:nvPr>
            <p:ph idx="12" type="sldNum"/>
          </p:nvPr>
        </p:nvSpPr>
        <p:spPr>
          <a:xfrm>
            <a:off x="4143587" y="9119474"/>
            <a:ext cx="3169800" cy="48180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2ae76d62e1_0_1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22ae76d62e1_0_10:notes"/>
          <p:cNvSpPr txBox="1"/>
          <p:nvPr>
            <p:ph idx="1" type="body"/>
          </p:nvPr>
        </p:nvSpPr>
        <p:spPr>
          <a:xfrm>
            <a:off x="731520" y="4620577"/>
            <a:ext cx="5852100" cy="37806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51" name="Google Shape;251;g22ae76d62e1_0_10:notes"/>
          <p:cNvSpPr txBox="1"/>
          <p:nvPr>
            <p:ph idx="12" type="sldNum"/>
          </p:nvPr>
        </p:nvSpPr>
        <p:spPr>
          <a:xfrm>
            <a:off x="4143587" y="9119474"/>
            <a:ext cx="3169800" cy="48180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pic>
        <p:nvPicPr>
          <p:cNvPr id="12" name="Google Shape;12;g22c09dec34f_0_464"/>
          <p:cNvPicPr preferRelativeResize="0"/>
          <p:nvPr/>
        </p:nvPicPr>
        <p:blipFill rotWithShape="1">
          <a:blip r:embed="rId2">
            <a:alphaModFix/>
          </a:blip>
          <a:srcRect b="0" l="0" r="0" t="0"/>
          <a:stretch/>
        </p:blipFill>
        <p:spPr>
          <a:xfrm>
            <a:off x="2809452" y="2933250"/>
            <a:ext cx="2802725" cy="655950"/>
          </a:xfrm>
          <a:prstGeom prst="rect">
            <a:avLst/>
          </a:prstGeom>
          <a:noFill/>
          <a:ln>
            <a:noFill/>
          </a:ln>
        </p:spPr>
      </p:pic>
      <p:sp>
        <p:nvSpPr>
          <p:cNvPr id="13" name="Google Shape;13;g22c09dec34f_0_464"/>
          <p:cNvSpPr txBox="1"/>
          <p:nvPr>
            <p:ph type="title"/>
          </p:nvPr>
        </p:nvSpPr>
        <p:spPr>
          <a:xfrm>
            <a:off x="5838950" y="2843279"/>
            <a:ext cx="3484200" cy="524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800"/>
              <a:buFont typeface="Lato"/>
              <a:buNone/>
              <a:defRPr b="1" i="0" sz="1800" u="none" cap="none" strike="noStrike">
                <a:solidFill>
                  <a:schemeClr val="dk2"/>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g22c09dec34f_0_464"/>
          <p:cNvSpPr txBox="1"/>
          <p:nvPr>
            <p:ph idx="1" type="subTitle"/>
          </p:nvPr>
        </p:nvSpPr>
        <p:spPr>
          <a:xfrm>
            <a:off x="5838950" y="3180175"/>
            <a:ext cx="3842100" cy="35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Lato Light"/>
              <a:buNone/>
              <a:defRPr b="0" i="0" sz="1600" u="none" cap="none" strike="noStrike">
                <a:solidFill>
                  <a:schemeClr val="dk2"/>
                </a:solidFill>
                <a:latin typeface="Lato Light"/>
                <a:ea typeface="Lato Light"/>
                <a:cs typeface="Lato Light"/>
                <a:sym typeface="Lato Light"/>
              </a:defRPr>
            </a:lvl1pPr>
            <a:lvl2pPr lvl="1" marR="0" rtl="0" algn="l">
              <a:lnSpc>
                <a:spcPct val="100000"/>
              </a:lnSpc>
              <a:spcBef>
                <a:spcPts val="0"/>
              </a:spcBef>
              <a:spcAft>
                <a:spcPts val="0"/>
              </a:spcAft>
              <a:buClr>
                <a:schemeClr val="dk2"/>
              </a:buClr>
              <a:buSzPts val="1400"/>
              <a:buFont typeface="Lato Light"/>
              <a:buNone/>
              <a:defRPr b="0" i="0" sz="1400" u="none" cap="none" strike="noStrike">
                <a:solidFill>
                  <a:schemeClr val="dk2"/>
                </a:solidFill>
                <a:latin typeface="Lato Light"/>
                <a:ea typeface="Lato Light"/>
                <a:cs typeface="Lato Light"/>
                <a:sym typeface="Lato Light"/>
              </a:defRPr>
            </a:lvl2pPr>
            <a:lvl3pPr lvl="2" marR="0" rtl="0" algn="l">
              <a:lnSpc>
                <a:spcPct val="100000"/>
              </a:lnSpc>
              <a:spcBef>
                <a:spcPts val="0"/>
              </a:spcBef>
              <a:spcAft>
                <a:spcPts val="0"/>
              </a:spcAft>
              <a:buClr>
                <a:schemeClr val="dk2"/>
              </a:buClr>
              <a:buSzPts val="1400"/>
              <a:buFont typeface="Lato Light"/>
              <a:buNone/>
              <a:defRPr b="0" i="0" sz="1400" u="none" cap="none" strike="noStrike">
                <a:solidFill>
                  <a:schemeClr val="dk2"/>
                </a:solidFill>
                <a:latin typeface="Lato Light"/>
                <a:ea typeface="Lato Light"/>
                <a:cs typeface="Lato Light"/>
                <a:sym typeface="Lato Light"/>
              </a:defRPr>
            </a:lvl3pPr>
            <a:lvl4pPr lvl="3" marR="0" rtl="0" algn="l">
              <a:lnSpc>
                <a:spcPct val="100000"/>
              </a:lnSpc>
              <a:spcBef>
                <a:spcPts val="0"/>
              </a:spcBef>
              <a:spcAft>
                <a:spcPts val="0"/>
              </a:spcAft>
              <a:buClr>
                <a:schemeClr val="dk2"/>
              </a:buClr>
              <a:buSzPts val="1400"/>
              <a:buFont typeface="Lato Light"/>
              <a:buNone/>
              <a:defRPr b="0" i="0" sz="1400" u="none" cap="none" strike="noStrike">
                <a:solidFill>
                  <a:schemeClr val="dk2"/>
                </a:solidFill>
                <a:latin typeface="Lato Light"/>
                <a:ea typeface="Lato Light"/>
                <a:cs typeface="Lato Light"/>
                <a:sym typeface="Lato Light"/>
              </a:defRPr>
            </a:lvl4pPr>
            <a:lvl5pPr lvl="4" marR="0" rtl="0" algn="l">
              <a:lnSpc>
                <a:spcPct val="100000"/>
              </a:lnSpc>
              <a:spcBef>
                <a:spcPts val="0"/>
              </a:spcBef>
              <a:spcAft>
                <a:spcPts val="0"/>
              </a:spcAft>
              <a:buClr>
                <a:schemeClr val="dk2"/>
              </a:buClr>
              <a:buSzPts val="1400"/>
              <a:buFont typeface="Lato Light"/>
              <a:buNone/>
              <a:defRPr b="0" i="0" sz="1400" u="none" cap="none" strike="noStrike">
                <a:solidFill>
                  <a:schemeClr val="dk2"/>
                </a:solidFill>
                <a:latin typeface="Lato Light"/>
                <a:ea typeface="Lato Light"/>
                <a:cs typeface="Lato Light"/>
                <a:sym typeface="Lato Light"/>
              </a:defRPr>
            </a:lvl5pPr>
            <a:lvl6pPr lvl="5" marR="0" rtl="0" algn="l">
              <a:lnSpc>
                <a:spcPct val="100000"/>
              </a:lnSpc>
              <a:spcBef>
                <a:spcPts val="0"/>
              </a:spcBef>
              <a:spcAft>
                <a:spcPts val="0"/>
              </a:spcAft>
              <a:buClr>
                <a:schemeClr val="dk2"/>
              </a:buClr>
              <a:buSzPts val="1400"/>
              <a:buFont typeface="Lato Light"/>
              <a:buNone/>
              <a:defRPr b="0" i="0" sz="1400" u="none" cap="none" strike="noStrike">
                <a:solidFill>
                  <a:schemeClr val="dk2"/>
                </a:solidFill>
                <a:latin typeface="Lato Light"/>
                <a:ea typeface="Lato Light"/>
                <a:cs typeface="Lato Light"/>
                <a:sym typeface="Lato Light"/>
              </a:defRPr>
            </a:lvl6pPr>
            <a:lvl7pPr lvl="6" marR="0" rtl="0" algn="l">
              <a:lnSpc>
                <a:spcPct val="100000"/>
              </a:lnSpc>
              <a:spcBef>
                <a:spcPts val="0"/>
              </a:spcBef>
              <a:spcAft>
                <a:spcPts val="0"/>
              </a:spcAft>
              <a:buClr>
                <a:schemeClr val="dk2"/>
              </a:buClr>
              <a:buSzPts val="1400"/>
              <a:buFont typeface="Lato Light"/>
              <a:buNone/>
              <a:defRPr b="0" i="0" sz="1400" u="none" cap="none" strike="noStrike">
                <a:solidFill>
                  <a:schemeClr val="dk2"/>
                </a:solidFill>
                <a:latin typeface="Lato Light"/>
                <a:ea typeface="Lato Light"/>
                <a:cs typeface="Lato Light"/>
                <a:sym typeface="Lato Light"/>
              </a:defRPr>
            </a:lvl7pPr>
            <a:lvl8pPr lvl="7" marR="0" rtl="0" algn="l">
              <a:lnSpc>
                <a:spcPct val="100000"/>
              </a:lnSpc>
              <a:spcBef>
                <a:spcPts val="0"/>
              </a:spcBef>
              <a:spcAft>
                <a:spcPts val="0"/>
              </a:spcAft>
              <a:buClr>
                <a:schemeClr val="dk2"/>
              </a:buClr>
              <a:buSzPts val="1400"/>
              <a:buFont typeface="Lato Light"/>
              <a:buNone/>
              <a:defRPr b="0" i="0" sz="1400" u="none" cap="none" strike="noStrike">
                <a:solidFill>
                  <a:schemeClr val="dk2"/>
                </a:solidFill>
                <a:latin typeface="Lato Light"/>
                <a:ea typeface="Lato Light"/>
                <a:cs typeface="Lato Light"/>
                <a:sym typeface="Lato Light"/>
              </a:defRPr>
            </a:lvl8pPr>
            <a:lvl9pPr lvl="8" marR="0" rtl="0" algn="l">
              <a:lnSpc>
                <a:spcPct val="100000"/>
              </a:lnSpc>
              <a:spcBef>
                <a:spcPts val="0"/>
              </a:spcBef>
              <a:spcAft>
                <a:spcPts val="0"/>
              </a:spcAft>
              <a:buClr>
                <a:schemeClr val="dk2"/>
              </a:buClr>
              <a:buSzPts val="1400"/>
              <a:buFont typeface="Lato Light"/>
              <a:buNone/>
              <a:defRPr b="0" i="0" sz="1400" u="none" cap="none" strike="noStrike">
                <a:solidFill>
                  <a:schemeClr val="dk2"/>
                </a:solidFill>
                <a:latin typeface="Lato Light"/>
                <a:ea typeface="Lato Light"/>
                <a:cs typeface="Lato Light"/>
                <a:sym typeface="Lato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_2_W">
  <p:cSld name="Image_2_W">
    <p:spTree>
      <p:nvGrpSpPr>
        <p:cNvPr id="79" name="Shape 79"/>
        <p:cNvGrpSpPr/>
        <p:nvPr/>
      </p:nvGrpSpPr>
      <p:grpSpPr>
        <a:xfrm>
          <a:off x="0" y="0"/>
          <a:ext cx="0" cy="0"/>
          <a:chOff x="0" y="0"/>
          <a:chExt cx="0" cy="0"/>
        </a:xfrm>
      </p:grpSpPr>
      <p:sp>
        <p:nvSpPr>
          <p:cNvPr id="80" name="Google Shape;80;g22c09dec34f_0_389"/>
          <p:cNvSpPr/>
          <p:nvPr>
            <p:ph idx="2" type="pic"/>
          </p:nvPr>
        </p:nvSpPr>
        <p:spPr>
          <a:xfrm>
            <a:off x="4572000" y="1714500"/>
            <a:ext cx="7048500" cy="4479300"/>
          </a:xfrm>
          <a:prstGeom prst="rect">
            <a:avLst/>
          </a:prstGeom>
          <a:noFill/>
          <a:ln>
            <a:noFill/>
          </a:ln>
        </p:spPr>
      </p:sp>
      <p:sp>
        <p:nvSpPr>
          <p:cNvPr id="81" name="Google Shape;81;g22c09dec34f_0_389"/>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_3_W">
  <p:cSld name="Image_3_W">
    <p:spTree>
      <p:nvGrpSpPr>
        <p:cNvPr id="82" name="Shape 82"/>
        <p:cNvGrpSpPr/>
        <p:nvPr/>
      </p:nvGrpSpPr>
      <p:grpSpPr>
        <a:xfrm>
          <a:off x="0" y="0"/>
          <a:ext cx="0" cy="0"/>
          <a:chOff x="0" y="0"/>
          <a:chExt cx="0" cy="0"/>
        </a:xfrm>
      </p:grpSpPr>
      <p:sp>
        <p:nvSpPr>
          <p:cNvPr id="83" name="Google Shape;83;g22c09dec34f_0_392"/>
          <p:cNvSpPr/>
          <p:nvPr>
            <p:ph idx="2" type="pic"/>
          </p:nvPr>
        </p:nvSpPr>
        <p:spPr>
          <a:xfrm>
            <a:off x="4572000" y="480060"/>
            <a:ext cx="7048500" cy="5715300"/>
          </a:xfrm>
          <a:prstGeom prst="rect">
            <a:avLst/>
          </a:prstGeom>
          <a:noFill/>
          <a:ln>
            <a:noFill/>
          </a:ln>
        </p:spPr>
      </p:sp>
      <p:sp>
        <p:nvSpPr>
          <p:cNvPr id="84" name="Google Shape;84;g22c09dec34f_0_392"/>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_4_W">
  <p:cSld name="Image_4_W">
    <p:spTree>
      <p:nvGrpSpPr>
        <p:cNvPr id="85" name="Shape 85"/>
        <p:cNvGrpSpPr/>
        <p:nvPr/>
      </p:nvGrpSpPr>
      <p:grpSpPr>
        <a:xfrm>
          <a:off x="0" y="0"/>
          <a:ext cx="0" cy="0"/>
          <a:chOff x="0" y="0"/>
          <a:chExt cx="0" cy="0"/>
        </a:xfrm>
      </p:grpSpPr>
      <p:sp>
        <p:nvSpPr>
          <p:cNvPr id="86" name="Google Shape;86;g22c09dec34f_0_395"/>
          <p:cNvSpPr/>
          <p:nvPr>
            <p:ph idx="2" type="pic"/>
          </p:nvPr>
        </p:nvSpPr>
        <p:spPr>
          <a:xfrm>
            <a:off x="4572000" y="0"/>
            <a:ext cx="7620000" cy="6858000"/>
          </a:xfrm>
          <a:prstGeom prst="rect">
            <a:avLst/>
          </a:prstGeom>
          <a:noFill/>
          <a:ln>
            <a:noFill/>
          </a:ln>
        </p:spPr>
      </p:sp>
      <p:sp>
        <p:nvSpPr>
          <p:cNvPr id="87" name="Google Shape;87;g22c09dec34f_0_395"/>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_5_W">
  <p:cSld name="Image_5_W">
    <p:spTree>
      <p:nvGrpSpPr>
        <p:cNvPr id="88" name="Shape 88"/>
        <p:cNvGrpSpPr/>
        <p:nvPr/>
      </p:nvGrpSpPr>
      <p:grpSpPr>
        <a:xfrm>
          <a:off x="0" y="0"/>
          <a:ext cx="0" cy="0"/>
          <a:chOff x="0" y="0"/>
          <a:chExt cx="0" cy="0"/>
        </a:xfrm>
      </p:grpSpPr>
      <p:sp>
        <p:nvSpPr>
          <p:cNvPr id="89" name="Google Shape;89;g22c09dec34f_0_398"/>
          <p:cNvSpPr/>
          <p:nvPr>
            <p:ph idx="2" type="pic"/>
          </p:nvPr>
        </p:nvSpPr>
        <p:spPr>
          <a:xfrm>
            <a:off x="4572000" y="0"/>
            <a:ext cx="3810000" cy="3429300"/>
          </a:xfrm>
          <a:prstGeom prst="rect">
            <a:avLst/>
          </a:prstGeom>
          <a:noFill/>
          <a:ln>
            <a:noFill/>
          </a:ln>
        </p:spPr>
      </p:sp>
      <p:sp>
        <p:nvSpPr>
          <p:cNvPr id="90" name="Google Shape;90;g22c09dec34f_0_398"/>
          <p:cNvSpPr/>
          <p:nvPr>
            <p:ph idx="3" type="pic"/>
          </p:nvPr>
        </p:nvSpPr>
        <p:spPr>
          <a:xfrm>
            <a:off x="8382000" y="0"/>
            <a:ext cx="3810000" cy="3429300"/>
          </a:xfrm>
          <a:prstGeom prst="rect">
            <a:avLst/>
          </a:prstGeom>
          <a:noFill/>
          <a:ln>
            <a:noFill/>
          </a:ln>
        </p:spPr>
      </p:sp>
      <p:sp>
        <p:nvSpPr>
          <p:cNvPr id="91" name="Google Shape;91;g22c09dec34f_0_398"/>
          <p:cNvSpPr/>
          <p:nvPr>
            <p:ph idx="4" type="pic"/>
          </p:nvPr>
        </p:nvSpPr>
        <p:spPr>
          <a:xfrm>
            <a:off x="4572000" y="3429000"/>
            <a:ext cx="3810000" cy="3429300"/>
          </a:xfrm>
          <a:prstGeom prst="rect">
            <a:avLst/>
          </a:prstGeom>
          <a:noFill/>
          <a:ln>
            <a:noFill/>
          </a:ln>
        </p:spPr>
      </p:sp>
      <p:sp>
        <p:nvSpPr>
          <p:cNvPr id="92" name="Google Shape;92;g22c09dec34f_0_398"/>
          <p:cNvSpPr/>
          <p:nvPr>
            <p:ph idx="5" type="pic"/>
          </p:nvPr>
        </p:nvSpPr>
        <p:spPr>
          <a:xfrm>
            <a:off x="8382000" y="3429000"/>
            <a:ext cx="3810000" cy="3429300"/>
          </a:xfrm>
          <a:prstGeom prst="rect">
            <a:avLst/>
          </a:prstGeom>
          <a:noFill/>
          <a:ln>
            <a:noFill/>
          </a:ln>
        </p:spPr>
      </p:sp>
      <p:sp>
        <p:nvSpPr>
          <p:cNvPr id="93" name="Google Shape;93;g22c09dec34f_0_398"/>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_5_W">
  <p:cSld name="1_Image_5_W">
    <p:spTree>
      <p:nvGrpSpPr>
        <p:cNvPr id="94" name="Shape 94"/>
        <p:cNvGrpSpPr/>
        <p:nvPr/>
      </p:nvGrpSpPr>
      <p:grpSpPr>
        <a:xfrm>
          <a:off x="0" y="0"/>
          <a:ext cx="0" cy="0"/>
          <a:chOff x="0" y="0"/>
          <a:chExt cx="0" cy="0"/>
        </a:xfrm>
      </p:grpSpPr>
      <p:sp>
        <p:nvSpPr>
          <p:cNvPr id="95" name="Google Shape;95;g22c09dec34f_0_404"/>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
        <p:nvSpPr>
          <p:cNvPr id="96" name="Google Shape;96;g22c09dec34f_0_404"/>
          <p:cNvSpPr/>
          <p:nvPr>
            <p:ph idx="2" type="pic"/>
          </p:nvPr>
        </p:nvSpPr>
        <p:spPr>
          <a:xfrm>
            <a:off x="571500" y="1333500"/>
            <a:ext cx="3535500" cy="1988700"/>
          </a:xfrm>
          <a:prstGeom prst="rect">
            <a:avLst/>
          </a:prstGeom>
          <a:noFill/>
          <a:ln>
            <a:noFill/>
          </a:ln>
        </p:spPr>
      </p:sp>
      <p:sp>
        <p:nvSpPr>
          <p:cNvPr id="97" name="Google Shape;97;g22c09dec34f_0_404"/>
          <p:cNvSpPr/>
          <p:nvPr>
            <p:ph idx="3" type="pic"/>
          </p:nvPr>
        </p:nvSpPr>
        <p:spPr>
          <a:xfrm>
            <a:off x="4328160" y="1333500"/>
            <a:ext cx="3535500" cy="1988700"/>
          </a:xfrm>
          <a:prstGeom prst="rect">
            <a:avLst/>
          </a:prstGeom>
          <a:noFill/>
          <a:ln>
            <a:noFill/>
          </a:ln>
        </p:spPr>
      </p:sp>
      <p:sp>
        <p:nvSpPr>
          <p:cNvPr id="98" name="Google Shape;98;g22c09dec34f_0_404"/>
          <p:cNvSpPr/>
          <p:nvPr>
            <p:ph idx="4" type="pic"/>
          </p:nvPr>
        </p:nvSpPr>
        <p:spPr>
          <a:xfrm>
            <a:off x="8084820" y="1333500"/>
            <a:ext cx="3535500" cy="1988700"/>
          </a:xfrm>
          <a:prstGeom prst="rect">
            <a:avLst/>
          </a:prstGeom>
          <a:noFill/>
          <a:ln>
            <a:noFill/>
          </a:ln>
        </p:spPr>
      </p:sp>
      <p:sp>
        <p:nvSpPr>
          <p:cNvPr id="99" name="Google Shape;99;g22c09dec34f_0_404"/>
          <p:cNvSpPr/>
          <p:nvPr>
            <p:ph idx="5" type="pic"/>
          </p:nvPr>
        </p:nvSpPr>
        <p:spPr>
          <a:xfrm>
            <a:off x="571500" y="3810000"/>
            <a:ext cx="3535500" cy="1988700"/>
          </a:xfrm>
          <a:prstGeom prst="rect">
            <a:avLst/>
          </a:prstGeom>
          <a:noFill/>
          <a:ln>
            <a:noFill/>
          </a:ln>
        </p:spPr>
      </p:sp>
      <p:sp>
        <p:nvSpPr>
          <p:cNvPr id="100" name="Google Shape;100;g22c09dec34f_0_404"/>
          <p:cNvSpPr/>
          <p:nvPr>
            <p:ph idx="6" type="pic"/>
          </p:nvPr>
        </p:nvSpPr>
        <p:spPr>
          <a:xfrm>
            <a:off x="4328160" y="3810000"/>
            <a:ext cx="3535500" cy="1988700"/>
          </a:xfrm>
          <a:prstGeom prst="rect">
            <a:avLst/>
          </a:prstGeom>
          <a:noFill/>
          <a:ln>
            <a:noFill/>
          </a:ln>
        </p:spPr>
      </p:sp>
      <p:sp>
        <p:nvSpPr>
          <p:cNvPr id="101" name="Google Shape;101;g22c09dec34f_0_404"/>
          <p:cNvSpPr/>
          <p:nvPr>
            <p:ph idx="7" type="pic"/>
          </p:nvPr>
        </p:nvSpPr>
        <p:spPr>
          <a:xfrm>
            <a:off x="8084820" y="3810000"/>
            <a:ext cx="3535500" cy="19887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_5_W">
  <p:cSld name="2_Image_5_W">
    <p:spTree>
      <p:nvGrpSpPr>
        <p:cNvPr id="102" name="Shape 102"/>
        <p:cNvGrpSpPr/>
        <p:nvPr/>
      </p:nvGrpSpPr>
      <p:grpSpPr>
        <a:xfrm>
          <a:off x="0" y="0"/>
          <a:ext cx="0" cy="0"/>
          <a:chOff x="0" y="0"/>
          <a:chExt cx="0" cy="0"/>
        </a:xfrm>
      </p:grpSpPr>
      <p:sp>
        <p:nvSpPr>
          <p:cNvPr id="103" name="Google Shape;103;g22c09dec34f_0_412"/>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
        <p:nvSpPr>
          <p:cNvPr id="104" name="Google Shape;104;g22c09dec34f_0_412"/>
          <p:cNvSpPr/>
          <p:nvPr>
            <p:ph idx="2" type="pic"/>
          </p:nvPr>
        </p:nvSpPr>
        <p:spPr>
          <a:xfrm>
            <a:off x="571500" y="1333499"/>
            <a:ext cx="2210100" cy="2286000"/>
          </a:xfrm>
          <a:prstGeom prst="rect">
            <a:avLst/>
          </a:prstGeom>
          <a:noFill/>
          <a:ln>
            <a:noFill/>
          </a:ln>
        </p:spPr>
      </p:sp>
      <p:sp>
        <p:nvSpPr>
          <p:cNvPr id="105" name="Google Shape;105;g22c09dec34f_0_412"/>
          <p:cNvSpPr/>
          <p:nvPr>
            <p:ph idx="3" type="pic"/>
          </p:nvPr>
        </p:nvSpPr>
        <p:spPr>
          <a:xfrm>
            <a:off x="2781300" y="1333499"/>
            <a:ext cx="2210100" cy="2286000"/>
          </a:xfrm>
          <a:prstGeom prst="rect">
            <a:avLst/>
          </a:prstGeom>
          <a:noFill/>
          <a:ln>
            <a:noFill/>
          </a:ln>
        </p:spPr>
      </p:sp>
      <p:sp>
        <p:nvSpPr>
          <p:cNvPr id="106" name="Google Shape;106;g22c09dec34f_0_412"/>
          <p:cNvSpPr/>
          <p:nvPr>
            <p:ph idx="4" type="pic"/>
          </p:nvPr>
        </p:nvSpPr>
        <p:spPr>
          <a:xfrm>
            <a:off x="4991100" y="1333499"/>
            <a:ext cx="2210100" cy="2286000"/>
          </a:xfrm>
          <a:prstGeom prst="rect">
            <a:avLst/>
          </a:prstGeom>
          <a:noFill/>
          <a:ln>
            <a:noFill/>
          </a:ln>
        </p:spPr>
      </p:sp>
      <p:sp>
        <p:nvSpPr>
          <p:cNvPr id="107" name="Google Shape;107;g22c09dec34f_0_412"/>
          <p:cNvSpPr/>
          <p:nvPr>
            <p:ph idx="5" type="pic"/>
          </p:nvPr>
        </p:nvSpPr>
        <p:spPr>
          <a:xfrm>
            <a:off x="7200900" y="1333499"/>
            <a:ext cx="2210100" cy="2286000"/>
          </a:xfrm>
          <a:prstGeom prst="rect">
            <a:avLst/>
          </a:prstGeom>
          <a:noFill/>
          <a:ln>
            <a:noFill/>
          </a:ln>
        </p:spPr>
      </p:sp>
      <p:sp>
        <p:nvSpPr>
          <p:cNvPr id="108" name="Google Shape;108;g22c09dec34f_0_412"/>
          <p:cNvSpPr/>
          <p:nvPr>
            <p:ph idx="6" type="pic"/>
          </p:nvPr>
        </p:nvSpPr>
        <p:spPr>
          <a:xfrm>
            <a:off x="9410700" y="1333499"/>
            <a:ext cx="2210100" cy="2286000"/>
          </a:xfrm>
          <a:prstGeom prst="rect">
            <a:avLst/>
          </a:prstGeom>
          <a:noFill/>
          <a:ln>
            <a:noFill/>
          </a:ln>
        </p:spPr>
      </p:sp>
      <p:sp>
        <p:nvSpPr>
          <p:cNvPr id="109" name="Google Shape;109;g22c09dec34f_0_412"/>
          <p:cNvSpPr/>
          <p:nvPr>
            <p:ph idx="7" type="pic"/>
          </p:nvPr>
        </p:nvSpPr>
        <p:spPr>
          <a:xfrm>
            <a:off x="571500" y="3619499"/>
            <a:ext cx="2210100" cy="2286000"/>
          </a:xfrm>
          <a:prstGeom prst="rect">
            <a:avLst/>
          </a:prstGeom>
          <a:noFill/>
          <a:ln>
            <a:noFill/>
          </a:ln>
        </p:spPr>
      </p:sp>
      <p:sp>
        <p:nvSpPr>
          <p:cNvPr id="110" name="Google Shape;110;g22c09dec34f_0_412"/>
          <p:cNvSpPr/>
          <p:nvPr>
            <p:ph idx="8" type="pic"/>
          </p:nvPr>
        </p:nvSpPr>
        <p:spPr>
          <a:xfrm>
            <a:off x="2781300" y="3619499"/>
            <a:ext cx="2210100" cy="2286000"/>
          </a:xfrm>
          <a:prstGeom prst="rect">
            <a:avLst/>
          </a:prstGeom>
          <a:noFill/>
          <a:ln>
            <a:noFill/>
          </a:ln>
        </p:spPr>
      </p:sp>
      <p:sp>
        <p:nvSpPr>
          <p:cNvPr id="111" name="Google Shape;111;g22c09dec34f_0_412"/>
          <p:cNvSpPr/>
          <p:nvPr>
            <p:ph idx="9" type="pic"/>
          </p:nvPr>
        </p:nvSpPr>
        <p:spPr>
          <a:xfrm>
            <a:off x="4991100" y="3619499"/>
            <a:ext cx="2210100" cy="2286000"/>
          </a:xfrm>
          <a:prstGeom prst="rect">
            <a:avLst/>
          </a:prstGeom>
          <a:noFill/>
          <a:ln>
            <a:noFill/>
          </a:ln>
        </p:spPr>
      </p:sp>
      <p:sp>
        <p:nvSpPr>
          <p:cNvPr id="112" name="Google Shape;112;g22c09dec34f_0_412"/>
          <p:cNvSpPr/>
          <p:nvPr>
            <p:ph idx="13" type="pic"/>
          </p:nvPr>
        </p:nvSpPr>
        <p:spPr>
          <a:xfrm>
            <a:off x="7200900" y="3619499"/>
            <a:ext cx="2210100" cy="2286000"/>
          </a:xfrm>
          <a:prstGeom prst="rect">
            <a:avLst/>
          </a:prstGeom>
          <a:noFill/>
          <a:ln>
            <a:noFill/>
          </a:ln>
        </p:spPr>
      </p:sp>
      <p:sp>
        <p:nvSpPr>
          <p:cNvPr id="113" name="Google Shape;113;g22c09dec34f_0_412"/>
          <p:cNvSpPr/>
          <p:nvPr>
            <p:ph idx="14" type="pic"/>
          </p:nvPr>
        </p:nvSpPr>
        <p:spPr>
          <a:xfrm>
            <a:off x="9410700" y="3619499"/>
            <a:ext cx="2210100" cy="2286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_5_W">
  <p:cSld name="3_Image_5_W">
    <p:spTree>
      <p:nvGrpSpPr>
        <p:cNvPr id="114" name="Shape 114"/>
        <p:cNvGrpSpPr/>
        <p:nvPr/>
      </p:nvGrpSpPr>
      <p:grpSpPr>
        <a:xfrm>
          <a:off x="0" y="0"/>
          <a:ext cx="0" cy="0"/>
          <a:chOff x="0" y="0"/>
          <a:chExt cx="0" cy="0"/>
        </a:xfrm>
      </p:grpSpPr>
      <p:sp>
        <p:nvSpPr>
          <p:cNvPr id="115" name="Google Shape;115;g22c09dec34f_0_424"/>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
        <p:nvSpPr>
          <p:cNvPr id="116" name="Google Shape;116;g22c09dec34f_0_424"/>
          <p:cNvSpPr/>
          <p:nvPr>
            <p:ph idx="2" type="media"/>
          </p:nvPr>
        </p:nvSpPr>
        <p:spPr>
          <a:xfrm>
            <a:off x="1981200" y="1333500"/>
            <a:ext cx="8229600" cy="4629300"/>
          </a:xfrm>
          <a:prstGeom prst="rect">
            <a:avLst/>
          </a:prstGeom>
          <a:blipFill rotWithShape="1">
            <a:blip r:embed="rId2">
              <a:alphaModFix/>
            </a:blip>
            <a:stretch>
              <a:fillRect b="0" l="-20269" r="-29875" t="-12364"/>
            </a:stretch>
          </a:blipFill>
          <a:ln>
            <a:noFill/>
          </a:ln>
        </p:spPr>
        <p:txBody>
          <a:bodyPr anchorCtr="0" anchor="t" bIns="38100" lIns="76200" spcFirstLastPara="1" rIns="76200" wrap="square" tIns="2575525">
            <a:noAutofit/>
          </a:bodyPr>
          <a:lstStyle>
            <a:lvl1pPr lvl="0" marR="0" rtl="0" algn="ctr">
              <a:lnSpc>
                <a:spcPct val="90000"/>
              </a:lnSpc>
              <a:spcBef>
                <a:spcPts val="80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1pPr>
            <a:lvl2pPr lvl="1"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te_1_W">
  <p:cSld name="Slate_1_W">
    <p:spTree>
      <p:nvGrpSpPr>
        <p:cNvPr id="117" name="Shape 117"/>
        <p:cNvGrpSpPr/>
        <p:nvPr/>
      </p:nvGrpSpPr>
      <p:grpSpPr>
        <a:xfrm>
          <a:off x="0" y="0"/>
          <a:ext cx="0" cy="0"/>
          <a:chOff x="0" y="0"/>
          <a:chExt cx="0" cy="0"/>
        </a:xfrm>
      </p:grpSpPr>
      <p:sp>
        <p:nvSpPr>
          <p:cNvPr id="118" name="Google Shape;118;g22c09dec34f_0_427"/>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
        <p:nvSpPr>
          <p:cNvPr id="119" name="Google Shape;119;g22c09dec34f_0_427"/>
          <p:cNvSpPr/>
          <p:nvPr>
            <p:ph idx="2" type="pic"/>
          </p:nvPr>
        </p:nvSpPr>
        <p:spPr>
          <a:xfrm>
            <a:off x="6098646" y="1520190"/>
            <a:ext cx="950100" cy="1432500"/>
          </a:xfrm>
          <a:prstGeom prst="rect">
            <a:avLst/>
          </a:prstGeom>
          <a:noFill/>
          <a:ln cap="flat" cmpd="sng" w="9525">
            <a:solidFill>
              <a:schemeClr val="dk1">
                <a:alpha val="22745"/>
              </a:schemeClr>
            </a:solidFill>
            <a:prstDash val="solid"/>
            <a:round/>
            <a:headEnd len="sm" w="sm" type="none"/>
            <a:tailEnd len="sm" w="sm" type="none"/>
          </a:ln>
        </p:spPr>
      </p:sp>
      <p:sp>
        <p:nvSpPr>
          <p:cNvPr id="120" name="Google Shape;120;g22c09dec34f_0_427"/>
          <p:cNvSpPr/>
          <p:nvPr>
            <p:ph idx="3" type="pic"/>
          </p:nvPr>
        </p:nvSpPr>
        <p:spPr>
          <a:xfrm>
            <a:off x="7241646" y="1520190"/>
            <a:ext cx="950100" cy="1432500"/>
          </a:xfrm>
          <a:prstGeom prst="rect">
            <a:avLst/>
          </a:prstGeom>
          <a:noFill/>
          <a:ln cap="flat" cmpd="sng" w="9525">
            <a:solidFill>
              <a:schemeClr val="dk1">
                <a:alpha val="22745"/>
              </a:schemeClr>
            </a:solidFill>
            <a:prstDash val="solid"/>
            <a:round/>
            <a:headEnd len="sm" w="sm" type="none"/>
            <a:tailEnd len="sm" w="sm" type="none"/>
          </a:ln>
        </p:spPr>
      </p:sp>
      <p:sp>
        <p:nvSpPr>
          <p:cNvPr id="121" name="Google Shape;121;g22c09dec34f_0_427"/>
          <p:cNvSpPr/>
          <p:nvPr>
            <p:ph idx="4" type="pic"/>
          </p:nvPr>
        </p:nvSpPr>
        <p:spPr>
          <a:xfrm>
            <a:off x="8384646" y="1520190"/>
            <a:ext cx="950100" cy="1432500"/>
          </a:xfrm>
          <a:prstGeom prst="rect">
            <a:avLst/>
          </a:prstGeom>
          <a:noFill/>
          <a:ln cap="flat" cmpd="sng" w="9525">
            <a:solidFill>
              <a:schemeClr val="dk1">
                <a:alpha val="22745"/>
              </a:schemeClr>
            </a:solidFill>
            <a:prstDash val="solid"/>
            <a:round/>
            <a:headEnd len="sm" w="sm" type="none"/>
            <a:tailEnd len="sm" w="sm" type="none"/>
          </a:ln>
        </p:spPr>
      </p:sp>
      <p:sp>
        <p:nvSpPr>
          <p:cNvPr id="122" name="Google Shape;122;g22c09dec34f_0_427"/>
          <p:cNvSpPr/>
          <p:nvPr>
            <p:ph idx="5" type="pic"/>
          </p:nvPr>
        </p:nvSpPr>
        <p:spPr>
          <a:xfrm>
            <a:off x="9525000" y="1520190"/>
            <a:ext cx="950100" cy="14325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23" name="Google Shape;123;g22c09dec34f_0_427"/>
          <p:cNvSpPr/>
          <p:nvPr>
            <p:ph idx="6" type="pic"/>
          </p:nvPr>
        </p:nvSpPr>
        <p:spPr>
          <a:xfrm>
            <a:off x="10665354" y="1520190"/>
            <a:ext cx="950100" cy="14325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24" name="Google Shape;124;g22c09dec34f_0_427"/>
          <p:cNvSpPr/>
          <p:nvPr>
            <p:ph idx="7" type="pic"/>
          </p:nvPr>
        </p:nvSpPr>
        <p:spPr>
          <a:xfrm>
            <a:off x="6098646" y="3093720"/>
            <a:ext cx="950100" cy="1432500"/>
          </a:xfrm>
          <a:prstGeom prst="rect">
            <a:avLst/>
          </a:prstGeom>
          <a:noFill/>
          <a:ln cap="flat" cmpd="sng" w="9525">
            <a:solidFill>
              <a:schemeClr val="dk1">
                <a:alpha val="22745"/>
              </a:schemeClr>
            </a:solidFill>
            <a:prstDash val="solid"/>
            <a:round/>
            <a:headEnd len="sm" w="sm" type="none"/>
            <a:tailEnd len="sm" w="sm" type="none"/>
          </a:ln>
        </p:spPr>
      </p:sp>
      <p:sp>
        <p:nvSpPr>
          <p:cNvPr id="125" name="Google Shape;125;g22c09dec34f_0_427"/>
          <p:cNvSpPr/>
          <p:nvPr>
            <p:ph idx="8" type="pic"/>
          </p:nvPr>
        </p:nvSpPr>
        <p:spPr>
          <a:xfrm>
            <a:off x="7241646" y="3093720"/>
            <a:ext cx="950100" cy="1432500"/>
          </a:xfrm>
          <a:prstGeom prst="rect">
            <a:avLst/>
          </a:prstGeom>
          <a:noFill/>
          <a:ln cap="flat" cmpd="sng" w="9525">
            <a:solidFill>
              <a:schemeClr val="dk1">
                <a:alpha val="22745"/>
              </a:schemeClr>
            </a:solidFill>
            <a:prstDash val="solid"/>
            <a:round/>
            <a:headEnd len="sm" w="sm" type="none"/>
            <a:tailEnd len="sm" w="sm" type="none"/>
          </a:ln>
        </p:spPr>
      </p:sp>
      <p:sp>
        <p:nvSpPr>
          <p:cNvPr id="126" name="Google Shape;126;g22c09dec34f_0_427"/>
          <p:cNvSpPr/>
          <p:nvPr>
            <p:ph idx="9" type="pic"/>
          </p:nvPr>
        </p:nvSpPr>
        <p:spPr>
          <a:xfrm>
            <a:off x="8384646" y="3093720"/>
            <a:ext cx="950100" cy="1432500"/>
          </a:xfrm>
          <a:prstGeom prst="rect">
            <a:avLst/>
          </a:prstGeom>
          <a:noFill/>
          <a:ln cap="flat" cmpd="sng" w="9525">
            <a:solidFill>
              <a:schemeClr val="dk1">
                <a:alpha val="22745"/>
              </a:schemeClr>
            </a:solidFill>
            <a:prstDash val="solid"/>
            <a:round/>
            <a:headEnd len="sm" w="sm" type="none"/>
            <a:tailEnd len="sm" w="sm" type="none"/>
          </a:ln>
        </p:spPr>
      </p:sp>
      <p:sp>
        <p:nvSpPr>
          <p:cNvPr id="127" name="Google Shape;127;g22c09dec34f_0_427"/>
          <p:cNvSpPr/>
          <p:nvPr>
            <p:ph idx="13" type="pic"/>
          </p:nvPr>
        </p:nvSpPr>
        <p:spPr>
          <a:xfrm>
            <a:off x="9525000" y="3093720"/>
            <a:ext cx="950100" cy="14325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28" name="Google Shape;128;g22c09dec34f_0_427"/>
          <p:cNvSpPr/>
          <p:nvPr>
            <p:ph idx="14" type="pic"/>
          </p:nvPr>
        </p:nvSpPr>
        <p:spPr>
          <a:xfrm>
            <a:off x="10665354" y="3093720"/>
            <a:ext cx="950100" cy="14325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29" name="Google Shape;129;g22c09dec34f_0_427"/>
          <p:cNvSpPr/>
          <p:nvPr>
            <p:ph idx="15" type="pic"/>
          </p:nvPr>
        </p:nvSpPr>
        <p:spPr>
          <a:xfrm>
            <a:off x="6098646" y="4667250"/>
            <a:ext cx="950100" cy="1432500"/>
          </a:xfrm>
          <a:prstGeom prst="rect">
            <a:avLst/>
          </a:prstGeom>
          <a:noFill/>
          <a:ln cap="flat" cmpd="sng" w="9525">
            <a:solidFill>
              <a:schemeClr val="dk1">
                <a:alpha val="22745"/>
              </a:schemeClr>
            </a:solidFill>
            <a:prstDash val="solid"/>
            <a:round/>
            <a:headEnd len="sm" w="sm" type="none"/>
            <a:tailEnd len="sm" w="sm" type="none"/>
          </a:ln>
        </p:spPr>
      </p:sp>
      <p:sp>
        <p:nvSpPr>
          <p:cNvPr id="130" name="Google Shape;130;g22c09dec34f_0_427"/>
          <p:cNvSpPr/>
          <p:nvPr>
            <p:ph idx="16" type="pic"/>
          </p:nvPr>
        </p:nvSpPr>
        <p:spPr>
          <a:xfrm>
            <a:off x="7241646" y="4667250"/>
            <a:ext cx="950100" cy="1432500"/>
          </a:xfrm>
          <a:prstGeom prst="rect">
            <a:avLst/>
          </a:prstGeom>
          <a:noFill/>
          <a:ln cap="flat" cmpd="sng" w="9525">
            <a:solidFill>
              <a:schemeClr val="dk1">
                <a:alpha val="22745"/>
              </a:schemeClr>
            </a:solidFill>
            <a:prstDash val="solid"/>
            <a:round/>
            <a:headEnd len="sm" w="sm" type="none"/>
            <a:tailEnd len="sm" w="sm" type="none"/>
          </a:ln>
        </p:spPr>
      </p:sp>
      <p:sp>
        <p:nvSpPr>
          <p:cNvPr id="131" name="Google Shape;131;g22c09dec34f_0_427"/>
          <p:cNvSpPr/>
          <p:nvPr>
            <p:ph idx="17" type="pic"/>
          </p:nvPr>
        </p:nvSpPr>
        <p:spPr>
          <a:xfrm>
            <a:off x="8384646" y="4667250"/>
            <a:ext cx="950100" cy="14325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32" name="Google Shape;132;g22c09dec34f_0_427"/>
          <p:cNvSpPr/>
          <p:nvPr>
            <p:ph idx="18" type="pic"/>
          </p:nvPr>
        </p:nvSpPr>
        <p:spPr>
          <a:xfrm>
            <a:off x="9525000" y="4667250"/>
            <a:ext cx="950100" cy="14325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33" name="Google Shape;133;g22c09dec34f_0_427"/>
          <p:cNvSpPr/>
          <p:nvPr>
            <p:ph idx="19" type="pic"/>
          </p:nvPr>
        </p:nvSpPr>
        <p:spPr>
          <a:xfrm>
            <a:off x="10665354" y="4667250"/>
            <a:ext cx="950100" cy="1432500"/>
          </a:xfrm>
          <a:prstGeom prst="rect">
            <a:avLst/>
          </a:prstGeom>
          <a:solidFill>
            <a:srgbClr val="C1C6C8"/>
          </a:solidFill>
          <a:ln cap="flat" cmpd="sng" w="9525">
            <a:solidFill>
              <a:schemeClr val="dk1">
                <a:alpha val="22745"/>
              </a:schemeClr>
            </a:solidFill>
            <a:prstDash val="solid"/>
            <a:round/>
            <a:headEnd len="sm" w="sm" type="none"/>
            <a:tailEnd len="sm" w="sm" type="none"/>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te_2_W">
  <p:cSld name="Slate_2_W">
    <p:spTree>
      <p:nvGrpSpPr>
        <p:cNvPr id="134" name="Shape 134"/>
        <p:cNvGrpSpPr/>
        <p:nvPr/>
      </p:nvGrpSpPr>
      <p:grpSpPr>
        <a:xfrm>
          <a:off x="0" y="0"/>
          <a:ext cx="0" cy="0"/>
          <a:chOff x="0" y="0"/>
          <a:chExt cx="0" cy="0"/>
        </a:xfrm>
      </p:grpSpPr>
      <p:sp>
        <p:nvSpPr>
          <p:cNvPr id="135" name="Google Shape;135;g22c09dec34f_0_444"/>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
        <p:nvSpPr>
          <p:cNvPr id="136" name="Google Shape;136;g22c09dec34f_0_444"/>
          <p:cNvSpPr/>
          <p:nvPr>
            <p:ph idx="2" type="pic"/>
          </p:nvPr>
        </p:nvSpPr>
        <p:spPr>
          <a:xfrm>
            <a:off x="1002030" y="2194174"/>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137" name="Google Shape;137;g22c09dec34f_0_444"/>
          <p:cNvSpPr/>
          <p:nvPr>
            <p:ph idx="3" type="pic"/>
          </p:nvPr>
        </p:nvSpPr>
        <p:spPr>
          <a:xfrm>
            <a:off x="1002030" y="4671060"/>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138" name="Google Shape;138;g22c09dec34f_0_444"/>
          <p:cNvSpPr/>
          <p:nvPr>
            <p:ph idx="4" type="pic"/>
          </p:nvPr>
        </p:nvSpPr>
        <p:spPr>
          <a:xfrm>
            <a:off x="1002030" y="3428614"/>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139" name="Google Shape;139;g22c09dec34f_0_444"/>
          <p:cNvSpPr/>
          <p:nvPr>
            <p:ph idx="5" type="pic"/>
          </p:nvPr>
        </p:nvSpPr>
        <p:spPr>
          <a:xfrm>
            <a:off x="2884652" y="2194560"/>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140" name="Google Shape;140;g22c09dec34f_0_444"/>
          <p:cNvSpPr/>
          <p:nvPr>
            <p:ph idx="6" type="pic"/>
          </p:nvPr>
        </p:nvSpPr>
        <p:spPr>
          <a:xfrm>
            <a:off x="2884652" y="4671060"/>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141" name="Google Shape;141;g22c09dec34f_0_444"/>
          <p:cNvSpPr/>
          <p:nvPr>
            <p:ph idx="7" type="pic"/>
          </p:nvPr>
        </p:nvSpPr>
        <p:spPr>
          <a:xfrm>
            <a:off x="2884652" y="3429000"/>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142" name="Google Shape;142;g22c09dec34f_0_444"/>
          <p:cNvSpPr/>
          <p:nvPr>
            <p:ph idx="8" type="pic"/>
          </p:nvPr>
        </p:nvSpPr>
        <p:spPr>
          <a:xfrm>
            <a:off x="4772406" y="2194560"/>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143" name="Google Shape;143;g22c09dec34f_0_444"/>
          <p:cNvSpPr/>
          <p:nvPr>
            <p:ph idx="9" type="pic"/>
          </p:nvPr>
        </p:nvSpPr>
        <p:spPr>
          <a:xfrm>
            <a:off x="4772406" y="3427476"/>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144" name="Google Shape;144;g22c09dec34f_0_444"/>
          <p:cNvSpPr/>
          <p:nvPr>
            <p:ph idx="13" type="pic"/>
          </p:nvPr>
        </p:nvSpPr>
        <p:spPr>
          <a:xfrm>
            <a:off x="4772406"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45" name="Google Shape;145;g22c09dec34f_0_444"/>
          <p:cNvSpPr/>
          <p:nvPr>
            <p:ph idx="14" type="pic"/>
          </p:nvPr>
        </p:nvSpPr>
        <p:spPr>
          <a:xfrm>
            <a:off x="6655474"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46" name="Google Shape;146;g22c09dec34f_0_444"/>
          <p:cNvSpPr/>
          <p:nvPr>
            <p:ph idx="15" type="pic"/>
          </p:nvPr>
        </p:nvSpPr>
        <p:spPr>
          <a:xfrm>
            <a:off x="6655474" y="3427476"/>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47" name="Google Shape;147;g22c09dec34f_0_444"/>
          <p:cNvSpPr/>
          <p:nvPr>
            <p:ph idx="16" type="pic"/>
          </p:nvPr>
        </p:nvSpPr>
        <p:spPr>
          <a:xfrm>
            <a:off x="6655474" y="21945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48" name="Google Shape;148;g22c09dec34f_0_444"/>
          <p:cNvSpPr/>
          <p:nvPr>
            <p:ph idx="17" type="pic"/>
          </p:nvPr>
        </p:nvSpPr>
        <p:spPr>
          <a:xfrm>
            <a:off x="8541320"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49" name="Google Shape;149;g22c09dec34f_0_444"/>
          <p:cNvSpPr/>
          <p:nvPr>
            <p:ph idx="18" type="pic"/>
          </p:nvPr>
        </p:nvSpPr>
        <p:spPr>
          <a:xfrm>
            <a:off x="8541320" y="3427476"/>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50" name="Google Shape;150;g22c09dec34f_0_444"/>
          <p:cNvSpPr/>
          <p:nvPr>
            <p:ph idx="19" type="pic"/>
          </p:nvPr>
        </p:nvSpPr>
        <p:spPr>
          <a:xfrm>
            <a:off x="8541320" y="21945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51" name="Google Shape;151;g22c09dec34f_0_444"/>
          <p:cNvSpPr/>
          <p:nvPr>
            <p:ph idx="20" type="pic"/>
          </p:nvPr>
        </p:nvSpPr>
        <p:spPr>
          <a:xfrm>
            <a:off x="10426997"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52" name="Google Shape;152;g22c09dec34f_0_444"/>
          <p:cNvSpPr/>
          <p:nvPr>
            <p:ph idx="21" type="pic"/>
          </p:nvPr>
        </p:nvSpPr>
        <p:spPr>
          <a:xfrm>
            <a:off x="10426997" y="3427476"/>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153" name="Google Shape;153;g22c09dec34f_0_444"/>
          <p:cNvSpPr/>
          <p:nvPr>
            <p:ph idx="22" type="pic"/>
          </p:nvPr>
        </p:nvSpPr>
        <p:spPr>
          <a:xfrm>
            <a:off x="10426997" y="21945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_Footer">
  <p:cSld name="Title_No_Footer">
    <p:spTree>
      <p:nvGrpSpPr>
        <p:cNvPr id="154" name="Shape 15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W">
  <p:cSld name="Main_W">
    <p:spTree>
      <p:nvGrpSpPr>
        <p:cNvPr id="15" name="Shape 15"/>
        <p:cNvGrpSpPr/>
        <p:nvPr/>
      </p:nvGrpSpPr>
      <p:grpSpPr>
        <a:xfrm>
          <a:off x="0" y="0"/>
          <a:ext cx="0" cy="0"/>
          <a:chOff x="0" y="0"/>
          <a:chExt cx="0" cy="0"/>
        </a:xfrm>
      </p:grpSpPr>
      <p:sp>
        <p:nvSpPr>
          <p:cNvPr id="16" name="Google Shape;16;g22c09dec34f_0_329"/>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
        <p:nvSpPr>
          <p:cNvPr id="17" name="Google Shape;17;g22c09dec34f_0_329"/>
          <p:cNvSpPr txBox="1"/>
          <p:nvPr>
            <p:ph type="title"/>
          </p:nvPr>
        </p:nvSpPr>
        <p:spPr>
          <a:xfrm>
            <a:off x="592100" y="468225"/>
            <a:ext cx="11028600" cy="660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200"/>
              <a:buFont typeface="Lato"/>
              <a:buNone/>
              <a:defRPr b="1" i="0" sz="2200" u="none" cap="none" strike="noStrike">
                <a:solidFill>
                  <a:schemeClr val="dk2"/>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g22c09dec34f_0_329"/>
          <p:cNvSpPr txBox="1"/>
          <p:nvPr>
            <p:ph idx="1" type="body"/>
          </p:nvPr>
        </p:nvSpPr>
        <p:spPr>
          <a:xfrm>
            <a:off x="592150" y="1666300"/>
            <a:ext cx="11028600" cy="4214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1pPr>
            <a:lvl2pPr indent="-330200" lvl="1" marL="914400" marR="0" rtl="0" algn="l">
              <a:lnSpc>
                <a:spcPct val="100000"/>
              </a:lnSpc>
              <a:spcBef>
                <a:spcPts val="0"/>
              </a:spcBef>
              <a:spcAft>
                <a:spcPts val="0"/>
              </a:spcAft>
              <a:buClr>
                <a:srgbClr val="000000"/>
              </a:buClr>
              <a:buSzPts val="1600"/>
              <a:buFont typeface="Lato"/>
              <a:buChar char="○"/>
              <a:defRPr b="0" i="0" sz="1600" u="none" cap="none" strike="noStrike">
                <a:solidFill>
                  <a:srgbClr val="000000"/>
                </a:solidFill>
                <a:latin typeface="Lato"/>
                <a:ea typeface="Lato"/>
                <a:cs typeface="Lato"/>
                <a:sym typeface="Lato"/>
              </a:defRPr>
            </a:lvl2pPr>
            <a:lvl3pPr indent="-330200" lvl="2" marL="1371600" marR="0" rtl="0" algn="l">
              <a:lnSpc>
                <a:spcPct val="100000"/>
              </a:lnSpc>
              <a:spcBef>
                <a:spcPts val="0"/>
              </a:spcBef>
              <a:spcAft>
                <a:spcPts val="0"/>
              </a:spcAft>
              <a:buClr>
                <a:srgbClr val="000000"/>
              </a:buClr>
              <a:buSzPts val="1600"/>
              <a:buFont typeface="Lato"/>
              <a:buChar char="■"/>
              <a:defRPr b="0" i="0" sz="1600" u="none" cap="none" strike="noStrike">
                <a:solidFill>
                  <a:srgbClr val="000000"/>
                </a:solidFill>
                <a:latin typeface="Lato"/>
                <a:ea typeface="Lato"/>
                <a:cs typeface="Lato"/>
                <a:sym typeface="Lato"/>
              </a:defRPr>
            </a:lvl3pPr>
            <a:lvl4pPr indent="-330200" lvl="3" marL="1828800" marR="0" rtl="0" algn="l">
              <a:lnSpc>
                <a:spcPct val="100000"/>
              </a:lnSpc>
              <a:spcBef>
                <a:spcPts val="0"/>
              </a:spcBef>
              <a:spcAft>
                <a:spcPts val="0"/>
              </a:spcAft>
              <a:buClr>
                <a:srgbClr val="000000"/>
              </a:buClr>
              <a:buSzPts val="1600"/>
              <a:buFont typeface="Lato"/>
              <a:buChar char="●"/>
              <a:defRPr b="0" i="0" sz="1600" u="none" cap="none" strike="noStrike">
                <a:solidFill>
                  <a:srgbClr val="000000"/>
                </a:solidFill>
                <a:latin typeface="Lato"/>
                <a:ea typeface="Lato"/>
                <a:cs typeface="Lato"/>
                <a:sym typeface="Lato"/>
              </a:defRPr>
            </a:lvl4pPr>
            <a:lvl5pPr indent="-330200" lvl="4" marL="2286000" marR="0" rtl="0" algn="l">
              <a:lnSpc>
                <a:spcPct val="100000"/>
              </a:lnSpc>
              <a:spcBef>
                <a:spcPts val="0"/>
              </a:spcBef>
              <a:spcAft>
                <a:spcPts val="0"/>
              </a:spcAft>
              <a:buClr>
                <a:srgbClr val="000000"/>
              </a:buClr>
              <a:buSzPts val="1600"/>
              <a:buFont typeface="Lato"/>
              <a:buChar char="○"/>
              <a:defRPr b="0" i="0" sz="1600" u="none" cap="none" strike="noStrike">
                <a:solidFill>
                  <a:srgbClr val="000000"/>
                </a:solidFill>
                <a:latin typeface="Lato"/>
                <a:ea typeface="Lato"/>
                <a:cs typeface="Lato"/>
                <a:sym typeface="Lato"/>
              </a:defRPr>
            </a:lvl5pPr>
            <a:lvl6pPr indent="-330200" lvl="5" marL="2743200" marR="0" rtl="0" algn="l">
              <a:lnSpc>
                <a:spcPct val="100000"/>
              </a:lnSpc>
              <a:spcBef>
                <a:spcPts val="0"/>
              </a:spcBef>
              <a:spcAft>
                <a:spcPts val="0"/>
              </a:spcAft>
              <a:buClr>
                <a:srgbClr val="000000"/>
              </a:buClr>
              <a:buSzPts val="1600"/>
              <a:buFont typeface="Lato"/>
              <a:buChar char="■"/>
              <a:defRPr b="0" i="0" sz="1600" u="none" cap="none" strike="noStrike">
                <a:solidFill>
                  <a:srgbClr val="000000"/>
                </a:solidFill>
                <a:latin typeface="Lato"/>
                <a:ea typeface="Lato"/>
                <a:cs typeface="Lato"/>
                <a:sym typeface="Lato"/>
              </a:defRPr>
            </a:lvl6pPr>
            <a:lvl7pPr indent="-330200" lvl="6" marL="3200400" marR="0" rtl="0" algn="l">
              <a:lnSpc>
                <a:spcPct val="100000"/>
              </a:lnSpc>
              <a:spcBef>
                <a:spcPts val="0"/>
              </a:spcBef>
              <a:spcAft>
                <a:spcPts val="0"/>
              </a:spcAft>
              <a:buClr>
                <a:srgbClr val="000000"/>
              </a:buClr>
              <a:buSzPts val="1600"/>
              <a:buFont typeface="Lato"/>
              <a:buChar char="●"/>
              <a:defRPr b="0" i="0" sz="1600" u="none" cap="none" strike="noStrike">
                <a:solidFill>
                  <a:srgbClr val="000000"/>
                </a:solidFill>
                <a:latin typeface="Lato"/>
                <a:ea typeface="Lato"/>
                <a:cs typeface="Lato"/>
                <a:sym typeface="Lato"/>
              </a:defRPr>
            </a:lvl7pPr>
            <a:lvl8pPr indent="-330200" lvl="7" marL="3657600" marR="0" rtl="0" algn="l">
              <a:lnSpc>
                <a:spcPct val="100000"/>
              </a:lnSpc>
              <a:spcBef>
                <a:spcPts val="0"/>
              </a:spcBef>
              <a:spcAft>
                <a:spcPts val="0"/>
              </a:spcAft>
              <a:buClr>
                <a:srgbClr val="000000"/>
              </a:buClr>
              <a:buSzPts val="1600"/>
              <a:buFont typeface="Lato"/>
              <a:buChar char="○"/>
              <a:defRPr b="0" i="0" sz="1600" u="none" cap="none" strike="noStrike">
                <a:solidFill>
                  <a:srgbClr val="000000"/>
                </a:solidFill>
                <a:latin typeface="Lato"/>
                <a:ea typeface="Lato"/>
                <a:cs typeface="Lato"/>
                <a:sym typeface="Lato"/>
              </a:defRPr>
            </a:lvl8pPr>
            <a:lvl9pPr indent="-330200" lvl="8" marL="4114800" marR="0" rtl="0" algn="l">
              <a:lnSpc>
                <a:spcPct val="100000"/>
              </a:lnSpc>
              <a:spcBef>
                <a:spcPts val="0"/>
              </a:spcBef>
              <a:spcAft>
                <a:spcPts val="0"/>
              </a:spcAft>
              <a:buClr>
                <a:srgbClr val="000000"/>
              </a:buClr>
              <a:buSzPts val="1600"/>
              <a:buFont typeface="Lato"/>
              <a:buChar char="■"/>
              <a:defRPr b="0" i="0" sz="1600" u="none" cap="none" strike="noStrike">
                <a:solidFill>
                  <a:srgbClr val="000000"/>
                </a:solidFill>
                <a:latin typeface="Lato"/>
                <a:ea typeface="Lato"/>
                <a:cs typeface="Lato"/>
                <a:sym typeface="Lato"/>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Layout 2" showMasterSp="0">
  <p:cSld name="1_WHITE Layout 2">
    <p:bg>
      <p:bgPr>
        <a:solidFill>
          <a:schemeClr val="lt1"/>
        </a:solidFill>
      </p:bgPr>
    </p:bg>
    <p:spTree>
      <p:nvGrpSpPr>
        <p:cNvPr id="155" name="Shape 155"/>
        <p:cNvGrpSpPr/>
        <p:nvPr/>
      </p:nvGrpSpPr>
      <p:grpSpPr>
        <a:xfrm>
          <a:off x="0" y="0"/>
          <a:ext cx="0" cy="0"/>
          <a:chOff x="0" y="0"/>
          <a:chExt cx="0" cy="0"/>
        </a:xfrm>
      </p:grpSpPr>
      <p:sp>
        <p:nvSpPr>
          <p:cNvPr id="156" name="Google Shape;156;g22c09dec34f_0_469"/>
          <p:cNvSpPr/>
          <p:nvPr/>
        </p:nvSpPr>
        <p:spPr>
          <a:xfrm>
            <a:off x="0" y="-1"/>
            <a:ext cx="12192000" cy="15837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467" u="none" cap="none" strike="noStrike">
              <a:solidFill>
                <a:schemeClr val="lt1"/>
              </a:solidFill>
              <a:latin typeface="Arial"/>
              <a:ea typeface="Arial"/>
              <a:cs typeface="Arial"/>
              <a:sym typeface="Arial"/>
            </a:endParaRPr>
          </a:p>
        </p:txBody>
      </p:sp>
      <p:sp>
        <p:nvSpPr>
          <p:cNvPr id="157" name="Google Shape;157;g22c09dec34f_0_469"/>
          <p:cNvSpPr/>
          <p:nvPr/>
        </p:nvSpPr>
        <p:spPr>
          <a:xfrm>
            <a:off x="0" y="6105647"/>
            <a:ext cx="12192000" cy="752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467" u="none" cap="none" strike="noStrike">
              <a:solidFill>
                <a:schemeClr val="lt1"/>
              </a:solidFill>
              <a:latin typeface="Arial"/>
              <a:ea typeface="Arial"/>
              <a:cs typeface="Arial"/>
              <a:sym typeface="Arial"/>
            </a:endParaRPr>
          </a:p>
        </p:txBody>
      </p:sp>
      <p:sp>
        <p:nvSpPr>
          <p:cNvPr id="158" name="Google Shape;158;g22c09dec34f_0_469"/>
          <p:cNvSpPr txBox="1"/>
          <p:nvPr>
            <p:ph idx="12" type="sldNum"/>
          </p:nvPr>
        </p:nvSpPr>
        <p:spPr>
          <a:xfrm>
            <a:off x="4724400" y="6290528"/>
            <a:ext cx="2743200" cy="3651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800"/>
              <a:buFont typeface="Arial"/>
              <a:buNone/>
              <a:defRPr b="0" i="0" sz="1067" u="none" cap="none" strike="noStrike">
                <a:solidFill>
                  <a:srgbClr val="7F7F7F"/>
                </a:solidFill>
                <a:latin typeface="Quicksand"/>
                <a:ea typeface="Quicksand"/>
                <a:cs typeface="Quicksand"/>
                <a:sym typeface="Quicksand"/>
              </a:defRPr>
            </a:lvl1pPr>
            <a:lvl2pPr indent="0" lvl="1" marL="0" marR="0" algn="ctr">
              <a:lnSpc>
                <a:spcPct val="100000"/>
              </a:lnSpc>
              <a:spcBef>
                <a:spcPts val="0"/>
              </a:spcBef>
              <a:spcAft>
                <a:spcPts val="0"/>
              </a:spcAft>
              <a:buClr>
                <a:srgbClr val="000000"/>
              </a:buClr>
              <a:buSzPts val="800"/>
              <a:buFont typeface="Arial"/>
              <a:buNone/>
              <a:defRPr b="0" i="0" sz="1067" u="none" cap="none" strike="noStrike">
                <a:solidFill>
                  <a:srgbClr val="7F7F7F"/>
                </a:solidFill>
                <a:latin typeface="Quicksand"/>
                <a:ea typeface="Quicksand"/>
                <a:cs typeface="Quicksand"/>
                <a:sym typeface="Quicksand"/>
              </a:defRPr>
            </a:lvl2pPr>
            <a:lvl3pPr indent="0" lvl="2" marL="0" marR="0" algn="ctr">
              <a:lnSpc>
                <a:spcPct val="100000"/>
              </a:lnSpc>
              <a:spcBef>
                <a:spcPts val="0"/>
              </a:spcBef>
              <a:spcAft>
                <a:spcPts val="0"/>
              </a:spcAft>
              <a:buClr>
                <a:srgbClr val="000000"/>
              </a:buClr>
              <a:buSzPts val="800"/>
              <a:buFont typeface="Arial"/>
              <a:buNone/>
              <a:defRPr b="0" i="0" sz="1067" u="none" cap="none" strike="noStrike">
                <a:solidFill>
                  <a:srgbClr val="7F7F7F"/>
                </a:solidFill>
                <a:latin typeface="Quicksand"/>
                <a:ea typeface="Quicksand"/>
                <a:cs typeface="Quicksand"/>
                <a:sym typeface="Quicksand"/>
              </a:defRPr>
            </a:lvl3pPr>
            <a:lvl4pPr indent="0" lvl="3" marL="0" marR="0" algn="ctr">
              <a:lnSpc>
                <a:spcPct val="100000"/>
              </a:lnSpc>
              <a:spcBef>
                <a:spcPts val="0"/>
              </a:spcBef>
              <a:spcAft>
                <a:spcPts val="0"/>
              </a:spcAft>
              <a:buClr>
                <a:srgbClr val="000000"/>
              </a:buClr>
              <a:buSzPts val="800"/>
              <a:buFont typeface="Arial"/>
              <a:buNone/>
              <a:defRPr b="0" i="0" sz="1067" u="none" cap="none" strike="noStrike">
                <a:solidFill>
                  <a:srgbClr val="7F7F7F"/>
                </a:solidFill>
                <a:latin typeface="Quicksand"/>
                <a:ea typeface="Quicksand"/>
                <a:cs typeface="Quicksand"/>
                <a:sym typeface="Quicksand"/>
              </a:defRPr>
            </a:lvl4pPr>
            <a:lvl5pPr indent="0" lvl="4" marL="0" marR="0" algn="ctr">
              <a:lnSpc>
                <a:spcPct val="100000"/>
              </a:lnSpc>
              <a:spcBef>
                <a:spcPts val="0"/>
              </a:spcBef>
              <a:spcAft>
                <a:spcPts val="0"/>
              </a:spcAft>
              <a:buClr>
                <a:srgbClr val="000000"/>
              </a:buClr>
              <a:buSzPts val="800"/>
              <a:buFont typeface="Arial"/>
              <a:buNone/>
              <a:defRPr b="0" i="0" sz="1067" u="none" cap="none" strike="noStrike">
                <a:solidFill>
                  <a:srgbClr val="7F7F7F"/>
                </a:solidFill>
                <a:latin typeface="Quicksand"/>
                <a:ea typeface="Quicksand"/>
                <a:cs typeface="Quicksand"/>
                <a:sym typeface="Quicksand"/>
              </a:defRPr>
            </a:lvl5pPr>
            <a:lvl6pPr indent="0" lvl="5" marL="0" marR="0" algn="ctr">
              <a:lnSpc>
                <a:spcPct val="100000"/>
              </a:lnSpc>
              <a:spcBef>
                <a:spcPts val="0"/>
              </a:spcBef>
              <a:spcAft>
                <a:spcPts val="0"/>
              </a:spcAft>
              <a:buClr>
                <a:srgbClr val="000000"/>
              </a:buClr>
              <a:buSzPts val="800"/>
              <a:buFont typeface="Arial"/>
              <a:buNone/>
              <a:defRPr b="0" i="0" sz="1067" u="none" cap="none" strike="noStrike">
                <a:solidFill>
                  <a:srgbClr val="7F7F7F"/>
                </a:solidFill>
                <a:latin typeface="Quicksand"/>
                <a:ea typeface="Quicksand"/>
                <a:cs typeface="Quicksand"/>
                <a:sym typeface="Quicksand"/>
              </a:defRPr>
            </a:lvl6pPr>
            <a:lvl7pPr indent="0" lvl="6" marL="0" marR="0" algn="ctr">
              <a:lnSpc>
                <a:spcPct val="100000"/>
              </a:lnSpc>
              <a:spcBef>
                <a:spcPts val="0"/>
              </a:spcBef>
              <a:spcAft>
                <a:spcPts val="0"/>
              </a:spcAft>
              <a:buClr>
                <a:srgbClr val="000000"/>
              </a:buClr>
              <a:buSzPts val="800"/>
              <a:buFont typeface="Arial"/>
              <a:buNone/>
              <a:defRPr b="0" i="0" sz="1067" u="none" cap="none" strike="noStrike">
                <a:solidFill>
                  <a:srgbClr val="7F7F7F"/>
                </a:solidFill>
                <a:latin typeface="Quicksand"/>
                <a:ea typeface="Quicksand"/>
                <a:cs typeface="Quicksand"/>
                <a:sym typeface="Quicksand"/>
              </a:defRPr>
            </a:lvl7pPr>
            <a:lvl8pPr indent="0" lvl="7" marL="0" marR="0" algn="ctr">
              <a:lnSpc>
                <a:spcPct val="100000"/>
              </a:lnSpc>
              <a:spcBef>
                <a:spcPts val="0"/>
              </a:spcBef>
              <a:spcAft>
                <a:spcPts val="0"/>
              </a:spcAft>
              <a:buClr>
                <a:srgbClr val="000000"/>
              </a:buClr>
              <a:buSzPts val="800"/>
              <a:buFont typeface="Arial"/>
              <a:buNone/>
              <a:defRPr b="0" i="0" sz="1067" u="none" cap="none" strike="noStrike">
                <a:solidFill>
                  <a:srgbClr val="7F7F7F"/>
                </a:solidFill>
                <a:latin typeface="Quicksand"/>
                <a:ea typeface="Quicksand"/>
                <a:cs typeface="Quicksand"/>
                <a:sym typeface="Quicksand"/>
              </a:defRPr>
            </a:lvl8pPr>
            <a:lvl9pPr indent="0" lvl="8" marL="0" marR="0" algn="ctr">
              <a:lnSpc>
                <a:spcPct val="100000"/>
              </a:lnSpc>
              <a:spcBef>
                <a:spcPts val="0"/>
              </a:spcBef>
              <a:spcAft>
                <a:spcPts val="0"/>
              </a:spcAft>
              <a:buClr>
                <a:srgbClr val="000000"/>
              </a:buClr>
              <a:buSzPts val="800"/>
              <a:buFont typeface="Arial"/>
              <a:buNone/>
              <a:defRPr b="0" i="0" sz="1067" u="none" cap="none" strike="noStrike">
                <a:solidFill>
                  <a:srgbClr val="7F7F7F"/>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CA"/>
              <a:t>‹#›</a:t>
            </a:fld>
            <a:endParaRPr/>
          </a:p>
        </p:txBody>
      </p:sp>
      <p:pic>
        <p:nvPicPr>
          <p:cNvPr descr="Icon&#10;&#10;Description automatically generated" id="159" name="Google Shape;159;g22c09dec34f_0_469"/>
          <p:cNvPicPr preferRelativeResize="0"/>
          <p:nvPr/>
        </p:nvPicPr>
        <p:blipFill rotWithShape="1">
          <a:blip r:embed="rId2">
            <a:alphaModFix/>
          </a:blip>
          <a:srcRect b="0" l="0" r="0" t="0"/>
          <a:stretch/>
        </p:blipFill>
        <p:spPr>
          <a:xfrm>
            <a:off x="712177" y="6369887"/>
            <a:ext cx="1567963" cy="248261"/>
          </a:xfrm>
          <a:prstGeom prst="rect">
            <a:avLst/>
          </a:prstGeom>
          <a:noFill/>
          <a:ln>
            <a:noFill/>
          </a:ln>
        </p:spPr>
      </p:pic>
      <p:pic>
        <p:nvPicPr>
          <p:cNvPr id="160" name="Google Shape;160;g22c09dec34f_0_469"/>
          <p:cNvPicPr preferRelativeResize="0"/>
          <p:nvPr/>
        </p:nvPicPr>
        <p:blipFill rotWithShape="1">
          <a:blip r:embed="rId3">
            <a:alphaModFix/>
          </a:blip>
          <a:srcRect b="0" l="0" r="0" t="0"/>
          <a:stretch/>
        </p:blipFill>
        <p:spPr>
          <a:xfrm>
            <a:off x="8865563" y="6379959"/>
            <a:ext cx="2678750" cy="207603"/>
          </a:xfrm>
          <a:prstGeom prst="rect">
            <a:avLst/>
          </a:prstGeom>
          <a:noFill/>
          <a:ln>
            <a:noFill/>
          </a:ln>
        </p:spPr>
      </p:pic>
      <p:sp>
        <p:nvSpPr>
          <p:cNvPr id="161" name="Google Shape;161;g22c09dec34f_0_469"/>
          <p:cNvSpPr txBox="1"/>
          <p:nvPr>
            <p:ph type="title"/>
          </p:nvPr>
        </p:nvSpPr>
        <p:spPr>
          <a:xfrm>
            <a:off x="685800" y="222469"/>
            <a:ext cx="10820400" cy="12933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2100"/>
              <a:buFont typeface="Arial"/>
              <a:buNone/>
              <a:defRPr b="0" i="0" sz="3067" u="none" cap="none" strike="noStrike">
                <a:solidFill>
                  <a:srgbClr val="000000"/>
                </a:solidFill>
                <a:latin typeface="Quicksand"/>
                <a:ea typeface="Quicksand"/>
                <a:cs typeface="Quicksand"/>
                <a:sym typeface="Quicksan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62" name="Google Shape;162;g22c09dec34f_0_469"/>
          <p:cNvSpPr txBox="1"/>
          <p:nvPr>
            <p:ph idx="1" type="body"/>
          </p:nvPr>
        </p:nvSpPr>
        <p:spPr>
          <a:xfrm>
            <a:off x="685800" y="1684337"/>
            <a:ext cx="10820400" cy="4236000"/>
          </a:xfrm>
          <a:prstGeom prst="rect">
            <a:avLst/>
          </a:prstGeom>
          <a:noFill/>
          <a:ln>
            <a:noFill/>
          </a:ln>
        </p:spPr>
        <p:txBody>
          <a:bodyPr anchorCtr="0" anchor="t" bIns="34275" lIns="68575" spcFirstLastPara="1" rIns="68575" wrap="square" tIns="34275">
            <a:noAutofit/>
          </a:bodyPr>
          <a:lstStyle>
            <a:lvl1pPr indent="-336550" lvl="0" marL="457200" marR="0" rtl="0" algn="l">
              <a:lnSpc>
                <a:spcPct val="90000"/>
              </a:lnSpc>
              <a:spcBef>
                <a:spcPts val="1067"/>
              </a:spcBef>
              <a:spcAft>
                <a:spcPts val="0"/>
              </a:spcAft>
              <a:buClr>
                <a:srgbClr val="000000"/>
              </a:buClr>
              <a:buSzPts val="1700"/>
              <a:buFont typeface="Arial"/>
              <a:buChar char="▪"/>
              <a:defRPr b="0" i="0" sz="1400" u="none" cap="none" strike="noStrike">
                <a:solidFill>
                  <a:schemeClr val="dk1"/>
                </a:solidFill>
                <a:latin typeface="Quicksand"/>
                <a:ea typeface="Quicksand"/>
                <a:cs typeface="Quicksand"/>
                <a:sym typeface="Quicksand"/>
              </a:defRPr>
            </a:lvl1pPr>
            <a:lvl2pPr indent="-323850" lvl="1" marL="914400" marR="0" rtl="0" algn="l">
              <a:lnSpc>
                <a:spcPct val="90000"/>
              </a:lnSpc>
              <a:spcBef>
                <a:spcPts val="533"/>
              </a:spcBef>
              <a:spcAft>
                <a:spcPts val="0"/>
              </a:spcAft>
              <a:buClr>
                <a:srgbClr val="000000"/>
              </a:buClr>
              <a:buSzPts val="1500"/>
              <a:buFont typeface="Arial"/>
              <a:buChar char="▪"/>
              <a:defRPr b="0" i="0" sz="1400" u="none" cap="none" strike="noStrike">
                <a:solidFill>
                  <a:schemeClr val="dk1"/>
                </a:solidFill>
                <a:latin typeface="Quicksand"/>
                <a:ea typeface="Quicksand"/>
                <a:cs typeface="Quicksand"/>
                <a:sym typeface="Quicksand"/>
              </a:defRPr>
            </a:lvl2pPr>
            <a:lvl3pPr indent="-317500" lvl="2" marL="1371600" marR="0" rtl="0" algn="l">
              <a:lnSpc>
                <a:spcPct val="90000"/>
              </a:lnSpc>
              <a:spcBef>
                <a:spcPts val="533"/>
              </a:spcBef>
              <a:spcAft>
                <a:spcPts val="0"/>
              </a:spcAft>
              <a:buClr>
                <a:srgbClr val="000000"/>
              </a:buClr>
              <a:buSzPts val="1400"/>
              <a:buFont typeface="Arial"/>
              <a:buChar char="▪"/>
              <a:defRPr b="0" i="0" sz="1400" u="none" cap="none" strike="noStrike">
                <a:solidFill>
                  <a:schemeClr val="dk1"/>
                </a:solidFill>
                <a:latin typeface="Quicksand"/>
                <a:ea typeface="Quicksand"/>
                <a:cs typeface="Quicksand"/>
                <a:sym typeface="Quicksand"/>
              </a:defRPr>
            </a:lvl3pPr>
            <a:lvl4pPr indent="-304800" lvl="3" marL="1828800" marR="0" rtl="0" algn="l">
              <a:lnSpc>
                <a:spcPct val="90000"/>
              </a:lnSpc>
              <a:spcBef>
                <a:spcPts val="533"/>
              </a:spcBef>
              <a:spcAft>
                <a:spcPts val="0"/>
              </a:spcAft>
              <a:buClr>
                <a:srgbClr val="000000"/>
              </a:buClr>
              <a:buSzPts val="1200"/>
              <a:buFont typeface="Arial"/>
              <a:buChar char="▪"/>
              <a:defRPr b="0" i="0" sz="1400" u="none" cap="none" strike="noStrike">
                <a:solidFill>
                  <a:schemeClr val="dk1"/>
                </a:solidFill>
                <a:latin typeface="Quicksand"/>
                <a:ea typeface="Quicksand"/>
                <a:cs typeface="Quicksand"/>
                <a:sym typeface="Quicksand"/>
              </a:defRPr>
            </a:lvl4pPr>
            <a:lvl5pPr indent="-304800" lvl="4" marL="2286000" marR="0" rtl="0" algn="l">
              <a:lnSpc>
                <a:spcPct val="90000"/>
              </a:lnSpc>
              <a:spcBef>
                <a:spcPts val="533"/>
              </a:spcBef>
              <a:spcAft>
                <a:spcPts val="0"/>
              </a:spcAft>
              <a:buClr>
                <a:srgbClr val="000000"/>
              </a:buClr>
              <a:buSzPts val="1200"/>
              <a:buFont typeface="Arial"/>
              <a:buChar char="▪"/>
              <a:defRPr b="0" i="0" sz="1400" u="none" cap="none" strike="noStrike">
                <a:solidFill>
                  <a:schemeClr val="dk1"/>
                </a:solidFill>
                <a:latin typeface="Quicksand"/>
                <a:ea typeface="Quicksand"/>
                <a:cs typeface="Quicksand"/>
                <a:sym typeface="Quicksand"/>
              </a:defRPr>
            </a:lvl5pPr>
            <a:lvl6pPr indent="-304800" lvl="5" marL="2743200" marR="0" rtl="0" algn="l">
              <a:lnSpc>
                <a:spcPct val="90000"/>
              </a:lnSpc>
              <a:spcBef>
                <a:spcPts val="533"/>
              </a:spcBef>
              <a:spcAft>
                <a:spcPts val="0"/>
              </a:spcAft>
              <a:buClr>
                <a:srgbClr val="000000"/>
              </a:buClr>
              <a:buSzPts val="1200"/>
              <a:buFont typeface="Arial"/>
              <a:buChar char="•"/>
              <a:defRPr b="0" i="0" sz="1400" u="none" cap="none" strike="noStrike">
                <a:solidFill>
                  <a:srgbClr val="000000"/>
                </a:solidFill>
                <a:latin typeface="Arial"/>
                <a:ea typeface="Arial"/>
                <a:cs typeface="Arial"/>
                <a:sym typeface="Arial"/>
              </a:defRPr>
            </a:lvl6pPr>
            <a:lvl7pPr indent="-304800" lvl="6" marL="3200400" marR="0" rtl="0" algn="l">
              <a:lnSpc>
                <a:spcPct val="90000"/>
              </a:lnSpc>
              <a:spcBef>
                <a:spcPts val="533"/>
              </a:spcBef>
              <a:spcAft>
                <a:spcPts val="0"/>
              </a:spcAft>
              <a:buClr>
                <a:srgbClr val="000000"/>
              </a:buClr>
              <a:buSzPts val="1200"/>
              <a:buFont typeface="Arial"/>
              <a:buChar char="•"/>
              <a:defRPr b="0" i="0" sz="1400" u="none" cap="none" strike="noStrike">
                <a:solidFill>
                  <a:srgbClr val="000000"/>
                </a:solidFill>
                <a:latin typeface="Arial"/>
                <a:ea typeface="Arial"/>
                <a:cs typeface="Arial"/>
                <a:sym typeface="Arial"/>
              </a:defRPr>
            </a:lvl7pPr>
            <a:lvl8pPr indent="-304800" lvl="7" marL="3657600" marR="0" rtl="0" algn="l">
              <a:lnSpc>
                <a:spcPct val="90000"/>
              </a:lnSpc>
              <a:spcBef>
                <a:spcPts val="533"/>
              </a:spcBef>
              <a:spcAft>
                <a:spcPts val="0"/>
              </a:spcAft>
              <a:buClr>
                <a:srgbClr val="000000"/>
              </a:buClr>
              <a:buSzPts val="1200"/>
              <a:buFont typeface="Arial"/>
              <a:buChar char="•"/>
              <a:defRPr b="0" i="0" sz="1400" u="none" cap="none" strike="noStrike">
                <a:solidFill>
                  <a:srgbClr val="000000"/>
                </a:solidFill>
                <a:latin typeface="Arial"/>
                <a:ea typeface="Arial"/>
                <a:cs typeface="Arial"/>
                <a:sym typeface="Arial"/>
              </a:defRPr>
            </a:lvl8pPr>
            <a:lvl9pPr indent="-304800" lvl="8" marL="4114800" marR="0" rtl="0" algn="l">
              <a:lnSpc>
                <a:spcPct val="90000"/>
              </a:lnSpc>
              <a:spcBef>
                <a:spcPts val="533"/>
              </a:spcBef>
              <a:spcAft>
                <a:spcPts val="0"/>
              </a:spcAft>
              <a:buClr>
                <a:srgbClr val="000000"/>
              </a:buClr>
              <a:buSzPts val="12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_1_W">
  <p:cSld name="Image_1_W">
    <p:spTree>
      <p:nvGrpSpPr>
        <p:cNvPr id="19" name="Shape 19"/>
        <p:cNvGrpSpPr/>
        <p:nvPr/>
      </p:nvGrpSpPr>
      <p:grpSpPr>
        <a:xfrm>
          <a:off x="0" y="0"/>
          <a:ext cx="0" cy="0"/>
          <a:chOff x="0" y="0"/>
          <a:chExt cx="0" cy="0"/>
        </a:xfrm>
      </p:grpSpPr>
      <p:sp>
        <p:nvSpPr>
          <p:cNvPr id="20" name="Google Shape;20;g22c09dec34f_0_334"/>
          <p:cNvSpPr/>
          <p:nvPr>
            <p:ph idx="2" type="pic"/>
          </p:nvPr>
        </p:nvSpPr>
        <p:spPr>
          <a:xfrm>
            <a:off x="7620000" y="0"/>
            <a:ext cx="4572000" cy="6858000"/>
          </a:xfrm>
          <a:prstGeom prst="rect">
            <a:avLst/>
          </a:prstGeom>
          <a:noFill/>
          <a:ln>
            <a:noFill/>
          </a:ln>
        </p:spPr>
      </p:sp>
      <p:sp>
        <p:nvSpPr>
          <p:cNvPr id="21" name="Google Shape;21;g22c09dec34f_0_334"/>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W 1">
  <p:cSld name="Main_W_1">
    <p:spTree>
      <p:nvGrpSpPr>
        <p:cNvPr id="22" name="Shape 22"/>
        <p:cNvGrpSpPr/>
        <p:nvPr/>
      </p:nvGrpSpPr>
      <p:grpSpPr>
        <a:xfrm>
          <a:off x="0" y="0"/>
          <a:ext cx="0" cy="0"/>
          <a:chOff x="0" y="0"/>
          <a:chExt cx="0" cy="0"/>
        </a:xfrm>
      </p:grpSpPr>
      <p:sp>
        <p:nvSpPr>
          <p:cNvPr id="23" name="Google Shape;23;g22f222b82fd_0_151"/>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_V_W">
  <p:cSld name="Split_V_W">
    <p:spTree>
      <p:nvGrpSpPr>
        <p:cNvPr id="24" name="Shape 24"/>
        <p:cNvGrpSpPr/>
        <p:nvPr/>
      </p:nvGrpSpPr>
      <p:grpSpPr>
        <a:xfrm>
          <a:off x="0" y="0"/>
          <a:ext cx="0" cy="0"/>
          <a:chOff x="0" y="0"/>
          <a:chExt cx="0" cy="0"/>
        </a:xfrm>
      </p:grpSpPr>
      <p:sp>
        <p:nvSpPr>
          <p:cNvPr id="25" name="Google Shape;25;g22c09dec34f_0_331"/>
          <p:cNvSpPr/>
          <p:nvPr/>
        </p:nvSpPr>
        <p:spPr>
          <a:xfrm>
            <a:off x="6096000" y="0"/>
            <a:ext cx="6096000" cy="6858000"/>
          </a:xfrm>
          <a:prstGeom prst="rect">
            <a:avLst/>
          </a:prstGeom>
          <a:solidFill>
            <a:srgbClr val="0072CE"/>
          </a:solidFill>
          <a:ln>
            <a:noFill/>
          </a:ln>
        </p:spPr>
        <p:txBody>
          <a:bodyPr anchorCtr="0" anchor="ctr" bIns="38100" lIns="76200" spcFirstLastPara="1" rIns="76200" wrap="square" tIns="381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libri"/>
              <a:ea typeface="Calibri"/>
              <a:cs typeface="Calibri"/>
              <a:sym typeface="Calibri"/>
            </a:endParaRPr>
          </a:p>
        </p:txBody>
      </p:sp>
      <p:sp>
        <p:nvSpPr>
          <p:cNvPr id="26" name="Google Shape;26;g22c09dec34f_0_331"/>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_W">
  <p:cSld name="Timeline_W">
    <p:spTree>
      <p:nvGrpSpPr>
        <p:cNvPr id="27" name="Shape 27"/>
        <p:cNvGrpSpPr/>
        <p:nvPr/>
      </p:nvGrpSpPr>
      <p:grpSpPr>
        <a:xfrm>
          <a:off x="0" y="0"/>
          <a:ext cx="0" cy="0"/>
          <a:chOff x="0" y="0"/>
          <a:chExt cx="0" cy="0"/>
        </a:xfrm>
      </p:grpSpPr>
      <p:sp>
        <p:nvSpPr>
          <p:cNvPr id="28" name="Google Shape;28;g22c09dec34f_0_337"/>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
        <p:nvSpPr>
          <p:cNvPr id="29" name="Google Shape;29;g22c09dec34f_0_337"/>
          <p:cNvSpPr/>
          <p:nvPr>
            <p:ph idx="2" type="pic"/>
          </p:nvPr>
        </p:nvSpPr>
        <p:spPr>
          <a:xfrm>
            <a:off x="661678" y="1716292"/>
            <a:ext cx="950100" cy="950100"/>
          </a:xfrm>
          <a:prstGeom prst="rect">
            <a:avLst/>
          </a:prstGeom>
          <a:noFill/>
          <a:ln>
            <a:noFill/>
          </a:ln>
        </p:spPr>
      </p:sp>
      <p:sp>
        <p:nvSpPr>
          <p:cNvPr id="30" name="Google Shape;30;g22c09dec34f_0_337"/>
          <p:cNvSpPr/>
          <p:nvPr>
            <p:ph idx="3" type="pic"/>
          </p:nvPr>
        </p:nvSpPr>
        <p:spPr>
          <a:xfrm>
            <a:off x="5144878" y="1716292"/>
            <a:ext cx="950100" cy="950100"/>
          </a:xfrm>
          <a:prstGeom prst="rect">
            <a:avLst/>
          </a:prstGeom>
          <a:noFill/>
          <a:ln>
            <a:noFill/>
          </a:ln>
        </p:spPr>
      </p:sp>
      <p:sp>
        <p:nvSpPr>
          <p:cNvPr id="31" name="Google Shape;31;g22c09dec34f_0_337"/>
          <p:cNvSpPr/>
          <p:nvPr>
            <p:ph idx="4" type="pic"/>
          </p:nvPr>
        </p:nvSpPr>
        <p:spPr>
          <a:xfrm>
            <a:off x="9620250" y="1716292"/>
            <a:ext cx="950100" cy="950100"/>
          </a:xfrm>
          <a:prstGeom prst="rect">
            <a:avLst/>
          </a:prstGeom>
          <a:noFill/>
          <a:ln>
            <a:noFill/>
          </a:ln>
        </p:spPr>
      </p:sp>
      <p:sp>
        <p:nvSpPr>
          <p:cNvPr id="32" name="Google Shape;32;g22c09dec34f_0_337"/>
          <p:cNvSpPr/>
          <p:nvPr>
            <p:ph idx="5" type="pic"/>
          </p:nvPr>
        </p:nvSpPr>
        <p:spPr>
          <a:xfrm>
            <a:off x="2903968" y="4193646"/>
            <a:ext cx="950100" cy="950100"/>
          </a:xfrm>
          <a:prstGeom prst="rect">
            <a:avLst/>
          </a:prstGeom>
          <a:noFill/>
          <a:ln>
            <a:noFill/>
          </a:ln>
        </p:spPr>
      </p:sp>
      <p:sp>
        <p:nvSpPr>
          <p:cNvPr id="33" name="Google Shape;33;g22c09dec34f_0_337"/>
          <p:cNvSpPr/>
          <p:nvPr>
            <p:ph idx="6" type="pic"/>
          </p:nvPr>
        </p:nvSpPr>
        <p:spPr>
          <a:xfrm>
            <a:off x="7379340" y="4193646"/>
            <a:ext cx="950100" cy="9501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te_3_W">
  <p:cSld name="Slate_3_W">
    <p:spTree>
      <p:nvGrpSpPr>
        <p:cNvPr id="34" name="Shape 34"/>
        <p:cNvGrpSpPr/>
        <p:nvPr/>
      </p:nvGrpSpPr>
      <p:grpSpPr>
        <a:xfrm>
          <a:off x="0" y="0"/>
          <a:ext cx="0" cy="0"/>
          <a:chOff x="0" y="0"/>
          <a:chExt cx="0" cy="0"/>
        </a:xfrm>
      </p:grpSpPr>
      <p:sp>
        <p:nvSpPr>
          <p:cNvPr id="35" name="Google Shape;35;g22c09dec34f_0_344"/>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
        <p:nvSpPr>
          <p:cNvPr id="36" name="Google Shape;36;g22c09dec34f_0_344"/>
          <p:cNvSpPr/>
          <p:nvPr>
            <p:ph idx="2" type="pic"/>
          </p:nvPr>
        </p:nvSpPr>
        <p:spPr>
          <a:xfrm>
            <a:off x="571500" y="2194560"/>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37" name="Google Shape;37;g22c09dec34f_0_344"/>
          <p:cNvSpPr/>
          <p:nvPr>
            <p:ph idx="3" type="pic"/>
          </p:nvPr>
        </p:nvSpPr>
        <p:spPr>
          <a:xfrm>
            <a:off x="1427428" y="2194560"/>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38" name="Google Shape;38;g22c09dec34f_0_344"/>
          <p:cNvSpPr/>
          <p:nvPr>
            <p:ph idx="4" type="pic"/>
          </p:nvPr>
        </p:nvSpPr>
        <p:spPr>
          <a:xfrm>
            <a:off x="571500" y="3429000"/>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39" name="Google Shape;39;g22c09dec34f_0_344"/>
          <p:cNvSpPr/>
          <p:nvPr>
            <p:ph idx="5" type="pic"/>
          </p:nvPr>
        </p:nvSpPr>
        <p:spPr>
          <a:xfrm>
            <a:off x="1427428" y="3427476"/>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40" name="Google Shape;40;g22c09dec34f_0_344"/>
          <p:cNvSpPr/>
          <p:nvPr>
            <p:ph idx="6" type="pic"/>
          </p:nvPr>
        </p:nvSpPr>
        <p:spPr>
          <a:xfrm>
            <a:off x="571500"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41" name="Google Shape;41;g22c09dec34f_0_344"/>
          <p:cNvSpPr/>
          <p:nvPr>
            <p:ph idx="7" type="pic"/>
          </p:nvPr>
        </p:nvSpPr>
        <p:spPr>
          <a:xfrm>
            <a:off x="2453484" y="2194560"/>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42" name="Google Shape;42;g22c09dec34f_0_344"/>
          <p:cNvSpPr/>
          <p:nvPr>
            <p:ph idx="8" type="pic"/>
          </p:nvPr>
        </p:nvSpPr>
        <p:spPr>
          <a:xfrm>
            <a:off x="3312616" y="2194560"/>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43" name="Google Shape;43;g22c09dec34f_0_344"/>
          <p:cNvSpPr/>
          <p:nvPr>
            <p:ph idx="9" type="pic"/>
          </p:nvPr>
        </p:nvSpPr>
        <p:spPr>
          <a:xfrm>
            <a:off x="2451556" y="3429000"/>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44" name="Google Shape;44;g22c09dec34f_0_344"/>
          <p:cNvSpPr/>
          <p:nvPr>
            <p:ph idx="13" type="pic"/>
          </p:nvPr>
        </p:nvSpPr>
        <p:spPr>
          <a:xfrm>
            <a:off x="1427428"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45" name="Google Shape;45;g22c09dec34f_0_344"/>
          <p:cNvSpPr/>
          <p:nvPr>
            <p:ph idx="14" type="pic"/>
          </p:nvPr>
        </p:nvSpPr>
        <p:spPr>
          <a:xfrm>
            <a:off x="4341876" y="2194560"/>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46" name="Google Shape;46;g22c09dec34f_0_344"/>
          <p:cNvSpPr/>
          <p:nvPr>
            <p:ph idx="15" type="pic"/>
          </p:nvPr>
        </p:nvSpPr>
        <p:spPr>
          <a:xfrm>
            <a:off x="5202936" y="2194560"/>
            <a:ext cx="762000" cy="1146000"/>
          </a:xfrm>
          <a:prstGeom prst="rect">
            <a:avLst/>
          </a:prstGeom>
          <a:noFill/>
          <a:ln cap="flat" cmpd="sng" w="9525">
            <a:solidFill>
              <a:schemeClr val="dk1">
                <a:alpha val="22745"/>
              </a:schemeClr>
            </a:solidFill>
            <a:prstDash val="solid"/>
            <a:round/>
            <a:headEnd len="sm" w="sm" type="none"/>
            <a:tailEnd len="sm" w="sm" type="none"/>
          </a:ln>
        </p:spPr>
      </p:sp>
      <p:sp>
        <p:nvSpPr>
          <p:cNvPr id="47" name="Google Shape;47;g22c09dec34f_0_344"/>
          <p:cNvSpPr/>
          <p:nvPr>
            <p:ph idx="16" type="pic"/>
          </p:nvPr>
        </p:nvSpPr>
        <p:spPr>
          <a:xfrm>
            <a:off x="3318169" y="3427476"/>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48" name="Google Shape;48;g22c09dec34f_0_344"/>
          <p:cNvSpPr/>
          <p:nvPr>
            <p:ph idx="17" type="pic"/>
          </p:nvPr>
        </p:nvSpPr>
        <p:spPr>
          <a:xfrm>
            <a:off x="2453640"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49" name="Google Shape;49;g22c09dec34f_0_344"/>
          <p:cNvSpPr/>
          <p:nvPr>
            <p:ph idx="18" type="pic"/>
          </p:nvPr>
        </p:nvSpPr>
        <p:spPr>
          <a:xfrm>
            <a:off x="3318169"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50" name="Google Shape;50;g22c09dec34f_0_344"/>
          <p:cNvSpPr/>
          <p:nvPr>
            <p:ph idx="19" type="pic"/>
          </p:nvPr>
        </p:nvSpPr>
        <p:spPr>
          <a:xfrm>
            <a:off x="5204460" y="3427476"/>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51" name="Google Shape;51;g22c09dec34f_0_344"/>
          <p:cNvSpPr/>
          <p:nvPr>
            <p:ph idx="20" type="pic"/>
          </p:nvPr>
        </p:nvSpPr>
        <p:spPr>
          <a:xfrm>
            <a:off x="4343960"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52" name="Google Shape;52;g22c09dec34f_0_344"/>
          <p:cNvSpPr/>
          <p:nvPr>
            <p:ph idx="21" type="pic"/>
          </p:nvPr>
        </p:nvSpPr>
        <p:spPr>
          <a:xfrm>
            <a:off x="5204460"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53" name="Google Shape;53;g22c09dec34f_0_344"/>
          <p:cNvSpPr/>
          <p:nvPr>
            <p:ph idx="22" type="pic"/>
          </p:nvPr>
        </p:nvSpPr>
        <p:spPr>
          <a:xfrm>
            <a:off x="4341454" y="3427476"/>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54" name="Google Shape;54;g22c09dec34f_0_344"/>
          <p:cNvSpPr/>
          <p:nvPr>
            <p:ph idx="23" type="pic"/>
          </p:nvPr>
        </p:nvSpPr>
        <p:spPr>
          <a:xfrm>
            <a:off x="7085829" y="3427476"/>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55" name="Google Shape;55;g22c09dec34f_0_344"/>
          <p:cNvSpPr/>
          <p:nvPr>
            <p:ph idx="24" type="pic"/>
          </p:nvPr>
        </p:nvSpPr>
        <p:spPr>
          <a:xfrm>
            <a:off x="6225329"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56" name="Google Shape;56;g22c09dec34f_0_344"/>
          <p:cNvSpPr/>
          <p:nvPr>
            <p:ph idx="25" type="pic"/>
          </p:nvPr>
        </p:nvSpPr>
        <p:spPr>
          <a:xfrm>
            <a:off x="7085829"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57" name="Google Shape;57;g22c09dec34f_0_344"/>
          <p:cNvSpPr/>
          <p:nvPr>
            <p:ph idx="26" type="pic"/>
          </p:nvPr>
        </p:nvSpPr>
        <p:spPr>
          <a:xfrm>
            <a:off x="6222823" y="3427476"/>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58" name="Google Shape;58;g22c09dec34f_0_344"/>
          <p:cNvSpPr/>
          <p:nvPr>
            <p:ph idx="27" type="pic"/>
          </p:nvPr>
        </p:nvSpPr>
        <p:spPr>
          <a:xfrm>
            <a:off x="7085829" y="21945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59" name="Google Shape;59;g22c09dec34f_0_344"/>
          <p:cNvSpPr/>
          <p:nvPr>
            <p:ph idx="28" type="pic"/>
          </p:nvPr>
        </p:nvSpPr>
        <p:spPr>
          <a:xfrm>
            <a:off x="6222823" y="21945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60" name="Google Shape;60;g22c09dec34f_0_344"/>
          <p:cNvSpPr/>
          <p:nvPr>
            <p:ph idx="29" type="pic"/>
          </p:nvPr>
        </p:nvSpPr>
        <p:spPr>
          <a:xfrm>
            <a:off x="8972333" y="3427476"/>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61" name="Google Shape;61;g22c09dec34f_0_344"/>
          <p:cNvSpPr/>
          <p:nvPr>
            <p:ph idx="30" type="pic"/>
          </p:nvPr>
        </p:nvSpPr>
        <p:spPr>
          <a:xfrm>
            <a:off x="8111833"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62" name="Google Shape;62;g22c09dec34f_0_344"/>
          <p:cNvSpPr/>
          <p:nvPr>
            <p:ph idx="31" type="pic"/>
          </p:nvPr>
        </p:nvSpPr>
        <p:spPr>
          <a:xfrm>
            <a:off x="8972333"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63" name="Google Shape;63;g22c09dec34f_0_344"/>
          <p:cNvSpPr/>
          <p:nvPr>
            <p:ph idx="32" type="pic"/>
          </p:nvPr>
        </p:nvSpPr>
        <p:spPr>
          <a:xfrm>
            <a:off x="8109327" y="3427476"/>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64" name="Google Shape;64;g22c09dec34f_0_344"/>
          <p:cNvSpPr/>
          <p:nvPr>
            <p:ph idx="33" type="pic"/>
          </p:nvPr>
        </p:nvSpPr>
        <p:spPr>
          <a:xfrm>
            <a:off x="8972333" y="21945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65" name="Google Shape;65;g22c09dec34f_0_344"/>
          <p:cNvSpPr/>
          <p:nvPr>
            <p:ph idx="34" type="pic"/>
          </p:nvPr>
        </p:nvSpPr>
        <p:spPr>
          <a:xfrm>
            <a:off x="8109327" y="21945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66" name="Google Shape;66;g22c09dec34f_0_344"/>
          <p:cNvSpPr/>
          <p:nvPr>
            <p:ph idx="35" type="pic"/>
          </p:nvPr>
        </p:nvSpPr>
        <p:spPr>
          <a:xfrm>
            <a:off x="10858500" y="3427476"/>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67" name="Google Shape;67;g22c09dec34f_0_344"/>
          <p:cNvSpPr/>
          <p:nvPr>
            <p:ph idx="36" type="pic"/>
          </p:nvPr>
        </p:nvSpPr>
        <p:spPr>
          <a:xfrm>
            <a:off x="9998000"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68" name="Google Shape;68;g22c09dec34f_0_344"/>
          <p:cNvSpPr/>
          <p:nvPr>
            <p:ph idx="37" type="pic"/>
          </p:nvPr>
        </p:nvSpPr>
        <p:spPr>
          <a:xfrm>
            <a:off x="10858500" y="46710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69" name="Google Shape;69;g22c09dec34f_0_344"/>
          <p:cNvSpPr/>
          <p:nvPr>
            <p:ph idx="38" type="pic"/>
          </p:nvPr>
        </p:nvSpPr>
        <p:spPr>
          <a:xfrm>
            <a:off x="9995494" y="3427476"/>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70" name="Google Shape;70;g22c09dec34f_0_344"/>
          <p:cNvSpPr/>
          <p:nvPr>
            <p:ph idx="39" type="pic"/>
          </p:nvPr>
        </p:nvSpPr>
        <p:spPr>
          <a:xfrm>
            <a:off x="10858500" y="21945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
        <p:nvSpPr>
          <p:cNvPr id="71" name="Google Shape;71;g22c09dec34f_0_344"/>
          <p:cNvSpPr/>
          <p:nvPr>
            <p:ph idx="40" type="pic"/>
          </p:nvPr>
        </p:nvSpPr>
        <p:spPr>
          <a:xfrm>
            <a:off x="9995494" y="2194560"/>
            <a:ext cx="762000" cy="1146000"/>
          </a:xfrm>
          <a:prstGeom prst="rect">
            <a:avLst/>
          </a:prstGeom>
          <a:solidFill>
            <a:srgbClr val="C1C6C8"/>
          </a:solidFill>
          <a:ln cap="flat" cmpd="sng" w="9525">
            <a:solidFill>
              <a:schemeClr val="dk1">
                <a:alpha val="22745"/>
              </a:schemeClr>
            </a:solidFill>
            <a:prstDash val="solid"/>
            <a:round/>
            <a:headEnd len="sm" w="sm" type="none"/>
            <a:tailEnd len="sm" w="sm" type="none"/>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_H_W">
  <p:cSld name="Split_H_W">
    <p:spTree>
      <p:nvGrpSpPr>
        <p:cNvPr id="72" name="Shape 72"/>
        <p:cNvGrpSpPr/>
        <p:nvPr/>
      </p:nvGrpSpPr>
      <p:grpSpPr>
        <a:xfrm>
          <a:off x="0" y="0"/>
          <a:ext cx="0" cy="0"/>
          <a:chOff x="0" y="0"/>
          <a:chExt cx="0" cy="0"/>
        </a:xfrm>
      </p:grpSpPr>
      <p:sp>
        <p:nvSpPr>
          <p:cNvPr id="73" name="Google Shape;73;g22c09dec34f_0_382"/>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
        <p:nvSpPr>
          <p:cNvPr id="74" name="Google Shape;74;g22c09dec34f_0_382"/>
          <p:cNvSpPr/>
          <p:nvPr/>
        </p:nvSpPr>
        <p:spPr>
          <a:xfrm>
            <a:off x="0" y="0"/>
            <a:ext cx="12192000" cy="3429300"/>
          </a:xfrm>
          <a:prstGeom prst="rect">
            <a:avLst/>
          </a:prstGeom>
          <a:solidFill>
            <a:srgbClr val="0072CE"/>
          </a:solidFill>
          <a:ln>
            <a:noFill/>
          </a:ln>
        </p:spPr>
        <p:txBody>
          <a:bodyPr anchorCtr="0" anchor="ctr" bIns="38100" lIns="76200" spcFirstLastPara="1" rIns="76200" wrap="square" tIns="381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plit_V_W">
  <p:cSld name="1_Split_V_W">
    <p:spTree>
      <p:nvGrpSpPr>
        <p:cNvPr id="75" name="Shape 75"/>
        <p:cNvGrpSpPr/>
        <p:nvPr/>
      </p:nvGrpSpPr>
      <p:grpSpPr>
        <a:xfrm>
          <a:off x="0" y="0"/>
          <a:ext cx="0" cy="0"/>
          <a:chOff x="0" y="0"/>
          <a:chExt cx="0" cy="0"/>
        </a:xfrm>
      </p:grpSpPr>
      <p:sp>
        <p:nvSpPr>
          <p:cNvPr id="76" name="Google Shape;76;g22c09dec34f_0_385"/>
          <p:cNvSpPr/>
          <p:nvPr/>
        </p:nvSpPr>
        <p:spPr>
          <a:xfrm>
            <a:off x="8130540" y="0"/>
            <a:ext cx="4061700" cy="6858000"/>
          </a:xfrm>
          <a:prstGeom prst="rect">
            <a:avLst/>
          </a:prstGeom>
          <a:solidFill>
            <a:srgbClr val="0072CE"/>
          </a:solidFill>
          <a:ln>
            <a:noFill/>
          </a:ln>
        </p:spPr>
        <p:txBody>
          <a:bodyPr anchorCtr="0" anchor="ctr" bIns="38100" lIns="76200" spcFirstLastPara="1" rIns="76200" wrap="square" tIns="381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libri"/>
              <a:ea typeface="Calibri"/>
              <a:cs typeface="Calibri"/>
              <a:sym typeface="Calibri"/>
            </a:endParaRPr>
          </a:p>
        </p:txBody>
      </p:sp>
      <p:sp>
        <p:nvSpPr>
          <p:cNvPr id="77" name="Google Shape;77;g22c09dec34f_0_385"/>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
        <p:nvSpPr>
          <p:cNvPr id="78" name="Google Shape;78;g22c09dec34f_0_385"/>
          <p:cNvSpPr/>
          <p:nvPr/>
        </p:nvSpPr>
        <p:spPr>
          <a:xfrm>
            <a:off x="4069080" y="0"/>
            <a:ext cx="4061700" cy="6858000"/>
          </a:xfrm>
          <a:prstGeom prst="rect">
            <a:avLst/>
          </a:prstGeom>
          <a:solidFill>
            <a:srgbClr val="F2F2F2"/>
          </a:solidFill>
          <a:ln>
            <a:noFill/>
          </a:ln>
        </p:spPr>
        <p:txBody>
          <a:bodyPr anchorCtr="0" anchor="ctr" bIns="38100" lIns="76200" spcFirstLastPara="1" rIns="76200" wrap="square" tIns="381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22c09dec34f_0_325"/>
          <p:cNvSpPr txBox="1"/>
          <p:nvPr>
            <p:ph idx="12" type="sldNum"/>
          </p:nvPr>
        </p:nvSpPr>
        <p:spPr>
          <a:xfrm>
            <a:off x="11239500" y="6286500"/>
            <a:ext cx="381300" cy="1143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0072C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mc:Choice Requires="p14">
      <p:transition p14:dur="250">
        <p:fade/>
      </p:transition>
    </mc:Choice>
    <mc:Fallback>
      <p:transition>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2b0c51d72c_0_2901"/>
          <p:cNvSpPr txBox="1"/>
          <p:nvPr/>
        </p:nvSpPr>
        <p:spPr>
          <a:xfrm>
            <a:off x="620250" y="3874900"/>
            <a:ext cx="10951500" cy="1286700"/>
          </a:xfrm>
          <a:prstGeom prst="rect">
            <a:avLst/>
          </a:prstGeom>
          <a:noFill/>
          <a:ln>
            <a:noFill/>
          </a:ln>
        </p:spPr>
        <p:txBody>
          <a:bodyPr anchorCtr="0" anchor="b" bIns="0" lIns="0" spcFirstLastPara="1" rIns="0" wrap="square" tIns="0">
            <a:spAutoFit/>
          </a:bodyPr>
          <a:lstStyle/>
          <a:p>
            <a:pPr indent="0" lvl="0" marL="0" marR="0" rtl="0" algn="l">
              <a:lnSpc>
                <a:spcPct val="115000"/>
              </a:lnSpc>
              <a:spcBef>
                <a:spcPts val="0"/>
              </a:spcBef>
              <a:spcAft>
                <a:spcPts val="0"/>
              </a:spcAft>
              <a:buNone/>
            </a:pPr>
            <a:r>
              <a:rPr lang="en-CA" sz="2200">
                <a:solidFill>
                  <a:srgbClr val="0072CE"/>
                </a:solidFill>
                <a:latin typeface="Lato Black"/>
                <a:ea typeface="Lato Black"/>
                <a:cs typeface="Lato Black"/>
                <a:sym typeface="Lato Black"/>
              </a:rPr>
              <a:t>E</a:t>
            </a:r>
            <a:r>
              <a:rPr lang="en-CA" sz="2200">
                <a:solidFill>
                  <a:schemeClr val="dk2"/>
                </a:solidFill>
                <a:latin typeface="Lato Black"/>
                <a:ea typeface="Lato Black"/>
                <a:cs typeface="Lato Black"/>
                <a:sym typeface="Lato Black"/>
              </a:rPr>
              <a:t>xploring the Relationship Between VQA Metric Accuracy </a:t>
            </a:r>
            <a:endParaRPr sz="2200">
              <a:solidFill>
                <a:schemeClr val="dk2"/>
              </a:solidFill>
              <a:latin typeface="Lato Black"/>
              <a:ea typeface="Lato Black"/>
              <a:cs typeface="Lato Black"/>
              <a:sym typeface="Lato Black"/>
            </a:endParaRPr>
          </a:p>
          <a:p>
            <a:pPr indent="0" lvl="0" marL="0" marR="0" rtl="0" algn="l">
              <a:lnSpc>
                <a:spcPct val="115000"/>
              </a:lnSpc>
              <a:spcBef>
                <a:spcPts val="0"/>
              </a:spcBef>
              <a:spcAft>
                <a:spcPts val="0"/>
              </a:spcAft>
              <a:buNone/>
            </a:pPr>
            <a:r>
              <a:rPr lang="en-CA" sz="2200">
                <a:solidFill>
                  <a:schemeClr val="dk2"/>
                </a:solidFill>
                <a:latin typeface="Lato Black"/>
                <a:ea typeface="Lato Black"/>
                <a:cs typeface="Lato Black"/>
                <a:sym typeface="Lato Black"/>
              </a:rPr>
              <a:t>and Bitrate Saving</a:t>
            </a:r>
            <a:endParaRPr sz="2200">
              <a:solidFill>
                <a:schemeClr val="dk2"/>
              </a:solidFill>
              <a:latin typeface="Lato Black"/>
              <a:ea typeface="Lato Black"/>
              <a:cs typeface="Lato Black"/>
              <a:sym typeface="Lato Black"/>
            </a:endParaRPr>
          </a:p>
          <a:p>
            <a:pPr indent="0" lvl="0" marL="0" marR="0" rtl="0" algn="l">
              <a:spcBef>
                <a:spcPts val="0"/>
              </a:spcBef>
              <a:spcAft>
                <a:spcPts val="0"/>
              </a:spcAft>
              <a:buNone/>
            </a:pPr>
            <a:r>
              <a:t/>
            </a:r>
            <a:endParaRPr sz="3300">
              <a:solidFill>
                <a:srgbClr val="0072CE"/>
              </a:solidFill>
              <a:latin typeface="Lato Black"/>
              <a:ea typeface="Lato Black"/>
              <a:cs typeface="Lato Black"/>
              <a:sym typeface="Lato Black"/>
            </a:endParaRPr>
          </a:p>
        </p:txBody>
      </p:sp>
      <p:sp>
        <p:nvSpPr>
          <p:cNvPr id="169" name="Google Shape;169;g22b0c51d72c_0_2901"/>
          <p:cNvSpPr txBox="1"/>
          <p:nvPr/>
        </p:nvSpPr>
        <p:spPr>
          <a:xfrm>
            <a:off x="620250" y="4788450"/>
            <a:ext cx="80520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CA" sz="1800">
                <a:solidFill>
                  <a:schemeClr val="dk2"/>
                </a:solidFill>
                <a:latin typeface="Lato"/>
                <a:ea typeface="Lato"/>
                <a:cs typeface="Lato"/>
                <a:sym typeface="Lato"/>
              </a:rPr>
              <a:t>Hojat Yeganeh, Ph.D, SMIEEE - Principal Video Architect and Research Lead</a:t>
            </a:r>
            <a:endParaRPr sz="1800">
              <a:solidFill>
                <a:schemeClr val="dk2"/>
              </a:solidFill>
              <a:latin typeface="Lato"/>
              <a:ea typeface="Lato"/>
              <a:cs typeface="Lato"/>
              <a:sym typeface="Lato"/>
            </a:endParaRPr>
          </a:p>
          <a:p>
            <a:pPr indent="0" lvl="0" marL="0" marR="0" rtl="0" algn="l">
              <a:spcBef>
                <a:spcPts val="0"/>
              </a:spcBef>
              <a:spcAft>
                <a:spcPts val="0"/>
              </a:spcAft>
              <a:buNone/>
            </a:pPr>
            <a:r>
              <a:t/>
            </a:r>
            <a:endParaRPr sz="1800">
              <a:solidFill>
                <a:schemeClr val="dk2"/>
              </a:solidFill>
              <a:latin typeface="Lato"/>
              <a:ea typeface="Lato"/>
              <a:cs typeface="Lato"/>
              <a:sym typeface="Lato"/>
            </a:endParaRPr>
          </a:p>
        </p:txBody>
      </p:sp>
      <p:sp>
        <p:nvSpPr>
          <p:cNvPr id="170" name="Google Shape;170;g22b0c51d72c_0_2901"/>
          <p:cNvSpPr txBox="1"/>
          <p:nvPr/>
        </p:nvSpPr>
        <p:spPr>
          <a:xfrm>
            <a:off x="11183628" y="6430026"/>
            <a:ext cx="626400" cy="1230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i="0" lang="en-CA" sz="800" u="none" cap="none" strike="noStrike">
                <a:solidFill>
                  <a:srgbClr val="0072CE"/>
                </a:solidFill>
                <a:latin typeface="Lato"/>
                <a:ea typeface="Lato"/>
                <a:cs typeface="Lato"/>
                <a:sym typeface="Lato"/>
              </a:rPr>
              <a:t>® IMAX Corp.</a:t>
            </a:r>
            <a:endParaRPr sz="1200">
              <a:latin typeface="Lato"/>
              <a:ea typeface="Lato"/>
              <a:cs typeface="Lato"/>
              <a:sym typeface="Lato"/>
            </a:endParaRPr>
          </a:p>
        </p:txBody>
      </p:sp>
      <p:pic>
        <p:nvPicPr>
          <p:cNvPr id="171" name="Google Shape;171;g22b0c51d72c_0_2901"/>
          <p:cNvPicPr preferRelativeResize="0"/>
          <p:nvPr/>
        </p:nvPicPr>
        <p:blipFill>
          <a:blip r:embed="rId3">
            <a:alphaModFix/>
          </a:blip>
          <a:stretch>
            <a:fillRect/>
          </a:stretch>
        </p:blipFill>
        <p:spPr>
          <a:xfrm>
            <a:off x="620238" y="551905"/>
            <a:ext cx="1188721" cy="216131"/>
          </a:xfrm>
          <a:prstGeom prst="rect">
            <a:avLst/>
          </a:prstGeom>
          <a:noFill/>
          <a:ln>
            <a:noFill/>
          </a:ln>
        </p:spPr>
      </p:pic>
      <p:sp>
        <p:nvSpPr>
          <p:cNvPr id="172" name="Google Shape;172;g22b0c51d72c_0_2901"/>
          <p:cNvSpPr txBox="1"/>
          <p:nvPr/>
        </p:nvSpPr>
        <p:spPr>
          <a:xfrm>
            <a:off x="620300" y="5190150"/>
            <a:ext cx="1188600" cy="27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CA" sz="1800">
                <a:solidFill>
                  <a:schemeClr val="dk2"/>
                </a:solidFill>
                <a:latin typeface="Lato"/>
                <a:ea typeface="Lato"/>
                <a:cs typeface="Lato"/>
                <a:sym typeface="Lato"/>
              </a:rPr>
              <a:t>June 2023</a:t>
            </a:r>
            <a:endParaRPr sz="1800">
              <a:solidFill>
                <a:schemeClr val="dk2"/>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2ae76d62e1_0_77"/>
          <p:cNvSpPr txBox="1"/>
          <p:nvPr/>
        </p:nvSpPr>
        <p:spPr>
          <a:xfrm>
            <a:off x="581700" y="1818700"/>
            <a:ext cx="10829400" cy="2029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The minimum delta VQA helps making a crucial decision when performing an encoding optimization</a:t>
            </a:r>
            <a:endParaRPr sz="1800">
              <a:latin typeface="Lato"/>
              <a:ea typeface="Lato"/>
              <a:cs typeface="Lato"/>
              <a:sym typeface="Lato"/>
            </a:endParaRPr>
          </a:p>
          <a:p>
            <a:pPr indent="0" lvl="0" marL="0" rtl="0" algn="l">
              <a:lnSpc>
                <a:spcPct val="115000"/>
              </a:lnSpc>
              <a:spcBef>
                <a:spcPts val="0"/>
              </a:spcBef>
              <a:spcAft>
                <a:spcPts val="0"/>
              </a:spcAft>
              <a:buNone/>
            </a:pPr>
            <a:r>
              <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Essentially, the minimum delta VQA metric using a JND dataset determines the level of quality degradation that can be tolerated without perceptible loss across a diverse range of video content</a:t>
            </a:r>
            <a:endParaRPr sz="1800">
              <a:latin typeface="Lato"/>
              <a:ea typeface="Lato"/>
              <a:cs typeface="Lato"/>
              <a:sym typeface="Lato"/>
            </a:endParaRPr>
          </a:p>
          <a:p>
            <a:pPr indent="0" lvl="0" marL="0" rtl="0" algn="l">
              <a:lnSpc>
                <a:spcPct val="115000"/>
              </a:lnSpc>
              <a:spcBef>
                <a:spcPts val="0"/>
              </a:spcBef>
              <a:spcAft>
                <a:spcPts val="0"/>
              </a:spcAft>
              <a:buNone/>
            </a:pPr>
            <a:r>
              <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Identifying this threshold is very important </a:t>
            </a:r>
            <a:r>
              <a:rPr lang="en-CA" sz="1800">
                <a:solidFill>
                  <a:srgbClr val="333F48"/>
                </a:solidFill>
                <a:latin typeface="Lato"/>
                <a:ea typeface="Lato"/>
                <a:cs typeface="Lato"/>
                <a:sym typeface="Lato"/>
              </a:rPr>
              <a:t>if</a:t>
            </a:r>
            <a:r>
              <a:rPr lang="en-CA" sz="1800">
                <a:latin typeface="Lato"/>
                <a:ea typeface="Lato"/>
                <a:cs typeface="Lato"/>
                <a:sym typeface="Lato"/>
              </a:rPr>
              <a:t> the user cares about the </a:t>
            </a:r>
            <a:r>
              <a:rPr b="1" lang="en-CA" sz="1800">
                <a:solidFill>
                  <a:srgbClr val="0071CE"/>
                </a:solidFill>
                <a:latin typeface="Lato"/>
                <a:ea typeface="Lato"/>
                <a:cs typeface="Lato"/>
                <a:sym typeface="Lato"/>
              </a:rPr>
              <a:t>quality</a:t>
            </a:r>
            <a:r>
              <a:rPr lang="en-CA" sz="1800">
                <a:latin typeface="Lato"/>
                <a:ea typeface="Lato"/>
                <a:cs typeface="Lato"/>
                <a:sym typeface="Lato"/>
              </a:rPr>
              <a:t> of their content</a:t>
            </a:r>
            <a:endParaRPr sz="1800">
              <a:latin typeface="Lato"/>
              <a:ea typeface="Lato"/>
              <a:cs typeface="Lato"/>
              <a:sym typeface="Lato"/>
            </a:endParaRPr>
          </a:p>
        </p:txBody>
      </p:sp>
      <p:sp>
        <p:nvSpPr>
          <p:cNvPr id="260" name="Google Shape;260;g22ae76d62e1_0_77"/>
          <p:cNvSpPr txBox="1"/>
          <p:nvPr/>
        </p:nvSpPr>
        <p:spPr>
          <a:xfrm>
            <a:off x="702000" y="832650"/>
            <a:ext cx="9078600" cy="4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200">
                <a:solidFill>
                  <a:srgbClr val="0071CE"/>
                </a:solidFill>
                <a:latin typeface="Lato Black"/>
                <a:ea typeface="Lato Black"/>
                <a:cs typeface="Lato Black"/>
                <a:sym typeface="Lato Black"/>
              </a:rPr>
              <a:t>Significance of the minimum delta VQA with JND dataset </a:t>
            </a:r>
            <a:endParaRPr sz="2200">
              <a:solidFill>
                <a:srgbClr val="0071CE"/>
              </a:solidFill>
              <a:latin typeface="Lato Black"/>
              <a:ea typeface="Lato Black"/>
              <a:cs typeface="Lato Black"/>
              <a:sym typeface="Lato Black"/>
            </a:endParaRPr>
          </a:p>
        </p:txBody>
      </p:sp>
      <p:cxnSp>
        <p:nvCxnSpPr>
          <p:cNvPr id="261" name="Google Shape;261;g22ae76d62e1_0_77"/>
          <p:cNvCxnSpPr/>
          <p:nvPr/>
        </p:nvCxnSpPr>
        <p:spPr>
          <a:xfrm flipH="1" rot="10800000">
            <a:off x="723900" y="571575"/>
            <a:ext cx="10687200" cy="29100"/>
          </a:xfrm>
          <a:prstGeom prst="straightConnector1">
            <a:avLst/>
          </a:prstGeom>
          <a:noFill/>
          <a:ln cap="flat" cmpd="sng" w="12700">
            <a:solidFill>
              <a:srgbClr val="0072CE"/>
            </a:solidFill>
            <a:prstDash val="solid"/>
            <a:miter lim="800000"/>
            <a:headEnd len="sm" w="sm" type="none"/>
            <a:tailEnd len="sm" w="sm" type="none"/>
          </a:ln>
        </p:spPr>
      </p:cxnSp>
      <p:cxnSp>
        <p:nvCxnSpPr>
          <p:cNvPr id="262" name="Google Shape;262;g22ae76d62e1_0_77"/>
          <p:cNvCxnSpPr/>
          <p:nvPr/>
        </p:nvCxnSpPr>
        <p:spPr>
          <a:xfrm flipH="1" rot="10800000">
            <a:off x="752400" y="1553363"/>
            <a:ext cx="10687200" cy="29100"/>
          </a:xfrm>
          <a:prstGeom prst="straightConnector1">
            <a:avLst/>
          </a:prstGeom>
          <a:noFill/>
          <a:ln cap="flat" cmpd="sng" w="12700">
            <a:solidFill>
              <a:srgbClr val="0072CE"/>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g22ae76d62e1_0_84"/>
          <p:cNvPicPr preferRelativeResize="0"/>
          <p:nvPr/>
        </p:nvPicPr>
        <p:blipFill rotWithShape="1">
          <a:blip r:embed="rId3">
            <a:alphaModFix/>
          </a:blip>
          <a:srcRect b="0" l="0" r="0" t="0"/>
          <a:stretch/>
        </p:blipFill>
        <p:spPr>
          <a:xfrm>
            <a:off x="7398900" y="1174174"/>
            <a:ext cx="3695698" cy="4978976"/>
          </a:xfrm>
          <a:prstGeom prst="rect">
            <a:avLst/>
          </a:prstGeom>
          <a:noFill/>
          <a:ln>
            <a:noFill/>
          </a:ln>
        </p:spPr>
      </p:pic>
      <p:sp>
        <p:nvSpPr>
          <p:cNvPr id="269" name="Google Shape;269;g22ae76d62e1_0_84"/>
          <p:cNvSpPr txBox="1"/>
          <p:nvPr/>
        </p:nvSpPr>
        <p:spPr>
          <a:xfrm>
            <a:off x="8416676" y="1277300"/>
            <a:ext cx="336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CA" sz="1200" u="none" cap="none" strike="noStrike">
                <a:solidFill>
                  <a:srgbClr val="000000"/>
                </a:solidFill>
                <a:latin typeface="Lato"/>
                <a:ea typeface="Lato"/>
                <a:cs typeface="Lato"/>
                <a:sym typeface="Lato"/>
              </a:rPr>
              <a:t>Anchor (current encoding configuration) </a:t>
            </a:r>
            <a:endParaRPr b="0" i="0" sz="1200" u="none" cap="none" strike="noStrike">
              <a:solidFill>
                <a:srgbClr val="000000"/>
              </a:solidFill>
              <a:latin typeface="Lato"/>
              <a:ea typeface="Lato"/>
              <a:cs typeface="Lato"/>
              <a:sym typeface="Lato"/>
            </a:endParaRPr>
          </a:p>
        </p:txBody>
      </p:sp>
      <p:sp>
        <p:nvSpPr>
          <p:cNvPr id="270" name="Google Shape;270;g22ae76d62e1_0_84"/>
          <p:cNvSpPr txBox="1"/>
          <p:nvPr/>
        </p:nvSpPr>
        <p:spPr>
          <a:xfrm>
            <a:off x="690900" y="2034150"/>
            <a:ext cx="5933400" cy="3510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Lato"/>
              <a:buChar char="●"/>
            </a:pPr>
            <a:r>
              <a:rPr lang="en-CA" sz="1800">
                <a:solidFill>
                  <a:srgbClr val="000000"/>
                </a:solidFill>
                <a:latin typeface="Lato"/>
                <a:ea typeface="Lato"/>
                <a:cs typeface="Lato"/>
                <a:sym typeface="Lato"/>
              </a:rPr>
              <a:t> Both </a:t>
            </a:r>
            <a:r>
              <a:rPr b="1" lang="en-CA" sz="1800">
                <a:solidFill>
                  <a:srgbClr val="FF0E00"/>
                </a:solidFill>
                <a:latin typeface="Lato"/>
                <a:ea typeface="Lato"/>
                <a:cs typeface="Lato"/>
                <a:sym typeface="Lato"/>
              </a:rPr>
              <a:t>VMAF</a:t>
            </a:r>
            <a:r>
              <a:rPr lang="en-CA" sz="1800">
                <a:solidFill>
                  <a:srgbClr val="000000"/>
                </a:solidFill>
                <a:latin typeface="Lato"/>
                <a:ea typeface="Lato"/>
                <a:cs typeface="Lato"/>
                <a:sym typeface="Lato"/>
              </a:rPr>
              <a:t> and </a:t>
            </a:r>
            <a:r>
              <a:rPr b="1" lang="en-CA" sz="1800">
                <a:solidFill>
                  <a:srgbClr val="0071CE"/>
                </a:solidFill>
                <a:latin typeface="Lato"/>
                <a:ea typeface="Lato"/>
                <a:cs typeface="Lato"/>
                <a:sym typeface="Lato"/>
              </a:rPr>
              <a:t>SSIMPLUS</a:t>
            </a:r>
            <a:r>
              <a:rPr lang="en-CA" sz="1800">
                <a:solidFill>
                  <a:srgbClr val="0071CE"/>
                </a:solidFill>
                <a:latin typeface="Lato"/>
                <a:ea typeface="Lato"/>
                <a:cs typeface="Lato"/>
                <a:sym typeface="Lato"/>
              </a:rPr>
              <a:t> </a:t>
            </a:r>
            <a:r>
              <a:rPr lang="en-CA" sz="1800">
                <a:solidFill>
                  <a:srgbClr val="000000"/>
                </a:solidFill>
                <a:latin typeface="Lato"/>
                <a:ea typeface="Lato"/>
                <a:cs typeface="Lato"/>
                <a:sym typeface="Lato"/>
              </a:rPr>
              <a:t>satisfy necessary conditions, i.e.</a:t>
            </a:r>
            <a:br>
              <a:rPr lang="en-CA" sz="1800">
                <a:solidFill>
                  <a:srgbClr val="000000"/>
                </a:solidFill>
                <a:latin typeface="Lato"/>
                <a:ea typeface="Lato"/>
                <a:cs typeface="Lato"/>
                <a:sym typeface="Lato"/>
              </a:rPr>
            </a:br>
            <a:r>
              <a:rPr lang="en-CA" sz="1800">
                <a:solidFill>
                  <a:srgbClr val="000000"/>
                </a:solidFill>
                <a:latin typeface="Lato"/>
                <a:ea typeface="Lato"/>
                <a:cs typeface="Lato"/>
                <a:sym typeface="Lato"/>
              </a:rPr>
              <a:t>	a) Have high correlations with MOS</a:t>
            </a:r>
            <a:endParaRPr sz="1800">
              <a:solidFill>
                <a:srgbClr val="000000"/>
              </a:solidFill>
              <a:latin typeface="Lato"/>
              <a:ea typeface="Lato"/>
              <a:cs typeface="Lato"/>
              <a:sym typeface="Lato"/>
            </a:endParaRPr>
          </a:p>
          <a:p>
            <a:pPr indent="457200" lvl="0" marL="457200" rtl="0" algn="l">
              <a:lnSpc>
                <a:spcPct val="115000"/>
              </a:lnSpc>
              <a:spcBef>
                <a:spcPts val="0"/>
              </a:spcBef>
              <a:spcAft>
                <a:spcPts val="0"/>
              </a:spcAft>
              <a:buNone/>
            </a:pPr>
            <a:r>
              <a:rPr lang="en-CA" sz="1800">
                <a:solidFill>
                  <a:srgbClr val="000000"/>
                </a:solidFill>
                <a:latin typeface="Lato"/>
                <a:ea typeface="Lato"/>
                <a:cs typeface="Lato"/>
                <a:sym typeface="Lato"/>
              </a:rPr>
              <a:t>b) Have low MAE </a:t>
            </a:r>
            <a:endParaRPr sz="1800">
              <a:solidFill>
                <a:srgbClr val="000000"/>
              </a:solidFill>
              <a:latin typeface="Lato"/>
              <a:ea typeface="Lato"/>
              <a:cs typeface="Lato"/>
              <a:sym typeface="Lato"/>
            </a:endParaRPr>
          </a:p>
          <a:p>
            <a:pPr indent="457200" lvl="0" marL="457200" rtl="0" algn="l">
              <a:lnSpc>
                <a:spcPct val="115000"/>
              </a:lnSpc>
              <a:spcBef>
                <a:spcPts val="0"/>
              </a:spcBef>
              <a:spcAft>
                <a:spcPts val="0"/>
              </a:spcAft>
              <a:buNone/>
            </a:pPr>
            <a:r>
              <a:rPr lang="en-CA" sz="1800">
                <a:solidFill>
                  <a:srgbClr val="000000"/>
                </a:solidFill>
                <a:latin typeface="Lato"/>
                <a:ea typeface="Lato"/>
                <a:cs typeface="Lato"/>
                <a:sym typeface="Lato"/>
              </a:rPr>
              <a:t>c) Linear enough</a:t>
            </a:r>
            <a:endParaRPr sz="1800">
              <a:latin typeface="Lato"/>
              <a:ea typeface="Lato"/>
              <a:cs typeface="Lato"/>
              <a:sym typeface="Lato"/>
            </a:endParaRPr>
          </a:p>
          <a:p>
            <a:pPr indent="0" lvl="0" marL="457200" rtl="0" algn="l">
              <a:lnSpc>
                <a:spcPct val="115000"/>
              </a:lnSpc>
              <a:spcBef>
                <a:spcPts val="0"/>
              </a:spcBef>
              <a:spcAft>
                <a:spcPts val="0"/>
              </a:spcAft>
              <a:buNone/>
            </a:pPr>
            <a:r>
              <a:t/>
            </a:r>
            <a:endParaRPr sz="1800">
              <a:solidFill>
                <a:srgbClr val="000000"/>
              </a:solidFill>
              <a:latin typeface="Lato"/>
              <a:ea typeface="Lato"/>
              <a:cs typeface="Lato"/>
              <a:sym typeface="Lato"/>
            </a:endParaRPr>
          </a:p>
          <a:p>
            <a:pPr indent="0" lvl="0" marL="0" rtl="0" algn="l">
              <a:lnSpc>
                <a:spcPct val="115000"/>
              </a:lnSpc>
              <a:spcBef>
                <a:spcPts val="0"/>
              </a:spcBef>
              <a:spcAft>
                <a:spcPts val="0"/>
              </a:spcAft>
              <a:buNone/>
            </a:pPr>
            <a:r>
              <a:rPr lang="en-CA" sz="1800">
                <a:solidFill>
                  <a:srgbClr val="000000"/>
                </a:solidFill>
                <a:latin typeface="Lato"/>
                <a:ea typeface="Lato"/>
                <a:cs typeface="Lato"/>
                <a:sym typeface="Lato"/>
              </a:rPr>
              <a:t>Meaning: They give us more or less the same Q-D curves </a:t>
            </a:r>
            <a:endParaRPr sz="1800">
              <a:latin typeface="Lato"/>
              <a:ea typeface="Lato"/>
              <a:cs typeface="Lato"/>
              <a:sym typeface="Lato"/>
            </a:endParaRPr>
          </a:p>
          <a:p>
            <a:pPr indent="0" lvl="0" marL="457200" rtl="0" algn="l">
              <a:lnSpc>
                <a:spcPct val="115000"/>
              </a:lnSpc>
              <a:spcBef>
                <a:spcPts val="0"/>
              </a:spcBef>
              <a:spcAft>
                <a:spcPts val="0"/>
              </a:spcAft>
              <a:buNone/>
            </a:pPr>
            <a:r>
              <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Using</a:t>
            </a:r>
            <a:r>
              <a:rPr lang="en-CA" sz="1800">
                <a:solidFill>
                  <a:srgbClr val="000000"/>
                </a:solidFill>
                <a:latin typeface="Lato"/>
                <a:ea typeface="Lato"/>
                <a:cs typeface="Lato"/>
                <a:sym typeface="Lato"/>
              </a:rPr>
              <a:t> JND data, there is lower room for quality reduction based on </a:t>
            </a:r>
            <a:r>
              <a:rPr b="1" lang="en-CA" sz="1800">
                <a:solidFill>
                  <a:srgbClr val="FF0E00"/>
                </a:solidFill>
                <a:latin typeface="Lato"/>
                <a:ea typeface="Lato"/>
                <a:cs typeface="Lato"/>
                <a:sym typeface="Lato"/>
              </a:rPr>
              <a:t>VMAF</a:t>
            </a:r>
            <a:r>
              <a:rPr lang="en-CA" sz="1800">
                <a:solidFill>
                  <a:srgbClr val="000000"/>
                </a:solidFill>
                <a:latin typeface="Lato"/>
                <a:ea typeface="Lato"/>
                <a:cs typeface="Lato"/>
                <a:sym typeface="Lato"/>
              </a:rPr>
              <a:t> compared to</a:t>
            </a:r>
            <a:r>
              <a:rPr b="1" lang="en-CA" sz="1800">
                <a:solidFill>
                  <a:srgbClr val="0071CE"/>
                </a:solidFill>
                <a:latin typeface="Lato"/>
                <a:ea typeface="Lato"/>
                <a:cs typeface="Lato"/>
                <a:sym typeface="Lato"/>
              </a:rPr>
              <a:t> SSIMPLUS</a:t>
            </a:r>
            <a:r>
              <a:rPr lang="en-CA" sz="1800">
                <a:solidFill>
                  <a:srgbClr val="000000"/>
                </a:solidFill>
                <a:latin typeface="Lato"/>
                <a:ea typeface="Lato"/>
                <a:cs typeface="Lato"/>
                <a:sym typeface="Lato"/>
              </a:rPr>
              <a:t> </a:t>
            </a:r>
            <a:r>
              <a:rPr lang="en-CA" sz="1800">
                <a:latin typeface="Lato"/>
                <a:ea typeface="Lato"/>
                <a:cs typeface="Lato"/>
                <a:sym typeface="Lato"/>
              </a:rPr>
              <a:t> </a:t>
            </a:r>
            <a:endParaRPr sz="1800">
              <a:latin typeface="Lato"/>
              <a:ea typeface="Lato"/>
              <a:cs typeface="Lato"/>
              <a:sym typeface="Lato"/>
            </a:endParaRPr>
          </a:p>
        </p:txBody>
      </p:sp>
      <p:cxnSp>
        <p:nvCxnSpPr>
          <p:cNvPr id="271" name="Google Shape;271;g22ae76d62e1_0_84"/>
          <p:cNvCxnSpPr/>
          <p:nvPr/>
        </p:nvCxnSpPr>
        <p:spPr>
          <a:xfrm rot="10800000">
            <a:off x="10095631" y="1646591"/>
            <a:ext cx="3300" cy="290700"/>
          </a:xfrm>
          <a:prstGeom prst="straightConnector1">
            <a:avLst/>
          </a:prstGeom>
          <a:noFill/>
          <a:ln cap="flat" cmpd="sng" w="9525">
            <a:solidFill>
              <a:srgbClr val="000000"/>
            </a:solidFill>
            <a:prstDash val="solid"/>
            <a:round/>
            <a:headEnd len="sm" w="sm" type="none"/>
            <a:tailEnd len="med" w="med" type="triangle"/>
          </a:ln>
        </p:spPr>
      </p:cxnSp>
      <p:sp>
        <p:nvSpPr>
          <p:cNvPr id="272" name="Google Shape;272;g22ae76d62e1_0_84"/>
          <p:cNvSpPr txBox="1"/>
          <p:nvPr/>
        </p:nvSpPr>
        <p:spPr>
          <a:xfrm>
            <a:off x="647700" y="1504951"/>
            <a:ext cx="16341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1800">
                <a:solidFill>
                  <a:srgbClr val="0071CE"/>
                </a:solidFill>
                <a:latin typeface="Lato"/>
                <a:ea typeface="Lato"/>
                <a:cs typeface="Lato"/>
                <a:sym typeface="Lato"/>
              </a:rPr>
              <a:t>Assumptions:</a:t>
            </a:r>
            <a:endParaRPr b="1" sz="1800">
              <a:solidFill>
                <a:srgbClr val="0071CE"/>
              </a:solidFill>
              <a:latin typeface="Lato"/>
              <a:ea typeface="Lato"/>
              <a:cs typeface="Lato"/>
              <a:sym typeface="Lato"/>
            </a:endParaRPr>
          </a:p>
        </p:txBody>
      </p:sp>
      <p:sp>
        <p:nvSpPr>
          <p:cNvPr id="273" name="Google Shape;273;g22ae76d62e1_0_84"/>
          <p:cNvSpPr txBox="1"/>
          <p:nvPr/>
        </p:nvSpPr>
        <p:spPr>
          <a:xfrm>
            <a:off x="723900" y="731675"/>
            <a:ext cx="3695700" cy="307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200"/>
              <a:buFont typeface="Arial"/>
              <a:buNone/>
            </a:pPr>
            <a:r>
              <a:rPr lang="en-CA" sz="2000">
                <a:solidFill>
                  <a:srgbClr val="0071CE"/>
                </a:solidFill>
                <a:latin typeface="Lato Black"/>
                <a:ea typeface="Lato Black"/>
                <a:cs typeface="Lato Black"/>
                <a:sym typeface="Lato Black"/>
              </a:rPr>
              <a:t>Metrics and savings</a:t>
            </a:r>
            <a:endParaRPr b="0" i="0" sz="2000" u="none" cap="none" strike="noStrike">
              <a:solidFill>
                <a:srgbClr val="000000"/>
              </a:solidFill>
              <a:latin typeface="Lato Black"/>
              <a:ea typeface="Lato Black"/>
              <a:cs typeface="Lato Black"/>
              <a:sym typeface="Lato Black"/>
            </a:endParaRPr>
          </a:p>
        </p:txBody>
      </p:sp>
      <p:cxnSp>
        <p:nvCxnSpPr>
          <p:cNvPr id="274" name="Google Shape;274;g22ae76d62e1_0_84"/>
          <p:cNvCxnSpPr/>
          <p:nvPr/>
        </p:nvCxnSpPr>
        <p:spPr>
          <a:xfrm flipH="1" rot="10800000">
            <a:off x="723900" y="571575"/>
            <a:ext cx="5867400" cy="29100"/>
          </a:xfrm>
          <a:prstGeom prst="straightConnector1">
            <a:avLst/>
          </a:prstGeom>
          <a:noFill/>
          <a:ln cap="flat" cmpd="sng" w="12700">
            <a:solidFill>
              <a:srgbClr val="0072CE"/>
            </a:solidFill>
            <a:prstDash val="solid"/>
            <a:miter lim="800000"/>
            <a:headEnd len="sm" w="sm" type="none"/>
            <a:tailEnd len="sm" w="sm" type="none"/>
          </a:ln>
        </p:spPr>
      </p:cxnSp>
      <p:cxnSp>
        <p:nvCxnSpPr>
          <p:cNvPr id="275" name="Google Shape;275;g22ae76d62e1_0_84"/>
          <p:cNvCxnSpPr/>
          <p:nvPr/>
        </p:nvCxnSpPr>
        <p:spPr>
          <a:xfrm flipH="1" rot="10800000">
            <a:off x="723900" y="1170475"/>
            <a:ext cx="5867400" cy="29100"/>
          </a:xfrm>
          <a:prstGeom prst="straightConnector1">
            <a:avLst/>
          </a:prstGeom>
          <a:noFill/>
          <a:ln cap="flat" cmpd="sng" w="12700">
            <a:solidFill>
              <a:srgbClr val="0072CE"/>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22ae76d62e1_0_119"/>
          <p:cNvSpPr txBox="1"/>
          <p:nvPr/>
        </p:nvSpPr>
        <p:spPr>
          <a:xfrm>
            <a:off x="688350" y="1646600"/>
            <a:ext cx="5938500" cy="200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CA" sz="1800">
                <a:solidFill>
                  <a:srgbClr val="000000"/>
                </a:solidFill>
                <a:latin typeface="Lato"/>
                <a:ea typeface="Lato"/>
                <a:cs typeface="Lato"/>
                <a:sym typeface="Lato"/>
              </a:rPr>
              <a:t>By specifically examining the first Just Noticeable Difference (JND) and gathering the corresponding bitrate values for those videos from the VideoSet dataset, it is possible to estimate the potential bandwidth savings using the two metrics with different anchor bitrate values.</a:t>
            </a:r>
            <a:endParaRPr sz="1800">
              <a:latin typeface="Lato"/>
              <a:ea typeface="Lato"/>
              <a:cs typeface="Lato"/>
              <a:sym typeface="Lato"/>
            </a:endParaRPr>
          </a:p>
          <a:p>
            <a:pPr indent="0" lvl="0" marL="457200" rtl="0" algn="l">
              <a:lnSpc>
                <a:spcPct val="115000"/>
              </a:lnSpc>
              <a:spcBef>
                <a:spcPts val="0"/>
              </a:spcBef>
              <a:spcAft>
                <a:spcPts val="0"/>
              </a:spcAft>
              <a:buNone/>
            </a:pPr>
            <a:r>
              <a:t/>
            </a:r>
            <a:endParaRPr sz="1800">
              <a:solidFill>
                <a:srgbClr val="000000"/>
              </a:solidFill>
              <a:latin typeface="Lato"/>
              <a:ea typeface="Lato"/>
              <a:cs typeface="Lato"/>
              <a:sym typeface="Lato"/>
            </a:endParaRPr>
          </a:p>
          <a:p>
            <a:pPr indent="0" lvl="0" marL="0" rtl="0" algn="l">
              <a:lnSpc>
                <a:spcPct val="115000"/>
              </a:lnSpc>
              <a:spcBef>
                <a:spcPts val="0"/>
              </a:spcBef>
              <a:spcAft>
                <a:spcPts val="0"/>
              </a:spcAft>
              <a:buNone/>
            </a:pPr>
            <a:r>
              <a:t/>
            </a:r>
            <a:endParaRPr sz="1800">
              <a:latin typeface="Lato"/>
              <a:ea typeface="Lato"/>
              <a:cs typeface="Lato"/>
              <a:sym typeface="Lato"/>
            </a:endParaRPr>
          </a:p>
        </p:txBody>
      </p:sp>
      <p:graphicFrame>
        <p:nvGraphicFramePr>
          <p:cNvPr id="282" name="Google Shape;282;g22ae76d62e1_0_119"/>
          <p:cNvGraphicFramePr/>
          <p:nvPr/>
        </p:nvGraphicFramePr>
        <p:xfrm>
          <a:off x="702925" y="3544050"/>
          <a:ext cx="3000000" cy="3000000"/>
        </p:xfrm>
        <a:graphic>
          <a:graphicData uri="http://schemas.openxmlformats.org/drawingml/2006/table">
            <a:tbl>
              <a:tblPr>
                <a:noFill/>
                <a:tableStyleId>{67037AC5-7E22-48D1-8FFB-E9AEFAA0A9A0}</a:tableStyleId>
              </a:tblPr>
              <a:tblGrid>
                <a:gridCol w="2044400"/>
                <a:gridCol w="2130625"/>
                <a:gridCol w="2018500"/>
              </a:tblGrid>
              <a:tr h="544350">
                <a:tc>
                  <a:txBody>
                    <a:bodyPr/>
                    <a:lstStyle/>
                    <a:p>
                      <a:pPr indent="0" lvl="0" marL="0" marR="0" rtl="0" algn="ctr">
                        <a:lnSpc>
                          <a:spcPct val="115000"/>
                        </a:lnSpc>
                        <a:spcBef>
                          <a:spcPts val="0"/>
                        </a:spcBef>
                        <a:spcAft>
                          <a:spcPts val="0"/>
                        </a:spcAft>
                        <a:buClr>
                          <a:srgbClr val="000000"/>
                        </a:buClr>
                        <a:buSzPts val="1100"/>
                        <a:buFont typeface="Arial"/>
                        <a:buNone/>
                      </a:pPr>
                      <a:r>
                        <a:rPr b="1" lang="en-CA" sz="1200" u="none" cap="none" strike="noStrike">
                          <a:latin typeface="Lato"/>
                          <a:ea typeface="Lato"/>
                          <a:cs typeface="Lato"/>
                          <a:sym typeface="Lato"/>
                        </a:rPr>
                        <a:t>   Anchor bitrate (1080p)</a:t>
                      </a:r>
                      <a:endParaRPr b="1" sz="1200" u="none" cap="none" strike="noStrike">
                        <a:latin typeface="Lato"/>
                        <a:ea typeface="Lato"/>
                        <a:cs typeface="Lato"/>
                        <a:sym typeface="Lato"/>
                      </a:endParaRPr>
                    </a:p>
                  </a:txBody>
                  <a:tcPr marT="9525" marB="91425" marR="9525" marL="9525" anchor="ctr">
                    <a:lnT cap="flat" cmpd="sng" w="19050">
                      <a:solidFill>
                        <a:srgbClr val="44546A"/>
                      </a:solidFill>
                      <a:prstDash val="solid"/>
                      <a:round/>
                      <a:headEnd len="sm" w="sm" type="none"/>
                      <a:tailEnd len="sm" w="sm" type="none"/>
                    </a:lnT>
                    <a:lnB cap="flat" cmpd="sng" w="19050">
                      <a:solidFill>
                        <a:srgbClr val="44546A"/>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CA" sz="1200" u="none" cap="none" strike="noStrike">
                          <a:solidFill>
                            <a:srgbClr val="0072CE"/>
                          </a:solidFill>
                          <a:latin typeface="Lato"/>
                          <a:ea typeface="Lato"/>
                          <a:cs typeface="Lato"/>
                          <a:sym typeface="Lato"/>
                        </a:rPr>
                        <a:t> Delta IMAX SVS 1.16</a:t>
                      </a:r>
                      <a:endParaRPr b="1" sz="1200" u="none" cap="none" strike="noStrike">
                        <a:solidFill>
                          <a:srgbClr val="0072CE"/>
                        </a:solidFill>
                        <a:latin typeface="Lato"/>
                        <a:ea typeface="Lato"/>
                        <a:cs typeface="Lato"/>
                        <a:sym typeface="Lato"/>
                      </a:endParaRPr>
                    </a:p>
                  </a:txBody>
                  <a:tcPr marT="9525" marB="91425" marR="9525" marL="9525" anchor="ctr">
                    <a:lnT cap="flat" cmpd="sng" w="19050">
                      <a:solidFill>
                        <a:srgbClr val="44546A"/>
                      </a:solidFill>
                      <a:prstDash val="solid"/>
                      <a:round/>
                      <a:headEnd len="sm" w="sm" type="none"/>
                      <a:tailEnd len="sm" w="sm" type="none"/>
                    </a:lnT>
                    <a:lnB cap="flat" cmpd="sng" w="19050">
                      <a:solidFill>
                        <a:srgbClr val="44546A"/>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CA" sz="1200" u="none" cap="none" strike="noStrike">
                          <a:solidFill>
                            <a:srgbClr val="FF0000"/>
                          </a:solidFill>
                          <a:latin typeface="Lato"/>
                          <a:ea typeface="Lato"/>
                          <a:cs typeface="Lato"/>
                          <a:sym typeface="Lato"/>
                        </a:rPr>
                        <a:t>  Delta VMAF 0.03</a:t>
                      </a:r>
                      <a:endParaRPr b="1" sz="1200" u="none" cap="none" strike="noStrike">
                        <a:solidFill>
                          <a:srgbClr val="FF0000"/>
                        </a:solidFill>
                        <a:latin typeface="Lato"/>
                        <a:ea typeface="Lato"/>
                        <a:cs typeface="Lato"/>
                        <a:sym typeface="Lato"/>
                      </a:endParaRPr>
                    </a:p>
                  </a:txBody>
                  <a:tcPr marT="9525" marB="91425" marR="9525" marL="9525" anchor="ctr">
                    <a:lnT cap="flat" cmpd="sng" w="19050">
                      <a:solidFill>
                        <a:srgbClr val="44546A"/>
                      </a:solidFill>
                      <a:prstDash val="solid"/>
                      <a:round/>
                      <a:headEnd len="sm" w="sm" type="none"/>
                      <a:tailEnd len="sm" w="sm" type="none"/>
                    </a:lnT>
                    <a:lnB cap="flat" cmpd="sng" w="19050">
                      <a:solidFill>
                        <a:srgbClr val="44546A"/>
                      </a:solidFill>
                      <a:prstDash val="solid"/>
                      <a:round/>
                      <a:headEnd len="sm" w="sm" type="none"/>
                      <a:tailEnd len="sm" w="sm" type="none"/>
                    </a:lnB>
                  </a:tcPr>
                </a:tc>
              </a:tr>
              <a:tr h="544350">
                <a:tc>
                  <a:txBody>
                    <a:bodyPr/>
                    <a:lstStyle/>
                    <a:p>
                      <a:pPr indent="0" lvl="0" marL="0" marR="0" rtl="0" algn="ctr">
                        <a:lnSpc>
                          <a:spcPct val="115000"/>
                        </a:lnSpc>
                        <a:spcBef>
                          <a:spcPts val="0"/>
                        </a:spcBef>
                        <a:spcAft>
                          <a:spcPts val="0"/>
                        </a:spcAft>
                        <a:buClr>
                          <a:srgbClr val="000000"/>
                        </a:buClr>
                        <a:buSzPts val="1000"/>
                        <a:buFont typeface="Arial"/>
                        <a:buNone/>
                      </a:pPr>
                      <a:r>
                        <a:rPr lang="en-CA" sz="1200" u="none" cap="none" strike="noStrike">
                          <a:latin typeface="Lato"/>
                          <a:ea typeface="Lato"/>
                          <a:cs typeface="Lato"/>
                          <a:sym typeface="Lato"/>
                        </a:rPr>
                        <a:t>~8.5Mbps</a:t>
                      </a:r>
                      <a:endParaRPr sz="1200" u="none" cap="none" strike="noStrike">
                        <a:latin typeface="Lato"/>
                        <a:ea typeface="Lato"/>
                        <a:cs typeface="Lato"/>
                        <a:sym typeface="Lato"/>
                      </a:endParaRPr>
                    </a:p>
                  </a:txBody>
                  <a:tcPr marT="9525" marB="91425" marR="9525" marL="9525" anchor="ctr">
                    <a:lnT cap="flat" cmpd="sng" w="19050">
                      <a:solidFill>
                        <a:srgbClr val="44546A"/>
                      </a:solidFill>
                      <a:prstDash val="solid"/>
                      <a:round/>
                      <a:headEnd len="sm" w="sm" type="none"/>
                      <a:tailEnd len="sm" w="sm" type="none"/>
                    </a:lnT>
                    <a:lnB cap="flat" cmpd="sng" w="9525">
                      <a:solidFill>
                        <a:srgbClr val="44546A"/>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CA" sz="1200" u="none" cap="none" strike="noStrike">
                          <a:latin typeface="Lato"/>
                          <a:ea typeface="Lato"/>
                          <a:cs typeface="Lato"/>
                          <a:sym typeface="Lato"/>
                        </a:rPr>
                        <a:t>Save 28.94% </a:t>
                      </a:r>
                      <a:endParaRPr sz="1200" u="none" cap="none" strike="noStrike">
                        <a:latin typeface="Lato"/>
                        <a:ea typeface="Lato"/>
                        <a:cs typeface="Lato"/>
                        <a:sym typeface="Lato"/>
                      </a:endParaRPr>
                    </a:p>
                  </a:txBody>
                  <a:tcPr marT="9525" marB="91425" marR="9525" marL="9525" anchor="ctr">
                    <a:lnT cap="flat" cmpd="sng" w="19050">
                      <a:solidFill>
                        <a:srgbClr val="44546A"/>
                      </a:solidFill>
                      <a:prstDash val="solid"/>
                      <a:round/>
                      <a:headEnd len="sm" w="sm" type="none"/>
                      <a:tailEnd len="sm" w="sm" type="none"/>
                    </a:lnT>
                    <a:lnB cap="flat" cmpd="sng" w="9525">
                      <a:solidFill>
                        <a:srgbClr val="44546A"/>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CA" sz="1200" u="none" cap="none" strike="noStrike">
                          <a:latin typeface="Lato"/>
                          <a:ea typeface="Lato"/>
                          <a:cs typeface="Lato"/>
                          <a:sym typeface="Lato"/>
                        </a:rPr>
                        <a:t>Save 2.92% </a:t>
                      </a:r>
                      <a:endParaRPr sz="1200" u="none" cap="none" strike="noStrike">
                        <a:latin typeface="Lato"/>
                        <a:ea typeface="Lato"/>
                        <a:cs typeface="Lato"/>
                        <a:sym typeface="Lato"/>
                      </a:endParaRPr>
                    </a:p>
                  </a:txBody>
                  <a:tcPr marT="9525" marB="91425" marR="9525" marL="9525" anchor="ctr">
                    <a:lnT cap="flat" cmpd="sng" w="19050">
                      <a:solidFill>
                        <a:srgbClr val="44546A"/>
                      </a:solidFill>
                      <a:prstDash val="solid"/>
                      <a:round/>
                      <a:headEnd len="sm" w="sm" type="none"/>
                      <a:tailEnd len="sm" w="sm" type="none"/>
                    </a:lnT>
                    <a:lnB cap="flat" cmpd="sng" w="9525">
                      <a:solidFill>
                        <a:srgbClr val="44546A"/>
                      </a:solidFill>
                      <a:prstDash val="solid"/>
                      <a:round/>
                      <a:headEnd len="sm" w="sm" type="none"/>
                      <a:tailEnd len="sm" w="sm" type="none"/>
                    </a:lnB>
                  </a:tcPr>
                </a:tc>
              </a:tr>
              <a:tr h="544350">
                <a:tc>
                  <a:txBody>
                    <a:bodyPr/>
                    <a:lstStyle/>
                    <a:p>
                      <a:pPr indent="0" lvl="0" marL="0" marR="0" rtl="0" algn="ctr">
                        <a:lnSpc>
                          <a:spcPct val="115000"/>
                        </a:lnSpc>
                        <a:spcBef>
                          <a:spcPts val="0"/>
                        </a:spcBef>
                        <a:spcAft>
                          <a:spcPts val="0"/>
                        </a:spcAft>
                        <a:buClr>
                          <a:srgbClr val="000000"/>
                        </a:buClr>
                        <a:buSzPts val="1000"/>
                        <a:buFont typeface="Arial"/>
                        <a:buNone/>
                      </a:pPr>
                      <a:r>
                        <a:rPr lang="en-CA" sz="1200" u="none" cap="none" strike="noStrike">
                          <a:latin typeface="Lato"/>
                          <a:ea typeface="Lato"/>
                          <a:cs typeface="Lato"/>
                          <a:sym typeface="Lato"/>
                        </a:rPr>
                        <a:t> ~7.0Mbps</a:t>
                      </a:r>
                      <a:endParaRPr sz="1200" u="none" cap="none" strike="noStrike">
                        <a:latin typeface="Lato"/>
                        <a:ea typeface="Lato"/>
                        <a:cs typeface="Lato"/>
                        <a:sym typeface="Lato"/>
                      </a:endParaRPr>
                    </a:p>
                  </a:txBody>
                  <a:tcPr marT="9525" marB="91425" marR="9525" marL="9525" anchor="ctr">
                    <a:lnT cap="flat" cmpd="sng" w="9525">
                      <a:solidFill>
                        <a:srgbClr val="44546A"/>
                      </a:solidFill>
                      <a:prstDash val="solid"/>
                      <a:round/>
                      <a:headEnd len="sm" w="sm" type="none"/>
                      <a:tailEnd len="sm" w="sm" type="none"/>
                    </a:lnT>
                    <a:lnB cap="flat" cmpd="sng" w="9525">
                      <a:solidFill>
                        <a:srgbClr val="44546A"/>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CA" sz="1200" u="none" cap="none" strike="noStrike">
                          <a:latin typeface="Lato"/>
                          <a:ea typeface="Lato"/>
                          <a:cs typeface="Lato"/>
                          <a:sym typeface="Lato"/>
                        </a:rPr>
                        <a:t>Save 25.80%</a:t>
                      </a:r>
                      <a:endParaRPr sz="1200" u="none" cap="none" strike="noStrike">
                        <a:latin typeface="Lato"/>
                        <a:ea typeface="Lato"/>
                        <a:cs typeface="Lato"/>
                        <a:sym typeface="Lato"/>
                      </a:endParaRPr>
                    </a:p>
                  </a:txBody>
                  <a:tcPr marT="9525" marB="91425" marR="9525" marL="9525" anchor="ctr">
                    <a:lnT cap="flat" cmpd="sng" w="9525">
                      <a:solidFill>
                        <a:srgbClr val="44546A"/>
                      </a:solidFill>
                      <a:prstDash val="solid"/>
                      <a:round/>
                      <a:headEnd len="sm" w="sm" type="none"/>
                      <a:tailEnd len="sm" w="sm" type="none"/>
                    </a:lnT>
                    <a:lnB cap="flat" cmpd="sng" w="9525">
                      <a:solidFill>
                        <a:srgbClr val="44546A"/>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CA" sz="1200" u="none" cap="none" strike="noStrike">
                          <a:latin typeface="Lato"/>
                          <a:ea typeface="Lato"/>
                          <a:cs typeface="Lato"/>
                          <a:sym typeface="Lato"/>
                        </a:rPr>
                        <a:t>Save 1.91%  </a:t>
                      </a:r>
                      <a:endParaRPr sz="1200" u="none" cap="none" strike="noStrike">
                        <a:latin typeface="Lato"/>
                        <a:ea typeface="Lato"/>
                        <a:cs typeface="Lato"/>
                        <a:sym typeface="Lato"/>
                      </a:endParaRPr>
                    </a:p>
                  </a:txBody>
                  <a:tcPr marT="9525" marB="91425" marR="9525" marL="9525" anchor="ctr">
                    <a:lnT cap="flat" cmpd="sng" w="9525">
                      <a:solidFill>
                        <a:srgbClr val="44546A"/>
                      </a:solidFill>
                      <a:prstDash val="solid"/>
                      <a:round/>
                      <a:headEnd len="sm" w="sm" type="none"/>
                      <a:tailEnd len="sm" w="sm" type="none"/>
                    </a:lnT>
                    <a:lnB cap="flat" cmpd="sng" w="9525">
                      <a:solidFill>
                        <a:srgbClr val="44546A"/>
                      </a:solidFill>
                      <a:prstDash val="solid"/>
                      <a:round/>
                      <a:headEnd len="sm" w="sm" type="none"/>
                      <a:tailEnd len="sm" w="sm" type="none"/>
                    </a:lnB>
                  </a:tcPr>
                </a:tc>
              </a:tr>
              <a:tr h="544350">
                <a:tc>
                  <a:txBody>
                    <a:bodyPr/>
                    <a:lstStyle/>
                    <a:p>
                      <a:pPr indent="0" lvl="0" marL="0" marR="0" rtl="0" algn="ctr">
                        <a:lnSpc>
                          <a:spcPct val="115000"/>
                        </a:lnSpc>
                        <a:spcBef>
                          <a:spcPts val="0"/>
                        </a:spcBef>
                        <a:spcAft>
                          <a:spcPts val="0"/>
                        </a:spcAft>
                        <a:buClr>
                          <a:srgbClr val="000000"/>
                        </a:buClr>
                        <a:buSzPts val="1000"/>
                        <a:buFont typeface="Arial"/>
                        <a:buNone/>
                      </a:pPr>
                      <a:r>
                        <a:rPr lang="en-CA" sz="1200" u="none" cap="none" strike="noStrike">
                          <a:latin typeface="Lato"/>
                          <a:ea typeface="Lato"/>
                          <a:cs typeface="Lato"/>
                          <a:sym typeface="Lato"/>
                        </a:rPr>
                        <a:t>  ~6.5Mbps</a:t>
                      </a:r>
                      <a:endParaRPr sz="1200" u="none" cap="none" strike="noStrike">
                        <a:latin typeface="Lato"/>
                        <a:ea typeface="Lato"/>
                        <a:cs typeface="Lato"/>
                        <a:sym typeface="Lato"/>
                      </a:endParaRPr>
                    </a:p>
                  </a:txBody>
                  <a:tcPr marT="9525" marB="91425" marR="9525" marL="9525" anchor="ctr">
                    <a:lnT cap="flat" cmpd="sng" w="9525">
                      <a:solidFill>
                        <a:srgbClr val="44546A"/>
                      </a:solidFill>
                      <a:prstDash val="solid"/>
                      <a:round/>
                      <a:headEnd len="sm" w="sm" type="none"/>
                      <a:tailEnd len="sm" w="sm" type="none"/>
                    </a:lnT>
                    <a:lnB cap="flat" cmpd="sng" w="9525">
                      <a:solidFill>
                        <a:srgbClr val="44546A"/>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CA" sz="1200" u="none" cap="none" strike="noStrike">
                          <a:latin typeface="Lato"/>
                          <a:ea typeface="Lato"/>
                          <a:cs typeface="Lato"/>
                          <a:sym typeface="Lato"/>
                        </a:rPr>
                        <a:t>Save 24.09%</a:t>
                      </a:r>
                      <a:endParaRPr sz="1200" u="none" cap="none" strike="noStrike">
                        <a:latin typeface="Lato"/>
                        <a:ea typeface="Lato"/>
                        <a:cs typeface="Lato"/>
                        <a:sym typeface="Lato"/>
                      </a:endParaRPr>
                    </a:p>
                  </a:txBody>
                  <a:tcPr marT="9525" marB="91425" marR="9525" marL="9525" anchor="ctr">
                    <a:lnT cap="flat" cmpd="sng" w="9525">
                      <a:solidFill>
                        <a:srgbClr val="44546A"/>
                      </a:solidFill>
                      <a:prstDash val="solid"/>
                      <a:round/>
                      <a:headEnd len="sm" w="sm" type="none"/>
                      <a:tailEnd len="sm" w="sm" type="none"/>
                    </a:lnT>
                    <a:lnB cap="flat" cmpd="sng" w="9525">
                      <a:solidFill>
                        <a:srgbClr val="44546A"/>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CA" sz="1200" u="none" cap="none" strike="noStrike">
                          <a:latin typeface="Lato"/>
                          <a:ea typeface="Lato"/>
                          <a:cs typeface="Lato"/>
                          <a:sym typeface="Lato"/>
                        </a:rPr>
                        <a:t>Save 1.62% </a:t>
                      </a:r>
                      <a:endParaRPr sz="1200" u="none" cap="none" strike="noStrike">
                        <a:latin typeface="Lato"/>
                        <a:ea typeface="Lato"/>
                        <a:cs typeface="Lato"/>
                        <a:sym typeface="Lato"/>
                      </a:endParaRPr>
                    </a:p>
                  </a:txBody>
                  <a:tcPr marT="9525" marB="91425" marR="9525" marL="9525" anchor="ctr">
                    <a:lnT cap="flat" cmpd="sng" w="9525">
                      <a:solidFill>
                        <a:srgbClr val="44546A"/>
                      </a:solidFill>
                      <a:prstDash val="solid"/>
                      <a:round/>
                      <a:headEnd len="sm" w="sm" type="none"/>
                      <a:tailEnd len="sm" w="sm" type="none"/>
                    </a:lnT>
                    <a:lnB cap="flat" cmpd="sng" w="9525">
                      <a:solidFill>
                        <a:srgbClr val="44546A"/>
                      </a:solidFill>
                      <a:prstDash val="solid"/>
                      <a:round/>
                      <a:headEnd len="sm" w="sm" type="none"/>
                      <a:tailEnd len="sm" w="sm" type="none"/>
                    </a:lnB>
                  </a:tcPr>
                </a:tc>
              </a:tr>
            </a:tbl>
          </a:graphicData>
        </a:graphic>
      </p:graphicFrame>
      <p:sp>
        <p:nvSpPr>
          <p:cNvPr id="283" name="Google Shape;283;g22ae76d62e1_0_119"/>
          <p:cNvSpPr txBox="1"/>
          <p:nvPr/>
        </p:nvSpPr>
        <p:spPr>
          <a:xfrm>
            <a:off x="723900" y="731675"/>
            <a:ext cx="3695700" cy="307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200"/>
              <a:buFont typeface="Arial"/>
              <a:buNone/>
            </a:pPr>
            <a:r>
              <a:rPr lang="en-CA" sz="2000">
                <a:solidFill>
                  <a:srgbClr val="0071CE"/>
                </a:solidFill>
                <a:latin typeface="Lato Black"/>
                <a:ea typeface="Lato Black"/>
                <a:cs typeface="Lato Black"/>
                <a:sym typeface="Lato Black"/>
              </a:rPr>
              <a:t>Metrics and savings</a:t>
            </a:r>
            <a:endParaRPr b="0" i="0" sz="2000" u="none" cap="none" strike="noStrike">
              <a:solidFill>
                <a:srgbClr val="000000"/>
              </a:solidFill>
              <a:latin typeface="Lato Black"/>
              <a:ea typeface="Lato Black"/>
              <a:cs typeface="Lato Black"/>
              <a:sym typeface="Lato Black"/>
            </a:endParaRPr>
          </a:p>
        </p:txBody>
      </p:sp>
      <p:cxnSp>
        <p:nvCxnSpPr>
          <p:cNvPr id="284" name="Google Shape;284;g22ae76d62e1_0_119"/>
          <p:cNvCxnSpPr/>
          <p:nvPr/>
        </p:nvCxnSpPr>
        <p:spPr>
          <a:xfrm flipH="1" rot="10800000">
            <a:off x="723900" y="571575"/>
            <a:ext cx="5867400" cy="29100"/>
          </a:xfrm>
          <a:prstGeom prst="straightConnector1">
            <a:avLst/>
          </a:prstGeom>
          <a:noFill/>
          <a:ln cap="flat" cmpd="sng" w="12700">
            <a:solidFill>
              <a:srgbClr val="0072CE"/>
            </a:solidFill>
            <a:prstDash val="solid"/>
            <a:miter lim="800000"/>
            <a:headEnd len="sm" w="sm" type="none"/>
            <a:tailEnd len="sm" w="sm" type="none"/>
          </a:ln>
        </p:spPr>
      </p:cxnSp>
      <p:cxnSp>
        <p:nvCxnSpPr>
          <p:cNvPr id="285" name="Google Shape;285;g22ae76d62e1_0_119"/>
          <p:cNvCxnSpPr/>
          <p:nvPr/>
        </p:nvCxnSpPr>
        <p:spPr>
          <a:xfrm flipH="1" rot="10800000">
            <a:off x="723900" y="1170475"/>
            <a:ext cx="5867400" cy="29100"/>
          </a:xfrm>
          <a:prstGeom prst="straightConnector1">
            <a:avLst/>
          </a:prstGeom>
          <a:noFill/>
          <a:ln cap="flat" cmpd="sng" w="12700">
            <a:solidFill>
              <a:srgbClr val="0072CE"/>
            </a:solidFill>
            <a:prstDash val="solid"/>
            <a:miter lim="800000"/>
            <a:headEnd len="sm" w="sm" type="none"/>
            <a:tailEnd len="sm" w="sm" type="none"/>
          </a:ln>
        </p:spPr>
      </p:cxnSp>
      <p:pic>
        <p:nvPicPr>
          <p:cNvPr id="286" name="Google Shape;286;g22ae76d62e1_0_119"/>
          <p:cNvPicPr preferRelativeResize="0"/>
          <p:nvPr/>
        </p:nvPicPr>
        <p:blipFill rotWithShape="1">
          <a:blip r:embed="rId3">
            <a:alphaModFix/>
          </a:blip>
          <a:srcRect b="0" l="0" r="0" t="0"/>
          <a:stretch/>
        </p:blipFill>
        <p:spPr>
          <a:xfrm>
            <a:off x="7398900" y="1174174"/>
            <a:ext cx="3695698" cy="4978976"/>
          </a:xfrm>
          <a:prstGeom prst="rect">
            <a:avLst/>
          </a:prstGeom>
          <a:noFill/>
          <a:ln>
            <a:noFill/>
          </a:ln>
        </p:spPr>
      </p:pic>
      <p:sp>
        <p:nvSpPr>
          <p:cNvPr id="287" name="Google Shape;287;g22ae76d62e1_0_119"/>
          <p:cNvSpPr txBox="1"/>
          <p:nvPr/>
        </p:nvSpPr>
        <p:spPr>
          <a:xfrm>
            <a:off x="8416676" y="1277300"/>
            <a:ext cx="336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CA" sz="1200" u="none" cap="none" strike="noStrike">
                <a:solidFill>
                  <a:srgbClr val="000000"/>
                </a:solidFill>
                <a:latin typeface="Lato"/>
                <a:ea typeface="Lato"/>
                <a:cs typeface="Lato"/>
                <a:sym typeface="Lato"/>
              </a:rPr>
              <a:t>Anchor (current encoding configuration) </a:t>
            </a:r>
            <a:endParaRPr b="0" i="0" sz="1200" u="none" cap="none" strike="noStrike">
              <a:solidFill>
                <a:srgbClr val="000000"/>
              </a:solidFill>
              <a:latin typeface="Lato"/>
              <a:ea typeface="Lato"/>
              <a:cs typeface="Lato"/>
              <a:sym typeface="Lato"/>
            </a:endParaRPr>
          </a:p>
        </p:txBody>
      </p:sp>
      <p:cxnSp>
        <p:nvCxnSpPr>
          <p:cNvPr id="288" name="Google Shape;288;g22ae76d62e1_0_119"/>
          <p:cNvCxnSpPr/>
          <p:nvPr/>
        </p:nvCxnSpPr>
        <p:spPr>
          <a:xfrm rot="10800000">
            <a:off x="10095631" y="1646591"/>
            <a:ext cx="3300" cy="290700"/>
          </a:xfrm>
          <a:prstGeom prst="straightConnector1">
            <a:avLst/>
          </a:prstGeom>
          <a:noFill/>
          <a:ln cap="flat" cmpd="sng" w="9525">
            <a:solidFill>
              <a:srgbClr val="000000"/>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2ae76d62e1_0_94"/>
          <p:cNvSpPr txBox="1"/>
          <p:nvPr/>
        </p:nvSpPr>
        <p:spPr>
          <a:xfrm>
            <a:off x="723150" y="1483775"/>
            <a:ext cx="10693500" cy="4212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PLCC, SRCC, KRCC, MAE, RMSE, etc. serve as </a:t>
            </a:r>
            <a:r>
              <a:rPr b="1" lang="en-CA" sz="1800">
                <a:solidFill>
                  <a:srgbClr val="0071CE"/>
                </a:solidFill>
                <a:latin typeface="Lato"/>
                <a:ea typeface="Lato"/>
                <a:cs typeface="Lato"/>
                <a:sym typeface="Lato"/>
              </a:rPr>
              <a:t>necessary conditions</a:t>
            </a:r>
            <a:r>
              <a:rPr b="1" lang="en-CA" sz="1800">
                <a:latin typeface="Lato"/>
                <a:ea typeface="Lato"/>
                <a:cs typeface="Lato"/>
                <a:sym typeface="Lato"/>
              </a:rPr>
              <a:t> </a:t>
            </a:r>
            <a:r>
              <a:rPr lang="en-CA" sz="1800">
                <a:latin typeface="Lato"/>
                <a:ea typeface="Lato"/>
                <a:cs typeface="Lato"/>
                <a:sym typeface="Lato"/>
              </a:rPr>
              <a:t>in selecting an objective VQA metric for </a:t>
            </a:r>
            <a:r>
              <a:rPr b="1" lang="en-CA" sz="1800">
                <a:solidFill>
                  <a:srgbClr val="0071CE"/>
                </a:solidFill>
                <a:latin typeface="Lato"/>
                <a:ea typeface="Lato"/>
                <a:cs typeface="Lato"/>
                <a:sym typeface="Lato"/>
              </a:rPr>
              <a:t>encoding optimization</a:t>
            </a:r>
            <a:r>
              <a:rPr lang="en-CA" sz="1800">
                <a:latin typeface="Lato"/>
                <a:ea typeface="Lato"/>
                <a:cs typeface="Lato"/>
                <a:sym typeface="Lato"/>
              </a:rPr>
              <a:t> use cases but </a:t>
            </a:r>
            <a:r>
              <a:rPr b="1" lang="en-CA" sz="1800">
                <a:solidFill>
                  <a:srgbClr val="0071CE"/>
                </a:solidFill>
                <a:latin typeface="Lato"/>
                <a:ea typeface="Lato"/>
                <a:cs typeface="Lato"/>
                <a:sym typeface="Lato"/>
              </a:rPr>
              <a:t>are not sufficient</a:t>
            </a:r>
            <a:r>
              <a:rPr lang="en-CA" sz="1800">
                <a:latin typeface="Lato"/>
                <a:ea typeface="Lato"/>
                <a:cs typeface="Lato"/>
                <a:sym typeface="Lato"/>
              </a:rPr>
              <a:t> on their own</a:t>
            </a:r>
            <a:endParaRPr sz="1800">
              <a:latin typeface="Lato"/>
              <a:ea typeface="Lato"/>
              <a:cs typeface="Lato"/>
              <a:sym typeface="Lato"/>
            </a:endParaRPr>
          </a:p>
          <a:p>
            <a:pPr indent="0" lvl="0" marL="0" rtl="0" algn="l">
              <a:lnSpc>
                <a:spcPct val="115000"/>
              </a:lnSpc>
              <a:spcBef>
                <a:spcPts val="0"/>
              </a:spcBef>
              <a:spcAft>
                <a:spcPts val="0"/>
              </a:spcAft>
              <a:buNone/>
            </a:pPr>
            <a:r>
              <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For making better encoding decisions, exploring the performance of an objective VQA model against a subjectively collected JND dataset is of utmost importance   </a:t>
            </a:r>
            <a:endParaRPr sz="1800">
              <a:latin typeface="Lato"/>
              <a:ea typeface="Lato"/>
              <a:cs typeface="Lato"/>
              <a:sym typeface="Lato"/>
            </a:endParaRPr>
          </a:p>
          <a:p>
            <a:pPr indent="0" lvl="0" marL="0" rtl="0" algn="l">
              <a:lnSpc>
                <a:spcPct val="115000"/>
              </a:lnSpc>
              <a:spcBef>
                <a:spcPts val="0"/>
              </a:spcBef>
              <a:spcAft>
                <a:spcPts val="0"/>
              </a:spcAft>
              <a:buNone/>
            </a:pPr>
            <a:r>
              <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Understanding the minimum acceptable reduction in the objective VQA metric, which corresponds to just noticeable difference (JND) quality, becomes imperative when preserving the level of perceptual quality is a priority</a:t>
            </a:r>
            <a:endParaRPr sz="1800">
              <a:latin typeface="Lato"/>
              <a:ea typeface="Lato"/>
              <a:cs typeface="Lato"/>
              <a:sym typeface="Lato"/>
            </a:endParaRPr>
          </a:p>
          <a:p>
            <a:pPr indent="0" lvl="0" marL="0" rtl="0" algn="l">
              <a:lnSpc>
                <a:spcPct val="115000"/>
              </a:lnSpc>
              <a:spcBef>
                <a:spcPts val="0"/>
              </a:spcBef>
              <a:spcAft>
                <a:spcPts val="0"/>
              </a:spcAft>
              <a:buNone/>
            </a:pPr>
            <a:r>
              <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A higher value for the minimum acceptable reduction based on an objective VQA metric can potentially result in greater bitrate savings, as it provides more flexibility to optimize encoding parameters and achieve significant reductions in bitrate</a:t>
            </a:r>
            <a:endParaRPr sz="1800">
              <a:latin typeface="Lato"/>
              <a:ea typeface="Lato"/>
              <a:cs typeface="Lato"/>
              <a:sym typeface="Lato"/>
            </a:endParaRPr>
          </a:p>
        </p:txBody>
      </p:sp>
      <p:sp>
        <p:nvSpPr>
          <p:cNvPr id="295" name="Google Shape;295;g22ae76d62e1_0_94"/>
          <p:cNvSpPr txBox="1"/>
          <p:nvPr/>
        </p:nvSpPr>
        <p:spPr>
          <a:xfrm>
            <a:off x="723900" y="731675"/>
            <a:ext cx="1619400" cy="307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200"/>
              <a:buFont typeface="Arial"/>
              <a:buNone/>
            </a:pPr>
            <a:r>
              <a:rPr lang="en-CA" sz="2000">
                <a:solidFill>
                  <a:srgbClr val="0071CE"/>
                </a:solidFill>
                <a:latin typeface="Lato Black"/>
                <a:ea typeface="Lato Black"/>
                <a:cs typeface="Lato Black"/>
                <a:sym typeface="Lato Black"/>
              </a:rPr>
              <a:t>Conclusion</a:t>
            </a:r>
            <a:endParaRPr b="0" i="0" sz="2000" u="none" cap="none" strike="noStrike">
              <a:solidFill>
                <a:srgbClr val="000000"/>
              </a:solidFill>
              <a:latin typeface="Lato Black"/>
              <a:ea typeface="Lato Black"/>
              <a:cs typeface="Lato Black"/>
              <a:sym typeface="Lato Black"/>
            </a:endParaRPr>
          </a:p>
        </p:txBody>
      </p:sp>
      <p:cxnSp>
        <p:nvCxnSpPr>
          <p:cNvPr id="296" name="Google Shape;296;g22ae76d62e1_0_94"/>
          <p:cNvCxnSpPr/>
          <p:nvPr/>
        </p:nvCxnSpPr>
        <p:spPr>
          <a:xfrm flipH="1" rot="10800000">
            <a:off x="723900" y="561075"/>
            <a:ext cx="10692000" cy="39600"/>
          </a:xfrm>
          <a:prstGeom prst="straightConnector1">
            <a:avLst/>
          </a:prstGeom>
          <a:noFill/>
          <a:ln cap="flat" cmpd="sng" w="12700">
            <a:solidFill>
              <a:srgbClr val="0072CE"/>
            </a:solidFill>
            <a:prstDash val="solid"/>
            <a:miter lim="800000"/>
            <a:headEnd len="sm" w="sm" type="none"/>
            <a:tailEnd len="sm" w="sm" type="none"/>
          </a:ln>
        </p:spPr>
      </p:cxnSp>
      <p:cxnSp>
        <p:nvCxnSpPr>
          <p:cNvPr id="297" name="Google Shape;297;g22ae76d62e1_0_94"/>
          <p:cNvCxnSpPr/>
          <p:nvPr/>
        </p:nvCxnSpPr>
        <p:spPr>
          <a:xfrm flipH="1" rot="10800000">
            <a:off x="723900" y="1127200"/>
            <a:ext cx="10692000" cy="39600"/>
          </a:xfrm>
          <a:prstGeom prst="straightConnector1">
            <a:avLst/>
          </a:prstGeom>
          <a:noFill/>
          <a:ln cap="flat" cmpd="sng" w="12700">
            <a:solidFill>
              <a:srgbClr val="0072CE"/>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3b6afa7377_0_427"/>
          <p:cNvSpPr txBox="1"/>
          <p:nvPr>
            <p:ph idx="1" type="body"/>
          </p:nvPr>
        </p:nvSpPr>
        <p:spPr>
          <a:xfrm>
            <a:off x="4392150" y="3279000"/>
            <a:ext cx="3407700" cy="803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1800"/>
              <a:buNone/>
            </a:pPr>
            <a:r>
              <a:rPr b="1" lang="en-CA"/>
              <a:t>Hojat Yeganeh</a:t>
            </a:r>
            <a:endParaRPr b="1"/>
          </a:p>
          <a:p>
            <a:pPr indent="0" lvl="0" marL="0" rtl="0" algn="ctr">
              <a:lnSpc>
                <a:spcPct val="150000"/>
              </a:lnSpc>
              <a:spcBef>
                <a:spcPts val="0"/>
              </a:spcBef>
              <a:spcAft>
                <a:spcPts val="0"/>
              </a:spcAft>
              <a:buSzPts val="1800"/>
              <a:buNone/>
            </a:pPr>
            <a:r>
              <a:rPr lang="en-CA"/>
              <a:t>hojat.yeganeh@ssimwave.com</a:t>
            </a:r>
            <a:endParaRPr/>
          </a:p>
        </p:txBody>
      </p:sp>
      <p:sp>
        <p:nvSpPr>
          <p:cNvPr id="304" name="Google Shape;304;g23b6afa7377_0_427"/>
          <p:cNvSpPr txBox="1"/>
          <p:nvPr>
            <p:ph type="title"/>
          </p:nvPr>
        </p:nvSpPr>
        <p:spPr>
          <a:xfrm>
            <a:off x="5325000" y="2572900"/>
            <a:ext cx="1542000" cy="48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200"/>
              <a:buNone/>
            </a:pPr>
            <a:r>
              <a:rPr b="0" lang="en-CA">
                <a:latin typeface="Lato Black"/>
                <a:ea typeface="Lato Black"/>
                <a:cs typeface="Lato Black"/>
                <a:sym typeface="Lato Black"/>
              </a:rPr>
              <a:t>Thank you</a:t>
            </a:r>
            <a:endParaRPr b="0">
              <a:latin typeface="Lato Black"/>
              <a:ea typeface="Lato Black"/>
              <a:cs typeface="Lato Black"/>
              <a:sym typeface="Lat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2b0c51d72c_0_2920"/>
          <p:cNvSpPr txBox="1"/>
          <p:nvPr/>
        </p:nvSpPr>
        <p:spPr>
          <a:xfrm>
            <a:off x="723900" y="731675"/>
            <a:ext cx="3695700" cy="1015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accent6"/>
              </a:buClr>
              <a:buSzPts val="2200"/>
              <a:buFont typeface="Arial"/>
              <a:buNone/>
            </a:pPr>
            <a:r>
              <a:rPr lang="en-CA" sz="2000">
                <a:solidFill>
                  <a:schemeClr val="dk2"/>
                </a:solidFill>
                <a:latin typeface="Lato Black"/>
                <a:ea typeface="Lato Black"/>
                <a:cs typeface="Lato Black"/>
                <a:sym typeface="Lato Black"/>
              </a:rPr>
              <a:t>Established success criteria for designing or selecting an objective VQA metric</a:t>
            </a:r>
            <a:endParaRPr sz="2000">
              <a:latin typeface="Lato Black"/>
              <a:ea typeface="Lato Black"/>
              <a:cs typeface="Lato Black"/>
              <a:sym typeface="Lato Black"/>
            </a:endParaRPr>
          </a:p>
        </p:txBody>
      </p:sp>
      <p:pic>
        <p:nvPicPr>
          <p:cNvPr id="179" name="Google Shape;179;g22b0c51d72c_0_2920"/>
          <p:cNvPicPr preferRelativeResize="0"/>
          <p:nvPr>
            <p:ph idx="2" type="pic"/>
          </p:nvPr>
        </p:nvPicPr>
        <p:blipFill rotWithShape="1">
          <a:blip r:embed="rId3">
            <a:alphaModFix/>
          </a:blip>
          <a:srcRect b="4714" l="9215" r="2601" t="2296"/>
          <a:stretch/>
        </p:blipFill>
        <p:spPr>
          <a:xfrm>
            <a:off x="5479525" y="533400"/>
            <a:ext cx="6712473" cy="5791199"/>
          </a:xfrm>
          <a:prstGeom prst="rect">
            <a:avLst/>
          </a:prstGeom>
          <a:blipFill rotWithShape="1">
            <a:blip r:embed="rId4">
              <a:alphaModFix/>
            </a:blip>
            <a:stretch>
              <a:fillRect b="0" l="0" r="0" t="0"/>
            </a:stretch>
          </a:blipFill>
          <a:ln>
            <a:noFill/>
          </a:ln>
        </p:spPr>
      </p:pic>
      <p:sp>
        <p:nvSpPr>
          <p:cNvPr id="180" name="Google Shape;180;g22b0c51d72c_0_2920"/>
          <p:cNvSpPr/>
          <p:nvPr/>
        </p:nvSpPr>
        <p:spPr>
          <a:xfrm>
            <a:off x="723900" y="2005025"/>
            <a:ext cx="4040400" cy="4319700"/>
          </a:xfrm>
          <a:prstGeom prst="rect">
            <a:avLst/>
          </a:prstGeom>
          <a:noFill/>
          <a:ln>
            <a:noFill/>
          </a:ln>
        </p:spPr>
        <p:txBody>
          <a:bodyPr anchorCtr="0" anchor="t" bIns="0" lIns="0" spcFirstLastPara="1" rIns="0" wrap="square" tIns="0">
            <a:noAutofit/>
          </a:bodyPr>
          <a:lstStyle/>
          <a:p>
            <a:pPr indent="0" lvl="0" marL="0" rtl="0" algn="just">
              <a:lnSpc>
                <a:spcPct val="115000"/>
              </a:lnSpc>
              <a:spcBef>
                <a:spcPts val="0"/>
              </a:spcBef>
              <a:spcAft>
                <a:spcPts val="0"/>
              </a:spcAft>
              <a:buNone/>
            </a:pPr>
            <a:r>
              <a:rPr lang="en-CA" sz="1800">
                <a:solidFill>
                  <a:schemeClr val="accent6"/>
                </a:solidFill>
                <a:latin typeface="Lato"/>
                <a:ea typeface="Lato"/>
                <a:cs typeface="Lato"/>
                <a:sym typeface="Lato"/>
              </a:rPr>
              <a:t>When designing an objective IQA/VQA metric, the goal is to have maximum possible agreement between the metric and the subjective data (MOS) using the following criteria:</a:t>
            </a:r>
            <a:endParaRPr sz="1800">
              <a:solidFill>
                <a:schemeClr val="accent6"/>
              </a:solidFill>
              <a:latin typeface="Lato"/>
              <a:ea typeface="Lato"/>
              <a:cs typeface="Lato"/>
              <a:sym typeface="Lato"/>
            </a:endParaRPr>
          </a:p>
          <a:p>
            <a:pPr indent="0" lvl="0" marL="0" rtl="0" algn="l">
              <a:lnSpc>
                <a:spcPct val="115000"/>
              </a:lnSpc>
              <a:spcBef>
                <a:spcPts val="0"/>
              </a:spcBef>
              <a:spcAft>
                <a:spcPts val="0"/>
              </a:spcAft>
              <a:buNone/>
            </a:pPr>
            <a:r>
              <a:t/>
            </a:r>
            <a:endParaRPr sz="1700">
              <a:solidFill>
                <a:schemeClr val="accent6"/>
              </a:solidFill>
              <a:latin typeface="Lato"/>
              <a:ea typeface="Lato"/>
              <a:cs typeface="Lato"/>
              <a:sym typeface="Lato"/>
            </a:endParaRPr>
          </a:p>
          <a:p>
            <a:pPr indent="-336550" lvl="0" marL="457200" rtl="0" algn="l">
              <a:lnSpc>
                <a:spcPct val="115000"/>
              </a:lnSpc>
              <a:spcBef>
                <a:spcPts val="0"/>
              </a:spcBef>
              <a:spcAft>
                <a:spcPts val="0"/>
              </a:spcAft>
              <a:buClr>
                <a:schemeClr val="accent6"/>
              </a:buClr>
              <a:buSzPts val="1700"/>
              <a:buFont typeface="Lato"/>
              <a:buChar char="●"/>
            </a:pPr>
            <a:r>
              <a:rPr lang="en-CA" sz="1700">
                <a:solidFill>
                  <a:schemeClr val="accent6"/>
                </a:solidFill>
                <a:latin typeface="Lato"/>
                <a:ea typeface="Lato"/>
                <a:cs typeface="Lato"/>
                <a:sym typeface="Lato"/>
              </a:rPr>
              <a:t>Linear correlation (PLCC)</a:t>
            </a:r>
            <a:endParaRPr sz="1700">
              <a:solidFill>
                <a:schemeClr val="accent6"/>
              </a:solidFill>
              <a:latin typeface="Lato"/>
              <a:ea typeface="Lato"/>
              <a:cs typeface="Lato"/>
              <a:sym typeface="Lato"/>
            </a:endParaRPr>
          </a:p>
          <a:p>
            <a:pPr indent="0" lvl="0" marL="457200" rtl="0" algn="l">
              <a:lnSpc>
                <a:spcPct val="115000"/>
              </a:lnSpc>
              <a:spcBef>
                <a:spcPts val="0"/>
              </a:spcBef>
              <a:spcAft>
                <a:spcPts val="0"/>
              </a:spcAft>
              <a:buNone/>
            </a:pPr>
            <a:r>
              <a:t/>
            </a:r>
            <a:endParaRPr sz="1700">
              <a:solidFill>
                <a:schemeClr val="accent6"/>
              </a:solidFill>
              <a:latin typeface="Lato"/>
              <a:ea typeface="Lato"/>
              <a:cs typeface="Lato"/>
              <a:sym typeface="Lato"/>
            </a:endParaRPr>
          </a:p>
          <a:p>
            <a:pPr indent="-336550" lvl="0" marL="457200" rtl="0" algn="l">
              <a:lnSpc>
                <a:spcPct val="115000"/>
              </a:lnSpc>
              <a:spcBef>
                <a:spcPts val="0"/>
              </a:spcBef>
              <a:spcAft>
                <a:spcPts val="0"/>
              </a:spcAft>
              <a:buClr>
                <a:schemeClr val="accent6"/>
              </a:buClr>
              <a:buSzPts val="1700"/>
              <a:buFont typeface="Lato"/>
              <a:buChar char="●"/>
            </a:pPr>
            <a:r>
              <a:rPr lang="en-CA" sz="1700">
                <a:solidFill>
                  <a:schemeClr val="accent6"/>
                </a:solidFill>
                <a:latin typeface="Lato"/>
                <a:ea typeface="Lato"/>
                <a:cs typeface="Lato"/>
                <a:sym typeface="Lato"/>
              </a:rPr>
              <a:t>Rank order correlation (SRCC, KRCC)</a:t>
            </a:r>
            <a:endParaRPr sz="1700">
              <a:solidFill>
                <a:schemeClr val="accent6"/>
              </a:solidFill>
              <a:latin typeface="Lato"/>
              <a:ea typeface="Lato"/>
              <a:cs typeface="Lato"/>
              <a:sym typeface="Lato"/>
            </a:endParaRPr>
          </a:p>
          <a:p>
            <a:pPr indent="0" lvl="0" marL="457200" rtl="0" algn="l">
              <a:lnSpc>
                <a:spcPct val="115000"/>
              </a:lnSpc>
              <a:spcBef>
                <a:spcPts val="0"/>
              </a:spcBef>
              <a:spcAft>
                <a:spcPts val="0"/>
              </a:spcAft>
              <a:buNone/>
            </a:pPr>
            <a:r>
              <a:t/>
            </a:r>
            <a:endParaRPr sz="1700">
              <a:solidFill>
                <a:schemeClr val="accent6"/>
              </a:solidFill>
              <a:latin typeface="Lato"/>
              <a:ea typeface="Lato"/>
              <a:cs typeface="Lato"/>
              <a:sym typeface="Lato"/>
            </a:endParaRPr>
          </a:p>
          <a:p>
            <a:pPr indent="-336550" lvl="0" marL="457200" rtl="0" algn="l">
              <a:lnSpc>
                <a:spcPct val="115000"/>
              </a:lnSpc>
              <a:spcBef>
                <a:spcPts val="0"/>
              </a:spcBef>
              <a:spcAft>
                <a:spcPts val="0"/>
              </a:spcAft>
              <a:buClr>
                <a:schemeClr val="accent6"/>
              </a:buClr>
              <a:buSzPts val="1700"/>
              <a:buFont typeface="Lato"/>
              <a:buChar char="●"/>
            </a:pPr>
            <a:r>
              <a:rPr lang="en-CA" sz="1700">
                <a:solidFill>
                  <a:schemeClr val="accent6"/>
                </a:solidFill>
                <a:latin typeface="Lato"/>
                <a:ea typeface="Lato"/>
                <a:cs typeface="Lato"/>
                <a:sym typeface="Lato"/>
              </a:rPr>
              <a:t>Mean Absolute Error (MAE) </a:t>
            </a:r>
            <a:endParaRPr sz="1700">
              <a:solidFill>
                <a:schemeClr val="accent6"/>
              </a:solidFill>
              <a:latin typeface="Lato"/>
              <a:ea typeface="Lato"/>
              <a:cs typeface="Lato"/>
              <a:sym typeface="Lato"/>
            </a:endParaRPr>
          </a:p>
          <a:p>
            <a:pPr indent="0" lvl="0" marL="457200" rtl="0" algn="l">
              <a:lnSpc>
                <a:spcPct val="115000"/>
              </a:lnSpc>
              <a:spcBef>
                <a:spcPts val="0"/>
              </a:spcBef>
              <a:spcAft>
                <a:spcPts val="0"/>
              </a:spcAft>
              <a:buNone/>
            </a:pPr>
            <a:r>
              <a:t/>
            </a:r>
            <a:endParaRPr sz="1700">
              <a:solidFill>
                <a:schemeClr val="accent6"/>
              </a:solidFill>
              <a:latin typeface="Lato"/>
              <a:ea typeface="Lato"/>
              <a:cs typeface="Lato"/>
              <a:sym typeface="Lato"/>
            </a:endParaRPr>
          </a:p>
          <a:p>
            <a:pPr indent="-336550" lvl="0" marL="457200" rtl="0" algn="l">
              <a:lnSpc>
                <a:spcPct val="115000"/>
              </a:lnSpc>
              <a:spcBef>
                <a:spcPts val="0"/>
              </a:spcBef>
              <a:spcAft>
                <a:spcPts val="0"/>
              </a:spcAft>
              <a:buClr>
                <a:schemeClr val="accent6"/>
              </a:buClr>
              <a:buSzPts val="1700"/>
              <a:buFont typeface="Lato"/>
              <a:buChar char="●"/>
            </a:pPr>
            <a:r>
              <a:rPr lang="en-CA" sz="1700">
                <a:solidFill>
                  <a:schemeClr val="accent6"/>
                </a:solidFill>
                <a:latin typeface="Lato"/>
                <a:ea typeface="Lato"/>
                <a:cs typeface="Lato"/>
                <a:sym typeface="Lato"/>
              </a:rPr>
              <a:t>Root Mean Square Error (RMSE)</a:t>
            </a:r>
            <a:endParaRPr sz="1700">
              <a:solidFill>
                <a:srgbClr val="333F48"/>
              </a:solidFill>
              <a:latin typeface="Lato"/>
              <a:ea typeface="Lato"/>
              <a:cs typeface="Lato"/>
              <a:sym typeface="Lato"/>
            </a:endParaRPr>
          </a:p>
        </p:txBody>
      </p:sp>
      <p:sp>
        <p:nvSpPr>
          <p:cNvPr id="181" name="Google Shape;181;g22b0c51d72c_0_2920"/>
          <p:cNvSpPr txBox="1"/>
          <p:nvPr/>
        </p:nvSpPr>
        <p:spPr>
          <a:xfrm rot="-5400000">
            <a:off x="4554925" y="3026850"/>
            <a:ext cx="228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600">
                <a:solidFill>
                  <a:srgbClr val="CC0000"/>
                </a:solidFill>
                <a:latin typeface="Lato"/>
                <a:ea typeface="Lato"/>
                <a:cs typeface="Lato"/>
                <a:sym typeface="Lato"/>
              </a:rPr>
              <a:t>Objective VQA Model</a:t>
            </a:r>
            <a:endParaRPr sz="1000">
              <a:solidFill>
                <a:srgbClr val="CC0000"/>
              </a:solidFill>
              <a:latin typeface="Lato"/>
              <a:ea typeface="Lato"/>
              <a:cs typeface="Lato"/>
              <a:sym typeface="Lato"/>
            </a:endParaRPr>
          </a:p>
        </p:txBody>
      </p:sp>
      <p:sp>
        <p:nvSpPr>
          <p:cNvPr id="182" name="Google Shape;182;g22b0c51d72c_0_2920"/>
          <p:cNvSpPr txBox="1"/>
          <p:nvPr/>
        </p:nvSpPr>
        <p:spPr>
          <a:xfrm>
            <a:off x="8670450" y="5972700"/>
            <a:ext cx="739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600">
                <a:solidFill>
                  <a:srgbClr val="CC0000"/>
                </a:solidFill>
                <a:latin typeface="Lato"/>
                <a:ea typeface="Lato"/>
                <a:cs typeface="Lato"/>
                <a:sym typeface="Lato"/>
              </a:rPr>
              <a:t>MOS</a:t>
            </a:r>
            <a:endParaRPr b="1" sz="1600">
              <a:solidFill>
                <a:srgbClr val="CC0000"/>
              </a:solidFill>
              <a:latin typeface="Lato"/>
              <a:ea typeface="Lato"/>
              <a:cs typeface="Lato"/>
              <a:sym typeface="Lato"/>
            </a:endParaRPr>
          </a:p>
        </p:txBody>
      </p:sp>
      <p:cxnSp>
        <p:nvCxnSpPr>
          <p:cNvPr id="183" name="Google Shape;183;g22b0c51d72c_0_2920"/>
          <p:cNvCxnSpPr/>
          <p:nvPr/>
        </p:nvCxnSpPr>
        <p:spPr>
          <a:xfrm>
            <a:off x="723900" y="600675"/>
            <a:ext cx="4040400" cy="10500"/>
          </a:xfrm>
          <a:prstGeom prst="straightConnector1">
            <a:avLst/>
          </a:prstGeom>
          <a:noFill/>
          <a:ln cap="flat" cmpd="sng" w="12700">
            <a:solidFill>
              <a:srgbClr val="0072CE"/>
            </a:solidFill>
            <a:prstDash val="solid"/>
            <a:miter lim="800000"/>
            <a:headEnd len="sm" w="sm" type="none"/>
            <a:tailEnd len="sm" w="sm" type="none"/>
          </a:ln>
        </p:spPr>
      </p:cxnSp>
      <p:cxnSp>
        <p:nvCxnSpPr>
          <p:cNvPr id="184" name="Google Shape;184;g22b0c51d72c_0_2920"/>
          <p:cNvCxnSpPr/>
          <p:nvPr/>
        </p:nvCxnSpPr>
        <p:spPr>
          <a:xfrm>
            <a:off x="723900" y="1875213"/>
            <a:ext cx="4040400" cy="10500"/>
          </a:xfrm>
          <a:prstGeom prst="straightConnector1">
            <a:avLst/>
          </a:prstGeom>
          <a:noFill/>
          <a:ln cap="flat" cmpd="sng" w="12700">
            <a:solidFill>
              <a:srgbClr val="0072CE"/>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2ae76d62e1_0_47"/>
          <p:cNvSpPr txBox="1"/>
          <p:nvPr/>
        </p:nvSpPr>
        <p:spPr>
          <a:xfrm>
            <a:off x="1360800" y="811050"/>
            <a:ext cx="2011200" cy="4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200">
                <a:solidFill>
                  <a:srgbClr val="0071CE"/>
                </a:solidFill>
                <a:latin typeface="Lato Black"/>
                <a:ea typeface="Lato Black"/>
                <a:cs typeface="Lato Black"/>
                <a:sym typeface="Lato Black"/>
              </a:rPr>
              <a:t>Questions </a:t>
            </a:r>
            <a:endParaRPr sz="2200">
              <a:solidFill>
                <a:srgbClr val="0071CE"/>
              </a:solidFill>
              <a:latin typeface="Lato Black"/>
              <a:ea typeface="Lato Black"/>
              <a:cs typeface="Lato Black"/>
              <a:sym typeface="Lato Black"/>
            </a:endParaRPr>
          </a:p>
        </p:txBody>
      </p:sp>
      <p:sp>
        <p:nvSpPr>
          <p:cNvPr id="191" name="Google Shape;191;g22ae76d62e1_0_47"/>
          <p:cNvSpPr txBox="1"/>
          <p:nvPr/>
        </p:nvSpPr>
        <p:spPr>
          <a:xfrm>
            <a:off x="581700" y="1804650"/>
            <a:ext cx="11028600" cy="237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What is the purpose of selecting an objective VQA metric? </a:t>
            </a:r>
            <a:endParaRPr sz="1800">
              <a:latin typeface="Lato"/>
              <a:ea typeface="Lato"/>
              <a:cs typeface="Lato"/>
              <a:sym typeface="Lato"/>
            </a:endParaRPr>
          </a:p>
          <a:p>
            <a:pPr indent="0" lvl="0" marL="0" rtl="0" algn="l">
              <a:lnSpc>
                <a:spcPct val="115000"/>
              </a:lnSpc>
              <a:spcBef>
                <a:spcPts val="0"/>
              </a:spcBef>
              <a:spcAft>
                <a:spcPts val="0"/>
              </a:spcAft>
              <a:buNone/>
            </a:pPr>
            <a:r>
              <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Is a high correlation with subjective results a </a:t>
            </a:r>
            <a:r>
              <a:rPr b="1" lang="en-CA" sz="1800">
                <a:solidFill>
                  <a:srgbClr val="0071CE"/>
                </a:solidFill>
                <a:latin typeface="Lato"/>
                <a:ea typeface="Lato"/>
                <a:cs typeface="Lato"/>
                <a:sym typeface="Lato"/>
              </a:rPr>
              <a:t>necessary</a:t>
            </a:r>
            <a:r>
              <a:rPr lang="en-CA" sz="1800">
                <a:latin typeface="Lato"/>
                <a:ea typeface="Lato"/>
                <a:cs typeface="Lato"/>
                <a:sym typeface="Lato"/>
              </a:rPr>
              <a:t> or </a:t>
            </a:r>
            <a:r>
              <a:rPr b="1" lang="en-CA" sz="1800">
                <a:solidFill>
                  <a:srgbClr val="0071CE"/>
                </a:solidFill>
                <a:latin typeface="Lato"/>
                <a:ea typeface="Lato"/>
                <a:cs typeface="Lato"/>
                <a:sym typeface="Lato"/>
              </a:rPr>
              <a:t>sufficient</a:t>
            </a:r>
            <a:r>
              <a:rPr lang="en-CA" sz="1800">
                <a:latin typeface="Lato"/>
                <a:ea typeface="Lato"/>
                <a:cs typeface="Lato"/>
                <a:sym typeface="Lato"/>
              </a:rPr>
              <a:t> condition for a given use case?</a:t>
            </a:r>
            <a:endParaRPr sz="1800">
              <a:latin typeface="Lato"/>
              <a:ea typeface="Lato"/>
              <a:cs typeface="Lato"/>
              <a:sym typeface="Lato"/>
            </a:endParaRPr>
          </a:p>
          <a:p>
            <a:pPr indent="0" lvl="0" marL="457200" rtl="0" algn="l">
              <a:lnSpc>
                <a:spcPct val="115000"/>
              </a:lnSpc>
              <a:spcBef>
                <a:spcPts val="0"/>
              </a:spcBef>
              <a:spcAft>
                <a:spcPts val="0"/>
              </a:spcAft>
              <a:buNone/>
            </a:pPr>
            <a:r>
              <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Specifically, for the </a:t>
            </a:r>
            <a:r>
              <a:rPr b="1" lang="en-CA" sz="1800">
                <a:solidFill>
                  <a:srgbClr val="0071CE"/>
                </a:solidFill>
                <a:latin typeface="Lato"/>
                <a:ea typeface="Lato"/>
                <a:cs typeface="Lato"/>
                <a:sym typeface="Lato"/>
              </a:rPr>
              <a:t>encoding optimization</a:t>
            </a:r>
            <a:r>
              <a:rPr lang="en-CA" sz="1800">
                <a:latin typeface="Lato"/>
                <a:ea typeface="Lato"/>
                <a:cs typeface="Lato"/>
                <a:sym typeface="Lato"/>
              </a:rPr>
              <a:t> use case, is having a high correlation with subjective results a necessary or sufficient condition?    </a:t>
            </a:r>
            <a:endParaRPr sz="1800">
              <a:latin typeface="Lato"/>
              <a:ea typeface="Lato"/>
              <a:cs typeface="Lato"/>
              <a:sym typeface="Lato"/>
            </a:endParaRPr>
          </a:p>
        </p:txBody>
      </p:sp>
      <p:pic>
        <p:nvPicPr>
          <p:cNvPr id="192" name="Google Shape;192;g22ae76d62e1_0_47"/>
          <p:cNvPicPr preferRelativeResize="0"/>
          <p:nvPr/>
        </p:nvPicPr>
        <p:blipFill rotWithShape="1">
          <a:blip r:embed="rId3">
            <a:alphaModFix/>
          </a:blip>
          <a:srcRect b="0" l="0" r="0" t="0"/>
          <a:stretch/>
        </p:blipFill>
        <p:spPr>
          <a:xfrm>
            <a:off x="800100" y="811050"/>
            <a:ext cx="484500" cy="484500"/>
          </a:xfrm>
          <a:prstGeom prst="rect">
            <a:avLst/>
          </a:prstGeom>
          <a:noFill/>
          <a:ln>
            <a:noFill/>
          </a:ln>
        </p:spPr>
      </p:pic>
      <p:cxnSp>
        <p:nvCxnSpPr>
          <p:cNvPr id="193" name="Google Shape;193;g22ae76d62e1_0_47"/>
          <p:cNvCxnSpPr/>
          <p:nvPr/>
        </p:nvCxnSpPr>
        <p:spPr>
          <a:xfrm flipH="1" rot="10800000">
            <a:off x="723900" y="571575"/>
            <a:ext cx="10687200" cy="29100"/>
          </a:xfrm>
          <a:prstGeom prst="straightConnector1">
            <a:avLst/>
          </a:prstGeom>
          <a:noFill/>
          <a:ln cap="flat" cmpd="sng" w="12700">
            <a:solidFill>
              <a:srgbClr val="0072CE"/>
            </a:solidFill>
            <a:prstDash val="solid"/>
            <a:miter lim="800000"/>
            <a:headEnd len="sm" w="sm" type="none"/>
            <a:tailEnd len="sm" w="sm" type="none"/>
          </a:ln>
        </p:spPr>
      </p:cxnSp>
      <p:cxnSp>
        <p:nvCxnSpPr>
          <p:cNvPr id="194" name="Google Shape;194;g22ae76d62e1_0_47"/>
          <p:cNvCxnSpPr/>
          <p:nvPr/>
        </p:nvCxnSpPr>
        <p:spPr>
          <a:xfrm flipH="1" rot="10800000">
            <a:off x="723900" y="1447713"/>
            <a:ext cx="10668000" cy="47700"/>
          </a:xfrm>
          <a:prstGeom prst="straightConnector1">
            <a:avLst/>
          </a:prstGeom>
          <a:noFill/>
          <a:ln cap="flat" cmpd="sng" w="12700">
            <a:solidFill>
              <a:srgbClr val="0072CE"/>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2ae76d62e1_0_56"/>
          <p:cNvSpPr txBox="1"/>
          <p:nvPr/>
        </p:nvSpPr>
        <p:spPr>
          <a:xfrm>
            <a:off x="592150" y="1666300"/>
            <a:ext cx="11028600" cy="4214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In the video industry, it is a common practice to </a:t>
            </a:r>
            <a:r>
              <a:rPr b="1" lang="en-CA" sz="1800">
                <a:solidFill>
                  <a:srgbClr val="0071CE"/>
                </a:solidFill>
                <a:latin typeface="Lato"/>
                <a:ea typeface="Lato"/>
                <a:cs typeface="Lato"/>
                <a:sym typeface="Lato"/>
              </a:rPr>
              <a:t>optimize bandwidth usage</a:t>
            </a:r>
            <a:r>
              <a:rPr lang="en-CA" sz="1800">
                <a:latin typeface="Lato"/>
                <a:ea typeface="Lato"/>
                <a:cs typeface="Lato"/>
                <a:sym typeface="Lato"/>
              </a:rPr>
              <a:t> by decreasing the quality of videos, resulting in lower bit consumption. There’s always a cost to compression.</a:t>
            </a:r>
            <a:endParaRPr sz="1800">
              <a:latin typeface="Lato"/>
              <a:ea typeface="Lato"/>
              <a:cs typeface="Lato"/>
              <a:sym typeface="Lato"/>
            </a:endParaRPr>
          </a:p>
          <a:p>
            <a:pPr indent="0" lvl="0" marL="914400" rtl="0" algn="l">
              <a:lnSpc>
                <a:spcPct val="115000"/>
              </a:lnSpc>
              <a:spcBef>
                <a:spcPts val="0"/>
              </a:spcBef>
              <a:spcAft>
                <a:spcPts val="0"/>
              </a:spcAft>
              <a:buNone/>
            </a:pPr>
            <a:r>
              <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Achieving this goal is facilitated by employing any objective video quality metrics. VQA metrics are used as a threshold when reducing bitrate.</a:t>
            </a:r>
            <a:endParaRPr sz="1800">
              <a:latin typeface="Lato"/>
              <a:ea typeface="Lato"/>
              <a:cs typeface="Lato"/>
              <a:sym typeface="Lato"/>
            </a:endParaRPr>
          </a:p>
          <a:p>
            <a:pPr indent="0" lvl="0" marL="457200" rtl="0" algn="l">
              <a:lnSpc>
                <a:spcPct val="115000"/>
              </a:lnSpc>
              <a:spcBef>
                <a:spcPts val="0"/>
              </a:spcBef>
              <a:spcAft>
                <a:spcPts val="0"/>
              </a:spcAft>
              <a:buNone/>
            </a:pPr>
            <a:r>
              <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CA" sz="1800">
                <a:latin typeface="Lato"/>
                <a:ea typeface="Lato"/>
                <a:cs typeface="Lato"/>
                <a:sym typeface="Lato"/>
              </a:rPr>
              <a:t>This scenario remains applicable regardless of whether the optimization is performed per-segment, per-shot, per-scene, or per-asset.</a:t>
            </a:r>
            <a:endParaRPr sz="1800">
              <a:latin typeface="Lato"/>
              <a:ea typeface="Lato"/>
              <a:cs typeface="Lato"/>
              <a:sym typeface="Lato"/>
            </a:endParaRPr>
          </a:p>
          <a:p>
            <a:pPr indent="0" lvl="0" marL="457200" rtl="0" algn="l">
              <a:lnSpc>
                <a:spcPct val="115000"/>
              </a:lnSpc>
              <a:spcBef>
                <a:spcPts val="0"/>
              </a:spcBef>
              <a:spcAft>
                <a:spcPts val="0"/>
              </a:spcAft>
              <a:buNone/>
            </a:pPr>
            <a:r>
              <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b="1" lang="en-CA" sz="1800">
                <a:solidFill>
                  <a:srgbClr val="0071CE"/>
                </a:solidFill>
                <a:latin typeface="Lato"/>
                <a:ea typeface="Lato"/>
                <a:cs typeface="Lato"/>
                <a:sym typeface="Lato"/>
              </a:rPr>
              <a:t>The crucial question</a:t>
            </a:r>
            <a:r>
              <a:rPr lang="en-CA" sz="1800">
                <a:latin typeface="Lato"/>
                <a:ea typeface="Lato"/>
                <a:cs typeface="Lato"/>
                <a:sym typeface="Lato"/>
              </a:rPr>
              <a:t> lies in determining </a:t>
            </a:r>
            <a:r>
              <a:rPr b="1" lang="en-CA" sz="1800">
                <a:solidFill>
                  <a:srgbClr val="0071CE"/>
                </a:solidFill>
                <a:latin typeface="Lato"/>
                <a:ea typeface="Lato"/>
                <a:cs typeface="Lato"/>
                <a:sym typeface="Lato"/>
              </a:rPr>
              <a:t>the acceptable extent of quality reduction</a:t>
            </a:r>
            <a:r>
              <a:rPr lang="en-CA" sz="1800">
                <a:latin typeface="Lato"/>
                <a:ea typeface="Lato"/>
                <a:cs typeface="Lato"/>
                <a:sym typeface="Lato"/>
              </a:rPr>
              <a:t> and how an objective VQA model can predict such level of quality degradation.</a:t>
            </a:r>
            <a:endParaRPr sz="1800">
              <a:latin typeface="Lato"/>
              <a:ea typeface="Lato"/>
              <a:cs typeface="Lato"/>
              <a:sym typeface="Lato"/>
            </a:endParaRPr>
          </a:p>
        </p:txBody>
      </p:sp>
      <p:sp>
        <p:nvSpPr>
          <p:cNvPr id="201" name="Google Shape;201;g22ae76d62e1_0_56"/>
          <p:cNvSpPr txBox="1"/>
          <p:nvPr/>
        </p:nvSpPr>
        <p:spPr>
          <a:xfrm>
            <a:off x="1322700" y="811050"/>
            <a:ext cx="1973100" cy="4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200">
                <a:solidFill>
                  <a:srgbClr val="0071CE"/>
                </a:solidFill>
                <a:latin typeface="Lato Black"/>
                <a:ea typeface="Lato Black"/>
                <a:cs typeface="Lato Black"/>
                <a:sym typeface="Lato Black"/>
              </a:rPr>
              <a:t>Big decision</a:t>
            </a:r>
            <a:endParaRPr sz="2200">
              <a:solidFill>
                <a:srgbClr val="0071CE"/>
              </a:solidFill>
              <a:latin typeface="Lato Black"/>
              <a:ea typeface="Lato Black"/>
              <a:cs typeface="Lato Black"/>
              <a:sym typeface="Lato Black"/>
            </a:endParaRPr>
          </a:p>
        </p:txBody>
      </p:sp>
      <p:pic>
        <p:nvPicPr>
          <p:cNvPr id="202" name="Google Shape;202;g22ae76d62e1_0_56"/>
          <p:cNvPicPr preferRelativeResize="0"/>
          <p:nvPr/>
        </p:nvPicPr>
        <p:blipFill rotWithShape="1">
          <a:blip r:embed="rId3">
            <a:alphaModFix/>
          </a:blip>
          <a:srcRect b="0" l="0" r="0" t="0"/>
          <a:stretch/>
        </p:blipFill>
        <p:spPr>
          <a:xfrm>
            <a:off x="723900" y="811050"/>
            <a:ext cx="484500" cy="484500"/>
          </a:xfrm>
          <a:prstGeom prst="rect">
            <a:avLst/>
          </a:prstGeom>
          <a:noFill/>
          <a:ln>
            <a:noFill/>
          </a:ln>
        </p:spPr>
      </p:pic>
      <p:cxnSp>
        <p:nvCxnSpPr>
          <p:cNvPr id="203" name="Google Shape;203;g22ae76d62e1_0_56"/>
          <p:cNvCxnSpPr/>
          <p:nvPr/>
        </p:nvCxnSpPr>
        <p:spPr>
          <a:xfrm flipH="1" rot="10800000">
            <a:off x="723900" y="571575"/>
            <a:ext cx="10687200" cy="29100"/>
          </a:xfrm>
          <a:prstGeom prst="straightConnector1">
            <a:avLst/>
          </a:prstGeom>
          <a:noFill/>
          <a:ln cap="flat" cmpd="sng" w="12700">
            <a:solidFill>
              <a:srgbClr val="0072CE"/>
            </a:solidFill>
            <a:prstDash val="solid"/>
            <a:miter lim="800000"/>
            <a:headEnd len="sm" w="sm" type="none"/>
            <a:tailEnd len="sm" w="sm" type="none"/>
          </a:ln>
        </p:spPr>
      </p:cxnSp>
      <p:cxnSp>
        <p:nvCxnSpPr>
          <p:cNvPr id="204" name="Google Shape;204;g22ae76d62e1_0_56"/>
          <p:cNvCxnSpPr/>
          <p:nvPr/>
        </p:nvCxnSpPr>
        <p:spPr>
          <a:xfrm flipH="1" rot="10800000">
            <a:off x="723900" y="1447713"/>
            <a:ext cx="10668000" cy="47700"/>
          </a:xfrm>
          <a:prstGeom prst="straightConnector1">
            <a:avLst/>
          </a:prstGeom>
          <a:noFill/>
          <a:ln cap="flat" cmpd="sng" w="12700">
            <a:solidFill>
              <a:srgbClr val="0072CE"/>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g23b6afa7377_0_330"/>
          <p:cNvPicPr preferRelativeResize="0"/>
          <p:nvPr/>
        </p:nvPicPr>
        <p:blipFill rotWithShape="1">
          <a:blip r:embed="rId3">
            <a:alphaModFix/>
          </a:blip>
          <a:srcRect b="0" l="0" r="0" t="0"/>
          <a:stretch/>
        </p:blipFill>
        <p:spPr>
          <a:xfrm>
            <a:off x="1475075" y="729938"/>
            <a:ext cx="9038126" cy="5398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g22ae76d62e1_0_64"/>
          <p:cNvPicPr preferRelativeResize="0"/>
          <p:nvPr/>
        </p:nvPicPr>
        <p:blipFill>
          <a:blip r:embed="rId3">
            <a:alphaModFix/>
          </a:blip>
          <a:stretch>
            <a:fillRect/>
          </a:stretch>
        </p:blipFill>
        <p:spPr>
          <a:xfrm rot="1320001">
            <a:off x="5702141" y="-85367"/>
            <a:ext cx="6542743" cy="7187134"/>
          </a:xfrm>
          <a:prstGeom prst="rect">
            <a:avLst/>
          </a:prstGeom>
          <a:noFill/>
          <a:ln>
            <a:noFill/>
          </a:ln>
        </p:spPr>
      </p:pic>
      <p:sp>
        <p:nvSpPr>
          <p:cNvPr id="217" name="Google Shape;217;g22ae76d62e1_0_64"/>
          <p:cNvSpPr/>
          <p:nvPr/>
        </p:nvSpPr>
        <p:spPr>
          <a:xfrm>
            <a:off x="758225" y="2063850"/>
            <a:ext cx="5421300" cy="972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CA" sz="1800">
                <a:solidFill>
                  <a:schemeClr val="accent6"/>
                </a:solidFill>
                <a:latin typeface="Lato"/>
                <a:ea typeface="Lato"/>
                <a:cs typeface="Lato"/>
                <a:sym typeface="Lato"/>
              </a:rPr>
              <a:t>VideoSet: A Large-Scale Compressed Video Quality DataSet </a:t>
            </a:r>
            <a:r>
              <a:rPr lang="en-CA" sz="1800">
                <a:solidFill>
                  <a:schemeClr val="accent6"/>
                </a:solidFill>
                <a:latin typeface="Lato"/>
                <a:ea typeface="Lato"/>
                <a:cs typeface="Lato"/>
                <a:sym typeface="Lato"/>
              </a:rPr>
              <a:t>Based</a:t>
            </a:r>
            <a:r>
              <a:rPr lang="en-CA" sz="1800">
                <a:solidFill>
                  <a:schemeClr val="accent6"/>
                </a:solidFill>
                <a:latin typeface="Lato"/>
                <a:ea typeface="Lato"/>
                <a:cs typeface="Lato"/>
                <a:sym typeface="Lato"/>
              </a:rPr>
              <a:t> on JND Measurement</a:t>
            </a:r>
            <a:endParaRPr sz="1800">
              <a:solidFill>
                <a:schemeClr val="accent6"/>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accent6"/>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accent6"/>
              </a:solidFill>
              <a:latin typeface="Lato"/>
              <a:ea typeface="Lato"/>
              <a:cs typeface="Lato"/>
              <a:sym typeface="Lato"/>
            </a:endParaRPr>
          </a:p>
        </p:txBody>
      </p:sp>
      <p:pic>
        <p:nvPicPr>
          <p:cNvPr id="218" name="Google Shape;218;g22ae76d62e1_0_64"/>
          <p:cNvPicPr preferRelativeResize="0"/>
          <p:nvPr/>
        </p:nvPicPr>
        <p:blipFill>
          <a:blip r:embed="rId4">
            <a:alphaModFix/>
          </a:blip>
          <a:stretch>
            <a:fillRect/>
          </a:stretch>
        </p:blipFill>
        <p:spPr>
          <a:xfrm>
            <a:off x="758225" y="3511675"/>
            <a:ext cx="4289376" cy="1889368"/>
          </a:xfrm>
          <a:prstGeom prst="rect">
            <a:avLst/>
          </a:prstGeom>
          <a:noFill/>
          <a:ln>
            <a:noFill/>
          </a:ln>
        </p:spPr>
      </p:pic>
      <p:sp>
        <p:nvSpPr>
          <p:cNvPr id="219" name="Google Shape;219;g22ae76d62e1_0_64"/>
          <p:cNvSpPr txBox="1"/>
          <p:nvPr/>
        </p:nvSpPr>
        <p:spPr>
          <a:xfrm>
            <a:off x="723900" y="781950"/>
            <a:ext cx="5763900" cy="4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200">
                <a:solidFill>
                  <a:srgbClr val="0071CE"/>
                </a:solidFill>
                <a:latin typeface="Lato Black"/>
                <a:ea typeface="Lato Black"/>
                <a:cs typeface="Lato Black"/>
                <a:sym typeface="Lato Black"/>
              </a:rPr>
              <a:t>Identifying JND for a wide range of videos  </a:t>
            </a:r>
            <a:endParaRPr sz="2200">
              <a:solidFill>
                <a:srgbClr val="0071CE"/>
              </a:solidFill>
              <a:latin typeface="Lato Black"/>
              <a:ea typeface="Lato Black"/>
              <a:cs typeface="Lato Black"/>
              <a:sym typeface="Lato Black"/>
            </a:endParaRPr>
          </a:p>
        </p:txBody>
      </p:sp>
      <p:cxnSp>
        <p:nvCxnSpPr>
          <p:cNvPr id="220" name="Google Shape;220;g22ae76d62e1_0_64"/>
          <p:cNvCxnSpPr/>
          <p:nvPr/>
        </p:nvCxnSpPr>
        <p:spPr>
          <a:xfrm>
            <a:off x="723900" y="600675"/>
            <a:ext cx="5372100" cy="9000"/>
          </a:xfrm>
          <a:prstGeom prst="straightConnector1">
            <a:avLst/>
          </a:prstGeom>
          <a:noFill/>
          <a:ln cap="flat" cmpd="sng" w="12700">
            <a:solidFill>
              <a:srgbClr val="0072CE"/>
            </a:solidFill>
            <a:prstDash val="solid"/>
            <a:miter lim="800000"/>
            <a:headEnd len="sm" w="sm" type="none"/>
            <a:tailEnd len="sm" w="sm" type="none"/>
          </a:ln>
        </p:spPr>
      </p:cxnSp>
      <p:cxnSp>
        <p:nvCxnSpPr>
          <p:cNvPr id="221" name="Google Shape;221;g22ae76d62e1_0_64"/>
          <p:cNvCxnSpPr/>
          <p:nvPr/>
        </p:nvCxnSpPr>
        <p:spPr>
          <a:xfrm>
            <a:off x="723900" y="1514925"/>
            <a:ext cx="5372100" cy="9000"/>
          </a:xfrm>
          <a:prstGeom prst="straightConnector1">
            <a:avLst/>
          </a:prstGeom>
          <a:noFill/>
          <a:ln cap="flat" cmpd="sng" w="12700">
            <a:solidFill>
              <a:srgbClr val="0072CE"/>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2ae76d62e1_0_101"/>
          <p:cNvSpPr txBox="1"/>
          <p:nvPr/>
        </p:nvSpPr>
        <p:spPr>
          <a:xfrm>
            <a:off x="723900" y="2342475"/>
            <a:ext cx="5086500" cy="23736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None/>
            </a:pPr>
            <a:r>
              <a:t/>
            </a:r>
            <a:endParaRPr sz="1800">
              <a:latin typeface="Lato"/>
              <a:ea typeface="Lato"/>
              <a:cs typeface="Lato"/>
              <a:sym typeface="Lato"/>
            </a:endParaRPr>
          </a:p>
          <a:p>
            <a:pPr indent="-342900" lvl="0" marL="457200" marR="0" rtl="0" algn="l">
              <a:lnSpc>
                <a:spcPct val="115000"/>
              </a:lnSpc>
              <a:spcBef>
                <a:spcPts val="0"/>
              </a:spcBef>
              <a:spcAft>
                <a:spcPts val="0"/>
              </a:spcAft>
              <a:buClr>
                <a:srgbClr val="000000"/>
              </a:buClr>
              <a:buSzPts val="1800"/>
              <a:buFont typeface="Lato"/>
              <a:buChar char="●"/>
            </a:pPr>
            <a:r>
              <a:rPr b="0" i="0" lang="en-CA" sz="1800" u="none" cap="none" strike="noStrike">
                <a:solidFill>
                  <a:srgbClr val="000000"/>
                </a:solidFill>
                <a:latin typeface="Lato"/>
                <a:ea typeface="Lato"/>
                <a:cs typeface="Lato"/>
                <a:sym typeface="Lato"/>
              </a:rPr>
              <a:t>Delta THE VQA metric = </a:t>
            </a:r>
            <a:endParaRPr b="0" i="0" sz="18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None/>
            </a:pPr>
            <a:r>
              <a:rPr b="0" i="0" lang="en-CA" sz="1800" u="none" cap="none" strike="noStrike">
                <a:solidFill>
                  <a:srgbClr val="000000"/>
                </a:solidFill>
                <a:latin typeface="Lato"/>
                <a:ea typeface="Lato"/>
                <a:cs typeface="Lato"/>
                <a:sym typeface="Lato"/>
              </a:rPr>
              <a:t>metric (ref, anchor) - metric (ref, JND videos) </a:t>
            </a:r>
            <a:endParaRPr sz="1800">
              <a:latin typeface="Lato"/>
              <a:ea typeface="Lato"/>
              <a:cs typeface="Lato"/>
              <a:sym typeface="Lato"/>
            </a:endParaRPr>
          </a:p>
          <a:p>
            <a:pPr indent="0" lvl="0" marL="0" marR="0" rtl="0" algn="l">
              <a:lnSpc>
                <a:spcPct val="115000"/>
              </a:lnSpc>
              <a:spcBef>
                <a:spcPts val="0"/>
              </a:spcBef>
              <a:spcAft>
                <a:spcPts val="0"/>
              </a:spcAft>
              <a:buNone/>
            </a:pPr>
            <a:r>
              <a:t/>
            </a:r>
            <a:endParaRPr sz="1800">
              <a:latin typeface="Lato"/>
              <a:ea typeface="Lato"/>
              <a:cs typeface="Lato"/>
              <a:sym typeface="Lato"/>
            </a:endParaRPr>
          </a:p>
          <a:p>
            <a:pPr indent="-342900" lvl="0" marL="457200" marR="0" rtl="0" algn="l">
              <a:lnSpc>
                <a:spcPct val="115000"/>
              </a:lnSpc>
              <a:spcBef>
                <a:spcPts val="0"/>
              </a:spcBef>
              <a:spcAft>
                <a:spcPts val="0"/>
              </a:spcAft>
              <a:buClr>
                <a:srgbClr val="000000"/>
              </a:buClr>
              <a:buSzPts val="1800"/>
              <a:buFont typeface="Lato"/>
              <a:buChar char="●"/>
            </a:pPr>
            <a:r>
              <a:rPr b="0" i="0" lang="en-CA" sz="1800" u="none" cap="none" strike="noStrike">
                <a:solidFill>
                  <a:srgbClr val="000000"/>
                </a:solidFill>
                <a:latin typeface="Lato"/>
                <a:ea typeface="Lato"/>
                <a:cs typeface="Lato"/>
                <a:sym typeface="Lato"/>
              </a:rPr>
              <a:t>JND videos are the videos that exhibit </a:t>
            </a:r>
            <a:endParaRPr b="0" i="0" sz="18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None/>
            </a:pPr>
            <a:r>
              <a:rPr b="0" i="0" lang="en-CA" sz="1800" u="none" cap="none" strike="noStrike">
                <a:solidFill>
                  <a:srgbClr val="000000"/>
                </a:solidFill>
                <a:latin typeface="Lato"/>
                <a:ea typeface="Lato"/>
                <a:cs typeface="Lato"/>
                <a:sym typeface="Lato"/>
              </a:rPr>
              <a:t>Just Noticeable Differenc</a:t>
            </a:r>
            <a:r>
              <a:rPr lang="en-CA" sz="1800">
                <a:latin typeface="Lato"/>
                <a:ea typeface="Lato"/>
                <a:cs typeface="Lato"/>
                <a:sym typeface="Lato"/>
              </a:rPr>
              <a:t>e </a:t>
            </a:r>
            <a:r>
              <a:rPr b="0" i="0" lang="en-CA" sz="1800" u="none" cap="none" strike="noStrike">
                <a:solidFill>
                  <a:srgbClr val="000000"/>
                </a:solidFill>
                <a:latin typeface="Lato"/>
                <a:ea typeface="Lato"/>
                <a:cs typeface="Lato"/>
                <a:sym typeface="Lato"/>
              </a:rPr>
              <a:t>compared </a:t>
            </a:r>
            <a:endParaRPr b="0" i="0" sz="18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None/>
            </a:pPr>
            <a:r>
              <a:rPr b="0" i="0" lang="en-CA" sz="1800" u="none" cap="none" strike="noStrike">
                <a:solidFill>
                  <a:srgbClr val="000000"/>
                </a:solidFill>
                <a:latin typeface="Lato"/>
                <a:ea typeface="Lato"/>
                <a:cs typeface="Lato"/>
                <a:sym typeface="Lato"/>
              </a:rPr>
              <a:t>to the anchor videos</a:t>
            </a:r>
            <a:endParaRPr b="0" i="0" sz="1800" u="none" cap="none" strike="noStrike">
              <a:solidFill>
                <a:srgbClr val="000000"/>
              </a:solidFill>
              <a:latin typeface="Lato"/>
              <a:ea typeface="Lato"/>
              <a:cs typeface="Lato"/>
              <a:sym typeface="Lato"/>
            </a:endParaRPr>
          </a:p>
        </p:txBody>
      </p:sp>
      <p:sp>
        <p:nvSpPr>
          <p:cNvPr id="228" name="Google Shape;228;g22ae76d62e1_0_101"/>
          <p:cNvSpPr txBox="1"/>
          <p:nvPr/>
        </p:nvSpPr>
        <p:spPr>
          <a:xfrm>
            <a:off x="723900" y="878700"/>
            <a:ext cx="10458000" cy="72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rgbClr val="000000"/>
              </a:buClr>
              <a:buSzPts val="2200"/>
              <a:buFont typeface="Arial"/>
              <a:buNone/>
            </a:pPr>
            <a:r>
              <a:rPr lang="en-CA" sz="2200">
                <a:solidFill>
                  <a:srgbClr val="0071CE"/>
                </a:solidFill>
                <a:latin typeface="Lato Black"/>
                <a:ea typeface="Lato Black"/>
                <a:cs typeface="Lato Black"/>
                <a:sym typeface="Lato Black"/>
              </a:rPr>
              <a:t>The expected response of a hypothetical perfect VQA metric to a JND dataset  </a:t>
            </a:r>
            <a:endParaRPr sz="2200">
              <a:solidFill>
                <a:srgbClr val="0071CE"/>
              </a:solidFill>
              <a:latin typeface="Lato Black"/>
              <a:ea typeface="Lato Black"/>
              <a:cs typeface="Lato Black"/>
              <a:sym typeface="Lato Black"/>
            </a:endParaRPr>
          </a:p>
          <a:p>
            <a:pPr indent="0" lvl="0" marL="0" rtl="0" algn="l">
              <a:lnSpc>
                <a:spcPct val="115000"/>
              </a:lnSpc>
              <a:spcBef>
                <a:spcPts val="0"/>
              </a:spcBef>
              <a:spcAft>
                <a:spcPts val="0"/>
              </a:spcAft>
              <a:buClr>
                <a:srgbClr val="000000"/>
              </a:buClr>
              <a:buSzPts val="2200"/>
              <a:buFont typeface="Arial"/>
              <a:buNone/>
            </a:pPr>
            <a:r>
              <a:t/>
            </a:r>
            <a:endParaRPr sz="2200">
              <a:solidFill>
                <a:srgbClr val="0071CE"/>
              </a:solidFill>
              <a:latin typeface="Lato Black"/>
              <a:ea typeface="Lato Black"/>
              <a:cs typeface="Lato Black"/>
              <a:sym typeface="Lato Black"/>
            </a:endParaRPr>
          </a:p>
        </p:txBody>
      </p:sp>
      <p:cxnSp>
        <p:nvCxnSpPr>
          <p:cNvPr id="229" name="Google Shape;229;g22ae76d62e1_0_101"/>
          <p:cNvCxnSpPr/>
          <p:nvPr/>
        </p:nvCxnSpPr>
        <p:spPr>
          <a:xfrm flipH="1" rot="10800000">
            <a:off x="723900" y="571575"/>
            <a:ext cx="10687200" cy="29100"/>
          </a:xfrm>
          <a:prstGeom prst="straightConnector1">
            <a:avLst/>
          </a:prstGeom>
          <a:noFill/>
          <a:ln cap="flat" cmpd="sng" w="12700">
            <a:solidFill>
              <a:srgbClr val="0072CE"/>
            </a:solidFill>
            <a:prstDash val="solid"/>
            <a:miter lim="800000"/>
            <a:headEnd len="sm" w="sm" type="none"/>
            <a:tailEnd len="sm" w="sm" type="none"/>
          </a:ln>
        </p:spPr>
      </p:cxnSp>
      <p:cxnSp>
        <p:nvCxnSpPr>
          <p:cNvPr id="230" name="Google Shape;230;g22ae76d62e1_0_101"/>
          <p:cNvCxnSpPr/>
          <p:nvPr/>
        </p:nvCxnSpPr>
        <p:spPr>
          <a:xfrm flipH="1" rot="10800000">
            <a:off x="723900" y="1447713"/>
            <a:ext cx="10668000" cy="47700"/>
          </a:xfrm>
          <a:prstGeom prst="straightConnector1">
            <a:avLst/>
          </a:prstGeom>
          <a:noFill/>
          <a:ln cap="flat" cmpd="sng" w="12700">
            <a:solidFill>
              <a:srgbClr val="0072CE"/>
            </a:solidFill>
            <a:prstDash val="solid"/>
            <a:miter lim="800000"/>
            <a:headEnd len="sm" w="sm" type="none"/>
            <a:tailEnd len="sm" w="sm" type="none"/>
          </a:ln>
        </p:spPr>
      </p:cxnSp>
      <p:sp>
        <p:nvSpPr>
          <p:cNvPr id="231" name="Google Shape;231;g22ae76d62e1_0_101"/>
          <p:cNvSpPr txBox="1"/>
          <p:nvPr/>
        </p:nvSpPr>
        <p:spPr>
          <a:xfrm rot="-5400000">
            <a:off x="5165550" y="2753724"/>
            <a:ext cx="2212500" cy="38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CA" u="none" cap="none" strike="noStrike">
                <a:solidFill>
                  <a:srgbClr val="009900"/>
                </a:solidFill>
                <a:latin typeface="Lato"/>
                <a:ea typeface="Lato"/>
                <a:cs typeface="Lato"/>
                <a:sym typeface="Lato"/>
              </a:rPr>
              <a:t>Delta THE VQA Metric</a:t>
            </a:r>
            <a:endParaRPr b="1" i="0" u="none" cap="none" strike="noStrike">
              <a:solidFill>
                <a:srgbClr val="009900"/>
              </a:solidFill>
              <a:latin typeface="Lato"/>
              <a:ea typeface="Lato"/>
              <a:cs typeface="Lato"/>
              <a:sym typeface="Lato"/>
            </a:endParaRPr>
          </a:p>
        </p:txBody>
      </p:sp>
      <p:sp>
        <p:nvSpPr>
          <p:cNvPr id="232" name="Google Shape;232;g22ae76d62e1_0_101"/>
          <p:cNvSpPr txBox="1"/>
          <p:nvPr/>
        </p:nvSpPr>
        <p:spPr>
          <a:xfrm>
            <a:off x="9696284" y="5310030"/>
            <a:ext cx="1267200" cy="27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CA" u="none" cap="none" strike="noStrike">
                <a:solidFill>
                  <a:srgbClr val="009900"/>
                </a:solidFill>
                <a:latin typeface="Lato"/>
                <a:ea typeface="Lato"/>
                <a:cs typeface="Lato"/>
                <a:sym typeface="Lato"/>
              </a:rPr>
              <a:t>Video Content</a:t>
            </a:r>
            <a:endParaRPr b="1" i="0" u="none" cap="none" strike="noStrike">
              <a:solidFill>
                <a:srgbClr val="009900"/>
              </a:solidFill>
              <a:latin typeface="Lato"/>
              <a:ea typeface="Lato"/>
              <a:cs typeface="Lato"/>
              <a:sym typeface="Lato"/>
            </a:endParaRPr>
          </a:p>
        </p:txBody>
      </p:sp>
      <p:pic>
        <p:nvPicPr>
          <p:cNvPr id="233" name="Google Shape;233;g22ae76d62e1_0_101"/>
          <p:cNvPicPr preferRelativeResize="0"/>
          <p:nvPr/>
        </p:nvPicPr>
        <p:blipFill rotWithShape="1">
          <a:blip r:embed="rId3">
            <a:alphaModFix/>
          </a:blip>
          <a:srcRect b="0" l="0" r="0" t="0"/>
          <a:stretch/>
        </p:blipFill>
        <p:spPr>
          <a:xfrm>
            <a:off x="6403884" y="1958550"/>
            <a:ext cx="4987065" cy="3420335"/>
          </a:xfrm>
          <a:prstGeom prst="rect">
            <a:avLst/>
          </a:prstGeom>
          <a:noFill/>
          <a:ln>
            <a:noFill/>
          </a:ln>
        </p:spPr>
      </p:pic>
      <p:sp>
        <p:nvSpPr>
          <p:cNvPr id="234" name="Google Shape;234;g22ae76d62e1_0_101"/>
          <p:cNvSpPr/>
          <p:nvPr/>
        </p:nvSpPr>
        <p:spPr>
          <a:xfrm>
            <a:off x="6317830" y="4363823"/>
            <a:ext cx="120300" cy="833700"/>
          </a:xfrm>
          <a:prstGeom prst="upDownArrow">
            <a:avLst>
              <a:gd fmla="val 50000" name="adj1"/>
              <a:gd fmla="val 50000" name="adj2"/>
            </a:avLst>
          </a:prstGeom>
          <a:solidFill>
            <a:srgbClr val="009900"/>
          </a:solidFill>
          <a:ln cap="flat" cmpd="sng" w="9525">
            <a:solidFill>
              <a:srgbClr val="00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g22ae76d62e1_0_2"/>
          <p:cNvPicPr preferRelativeResize="0"/>
          <p:nvPr/>
        </p:nvPicPr>
        <p:blipFill rotWithShape="1">
          <a:blip r:embed="rId3">
            <a:alphaModFix/>
          </a:blip>
          <a:srcRect b="0" l="0" r="0" t="0"/>
          <a:stretch/>
        </p:blipFill>
        <p:spPr>
          <a:xfrm>
            <a:off x="5885250" y="790575"/>
            <a:ext cx="6306750" cy="5276849"/>
          </a:xfrm>
          <a:prstGeom prst="rect">
            <a:avLst/>
          </a:prstGeom>
          <a:noFill/>
          <a:ln>
            <a:noFill/>
          </a:ln>
        </p:spPr>
      </p:pic>
      <p:sp>
        <p:nvSpPr>
          <p:cNvPr id="241" name="Google Shape;241;g22ae76d62e1_0_2"/>
          <p:cNvSpPr txBox="1"/>
          <p:nvPr>
            <p:ph idx="1" type="body"/>
          </p:nvPr>
        </p:nvSpPr>
        <p:spPr>
          <a:xfrm>
            <a:off x="658125" y="866775"/>
            <a:ext cx="4885500" cy="294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CA"/>
              <a:t>This figure illustrates the difference in </a:t>
            </a:r>
            <a:r>
              <a:rPr b="1" lang="en-CA">
                <a:solidFill>
                  <a:schemeClr val="dk2"/>
                </a:solidFill>
              </a:rPr>
              <a:t>SSIMPLUS (IMAX SSIMPLUS Viewer Score)</a:t>
            </a:r>
            <a:r>
              <a:rPr lang="en-CA"/>
              <a:t> and </a:t>
            </a:r>
            <a:r>
              <a:rPr b="1" lang="en-CA">
                <a:solidFill>
                  <a:srgbClr val="FF0000"/>
                </a:solidFill>
              </a:rPr>
              <a:t>VMAF</a:t>
            </a:r>
            <a:r>
              <a:rPr lang="en-CA"/>
              <a:t> (developed by Netflix) scores between the anchors and the videos identified as the </a:t>
            </a:r>
            <a:r>
              <a:rPr lang="en-CA"/>
              <a:t>1st J</a:t>
            </a:r>
            <a:r>
              <a:rPr lang="en-CA"/>
              <a:t>ust Noticeable Difference (JND) in the VideoSet dataset.</a:t>
            </a:r>
            <a:endParaRPr/>
          </a:p>
          <a:p>
            <a:pPr indent="0" lvl="0" marL="457200" rtl="0" algn="l">
              <a:lnSpc>
                <a:spcPct val="115000"/>
              </a:lnSpc>
              <a:spcBef>
                <a:spcPts val="0"/>
              </a:spcBef>
              <a:spcAft>
                <a:spcPts val="0"/>
              </a:spcAft>
              <a:buSzPts val="1800"/>
              <a:buNone/>
            </a:pPr>
            <a:r>
              <a:t/>
            </a:r>
            <a:endParaRPr/>
          </a:p>
        </p:txBody>
      </p:sp>
      <p:sp>
        <p:nvSpPr>
          <p:cNvPr id="242" name="Google Shape;242;g22ae76d62e1_0_2"/>
          <p:cNvSpPr txBox="1"/>
          <p:nvPr/>
        </p:nvSpPr>
        <p:spPr>
          <a:xfrm>
            <a:off x="658125" y="4456188"/>
            <a:ext cx="3363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CA" sz="1600" u="none" cap="none" strike="noStrike">
                <a:solidFill>
                  <a:schemeClr val="dk2"/>
                </a:solidFill>
                <a:latin typeface="Lato"/>
                <a:ea typeface="Lato"/>
                <a:cs typeface="Lato"/>
                <a:sym typeface="Lato"/>
              </a:rPr>
              <a:t>Minimum Delta SSIMPLUS = 1.16</a:t>
            </a:r>
            <a:endParaRPr b="1" i="0" sz="1600" u="none" cap="none" strike="noStrike">
              <a:solidFill>
                <a:schemeClr val="dk2"/>
              </a:solidFill>
              <a:latin typeface="Lato"/>
              <a:ea typeface="Lato"/>
              <a:cs typeface="Lato"/>
              <a:sym typeface="Lato"/>
            </a:endParaRPr>
          </a:p>
        </p:txBody>
      </p:sp>
      <p:sp>
        <p:nvSpPr>
          <p:cNvPr id="243" name="Google Shape;243;g22ae76d62e1_0_2"/>
          <p:cNvSpPr txBox="1"/>
          <p:nvPr/>
        </p:nvSpPr>
        <p:spPr>
          <a:xfrm>
            <a:off x="658125" y="5212350"/>
            <a:ext cx="3065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CA" sz="1600" u="none" cap="none" strike="noStrike">
                <a:solidFill>
                  <a:srgbClr val="FF0000"/>
                </a:solidFill>
                <a:latin typeface="Lato"/>
                <a:ea typeface="Lato"/>
                <a:cs typeface="Lato"/>
                <a:sym typeface="Lato"/>
              </a:rPr>
              <a:t>Minimum Delta VMAF = 0.03</a:t>
            </a:r>
            <a:endParaRPr b="1" i="0" sz="1600" u="none" cap="none" strike="noStrike">
              <a:solidFill>
                <a:srgbClr val="FF0000"/>
              </a:solidFill>
              <a:latin typeface="Lato"/>
              <a:ea typeface="Lato"/>
              <a:cs typeface="Lato"/>
              <a:sym typeface="Lato"/>
            </a:endParaRPr>
          </a:p>
        </p:txBody>
      </p:sp>
      <p:cxnSp>
        <p:nvCxnSpPr>
          <p:cNvPr id="244" name="Google Shape;244;g22ae76d62e1_0_2"/>
          <p:cNvCxnSpPr/>
          <p:nvPr/>
        </p:nvCxnSpPr>
        <p:spPr>
          <a:xfrm flipH="1" rot="10800000">
            <a:off x="3524250" y="5206950"/>
            <a:ext cx="2613600" cy="21300"/>
          </a:xfrm>
          <a:prstGeom prst="straightConnector1">
            <a:avLst/>
          </a:prstGeom>
          <a:noFill/>
          <a:ln cap="flat" cmpd="sng" w="9525">
            <a:solidFill>
              <a:srgbClr val="0072CE"/>
            </a:solidFill>
            <a:prstDash val="solid"/>
            <a:round/>
            <a:headEnd len="med" w="med" type="none"/>
            <a:tailEnd len="med" w="med" type="triangle"/>
          </a:ln>
        </p:spPr>
      </p:cxnSp>
      <p:cxnSp>
        <p:nvCxnSpPr>
          <p:cNvPr id="245" name="Google Shape;245;g22ae76d62e1_0_2"/>
          <p:cNvCxnSpPr/>
          <p:nvPr/>
        </p:nvCxnSpPr>
        <p:spPr>
          <a:xfrm>
            <a:off x="3524250" y="4800450"/>
            <a:ext cx="0" cy="427800"/>
          </a:xfrm>
          <a:prstGeom prst="straightConnector1">
            <a:avLst/>
          </a:prstGeom>
          <a:noFill/>
          <a:ln cap="flat" cmpd="sng" w="9525">
            <a:solidFill>
              <a:schemeClr val="dk2"/>
            </a:solidFill>
            <a:prstDash val="solid"/>
            <a:round/>
            <a:headEnd len="med" w="med" type="none"/>
            <a:tailEnd len="med" w="med" type="none"/>
          </a:ln>
        </p:spPr>
      </p:cxnSp>
      <p:cxnSp>
        <p:nvCxnSpPr>
          <p:cNvPr id="246" name="Google Shape;246;g22ae76d62e1_0_2"/>
          <p:cNvCxnSpPr>
            <a:stCxn id="243" idx="3"/>
            <a:endCxn id="243" idx="3"/>
          </p:cNvCxnSpPr>
          <p:nvPr/>
        </p:nvCxnSpPr>
        <p:spPr>
          <a:xfrm>
            <a:off x="3723525" y="5427900"/>
            <a:ext cx="0" cy="0"/>
          </a:xfrm>
          <a:prstGeom prst="straightConnector1">
            <a:avLst/>
          </a:prstGeom>
          <a:noFill/>
          <a:ln cap="flat" cmpd="sng" w="9525">
            <a:solidFill>
              <a:schemeClr val="dk2"/>
            </a:solidFill>
            <a:prstDash val="solid"/>
            <a:round/>
            <a:headEnd len="med" w="med" type="none"/>
            <a:tailEnd len="med" w="med" type="none"/>
          </a:ln>
        </p:spPr>
      </p:cxnSp>
      <p:cxnSp>
        <p:nvCxnSpPr>
          <p:cNvPr id="247" name="Google Shape;247;g22ae76d62e1_0_2"/>
          <p:cNvCxnSpPr/>
          <p:nvPr/>
        </p:nvCxnSpPr>
        <p:spPr>
          <a:xfrm flipH="1" rot="10800000">
            <a:off x="3524250" y="5393625"/>
            <a:ext cx="2613600" cy="21300"/>
          </a:xfrm>
          <a:prstGeom prst="straightConnector1">
            <a:avLst/>
          </a:prstGeom>
          <a:noFill/>
          <a:ln cap="flat" cmpd="sng" w="9525">
            <a:solidFill>
              <a:srgbClr val="FF0E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g22ae76d62e1_0_10"/>
          <p:cNvPicPr preferRelativeResize="0"/>
          <p:nvPr/>
        </p:nvPicPr>
        <p:blipFill rotWithShape="1">
          <a:blip r:embed="rId3">
            <a:alphaModFix/>
          </a:blip>
          <a:srcRect b="15095" l="0" r="10" t="0"/>
          <a:stretch/>
        </p:blipFill>
        <p:spPr>
          <a:xfrm>
            <a:off x="789275" y="584075"/>
            <a:ext cx="10613448" cy="4972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MAX THEME">
  <a:themeElements>
    <a:clrScheme name="IMAX">
      <a:dk1>
        <a:srgbClr val="333F48"/>
      </a:dk1>
      <a:lt1>
        <a:srgbClr val="FFFFFF"/>
      </a:lt1>
      <a:dk2>
        <a:srgbClr val="0071CE"/>
      </a:dk2>
      <a:lt2>
        <a:srgbClr val="F2F2F2"/>
      </a:lt2>
      <a:accent1>
        <a:srgbClr val="0071CE"/>
      </a:accent1>
      <a:accent2>
        <a:srgbClr val="001E60"/>
      </a:accent2>
      <a:accent3>
        <a:srgbClr val="C1C6C8"/>
      </a:accent3>
      <a:accent4>
        <a:srgbClr val="333F48"/>
      </a:accent4>
      <a:accent5>
        <a:srgbClr val="636669"/>
      </a:accent5>
      <a:accent6>
        <a:srgbClr val="000000"/>
      </a:accent6>
      <a:hlink>
        <a:srgbClr val="0071CE"/>
      </a:hlink>
      <a:folHlink>
        <a:srgbClr val="6366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2020-10-16T19:29:16Z</dcterms:created>
  <dc:creator>Maria Alexandrova</dc:creator>
</cp:coreProperties>
</file>