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8" r:id="rId5"/>
    <p:sldId id="257" r:id="rId6"/>
    <p:sldId id="273" r:id="rId7"/>
    <p:sldId id="308" r:id="rId8"/>
    <p:sldId id="290" r:id="rId9"/>
    <p:sldId id="296" r:id="rId10"/>
    <p:sldId id="297" r:id="rId11"/>
    <p:sldId id="309" r:id="rId12"/>
    <p:sldId id="298" r:id="rId13"/>
    <p:sldId id="310" r:id="rId14"/>
    <p:sldId id="311" r:id="rId15"/>
    <p:sldId id="312" r:id="rId16"/>
    <p:sldId id="313" r:id="rId17"/>
    <p:sldId id="314" r:id="rId18"/>
    <p:sldId id="288" r:id="rId19"/>
    <p:sldId id="272" r:id="rId20"/>
  </p:sldIdLst>
  <p:sldSz cx="24380825" cy="13714413"/>
  <p:notesSz cx="6858000" cy="9144000"/>
  <p:defaultTextStyle>
    <a:defPPr>
      <a:defRPr lang="en-US"/>
    </a:defPPr>
    <a:lvl1pPr marL="0" algn="l" defTabSz="1828252" rtl="0" eaLnBrk="1" latinLnBrk="0" hangingPunct="1">
      <a:defRPr sz="3599" kern="1200">
        <a:solidFill>
          <a:schemeClr val="tx1"/>
        </a:solidFill>
        <a:latin typeface="+mn-lt"/>
        <a:ea typeface="+mn-ea"/>
        <a:cs typeface="+mn-cs"/>
      </a:defRPr>
    </a:lvl1pPr>
    <a:lvl2pPr marL="914127" algn="l" defTabSz="1828252" rtl="0" eaLnBrk="1" latinLnBrk="0" hangingPunct="1">
      <a:defRPr sz="3599" kern="1200">
        <a:solidFill>
          <a:schemeClr val="tx1"/>
        </a:solidFill>
        <a:latin typeface="+mn-lt"/>
        <a:ea typeface="+mn-ea"/>
        <a:cs typeface="+mn-cs"/>
      </a:defRPr>
    </a:lvl2pPr>
    <a:lvl3pPr marL="1828252" algn="l" defTabSz="1828252" rtl="0" eaLnBrk="1" latinLnBrk="0" hangingPunct="1">
      <a:defRPr sz="3599" kern="1200">
        <a:solidFill>
          <a:schemeClr val="tx1"/>
        </a:solidFill>
        <a:latin typeface="+mn-lt"/>
        <a:ea typeface="+mn-ea"/>
        <a:cs typeface="+mn-cs"/>
      </a:defRPr>
    </a:lvl3pPr>
    <a:lvl4pPr marL="2742379" algn="l" defTabSz="1828252" rtl="0" eaLnBrk="1" latinLnBrk="0" hangingPunct="1">
      <a:defRPr sz="3599" kern="1200">
        <a:solidFill>
          <a:schemeClr val="tx1"/>
        </a:solidFill>
        <a:latin typeface="+mn-lt"/>
        <a:ea typeface="+mn-ea"/>
        <a:cs typeface="+mn-cs"/>
      </a:defRPr>
    </a:lvl4pPr>
    <a:lvl5pPr marL="3656503" algn="l" defTabSz="1828252" rtl="0" eaLnBrk="1" latinLnBrk="0" hangingPunct="1">
      <a:defRPr sz="3599" kern="1200">
        <a:solidFill>
          <a:schemeClr val="tx1"/>
        </a:solidFill>
        <a:latin typeface="+mn-lt"/>
        <a:ea typeface="+mn-ea"/>
        <a:cs typeface="+mn-cs"/>
      </a:defRPr>
    </a:lvl5pPr>
    <a:lvl6pPr marL="4570628" algn="l" defTabSz="1828252" rtl="0" eaLnBrk="1" latinLnBrk="0" hangingPunct="1">
      <a:defRPr sz="3599" kern="1200">
        <a:solidFill>
          <a:schemeClr val="tx1"/>
        </a:solidFill>
        <a:latin typeface="+mn-lt"/>
        <a:ea typeface="+mn-ea"/>
        <a:cs typeface="+mn-cs"/>
      </a:defRPr>
    </a:lvl6pPr>
    <a:lvl7pPr marL="5484755" algn="l" defTabSz="1828252" rtl="0" eaLnBrk="1" latinLnBrk="0" hangingPunct="1">
      <a:defRPr sz="3599" kern="1200">
        <a:solidFill>
          <a:schemeClr val="tx1"/>
        </a:solidFill>
        <a:latin typeface="+mn-lt"/>
        <a:ea typeface="+mn-ea"/>
        <a:cs typeface="+mn-cs"/>
      </a:defRPr>
    </a:lvl7pPr>
    <a:lvl8pPr marL="6398880" algn="l" defTabSz="1828252" rtl="0" eaLnBrk="1" latinLnBrk="0" hangingPunct="1">
      <a:defRPr sz="3599" kern="1200">
        <a:solidFill>
          <a:schemeClr val="tx1"/>
        </a:solidFill>
        <a:latin typeface="+mn-lt"/>
        <a:ea typeface="+mn-ea"/>
        <a:cs typeface="+mn-cs"/>
      </a:defRPr>
    </a:lvl8pPr>
    <a:lvl9pPr marL="7313007" algn="l" defTabSz="1828252"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222C"/>
    <a:srgbClr val="FF0016"/>
    <a:srgbClr val="0F3C74"/>
    <a:srgbClr val="3EAF79"/>
    <a:srgbClr val="003096"/>
    <a:srgbClr val="20D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16740-AF60-CF42-83FC-B91145EC4508}" v="1755" dt="2023-01-17T16:52:32.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3"/>
    <p:restoredTop sz="94765"/>
  </p:normalViewPr>
  <p:slideViewPr>
    <p:cSldViewPr snapToGrid="0">
      <p:cViewPr varScale="1">
        <p:scale>
          <a:sx n="50" d="100"/>
          <a:sy n="50" d="100"/>
        </p:scale>
        <p:origin x="200" y="3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a Wielgus" userId="S::gabwiel@agh.edu.pl::307b627d-0df5-4dc0-93b0-e183f005332f" providerId="AD" clId="Web-{06A775A4-20EB-4945-8EAC-1E10040C3D84}"/>
    <pc:docChg chg="addSld delSld modSld">
      <pc:chgData name="Gabriela Wielgus" userId="S::gabwiel@agh.edu.pl::307b627d-0df5-4dc0-93b0-e183f005332f" providerId="AD" clId="Web-{06A775A4-20EB-4945-8EAC-1E10040C3D84}" dt="2023-01-09T11:53:35.525" v="158" actId="1076"/>
      <pc:docMkLst>
        <pc:docMk/>
      </pc:docMkLst>
      <pc:sldChg chg="modNotes">
        <pc:chgData name="Gabriela Wielgus" userId="S::gabwiel@agh.edu.pl::307b627d-0df5-4dc0-93b0-e183f005332f" providerId="AD" clId="Web-{06A775A4-20EB-4945-8EAC-1E10040C3D84}" dt="2023-01-09T11:21:50.565" v="1"/>
        <pc:sldMkLst>
          <pc:docMk/>
          <pc:sldMk cId="146292266" sldId="274"/>
        </pc:sldMkLst>
      </pc:sldChg>
      <pc:sldChg chg="addSp delSp modSp">
        <pc:chgData name="Gabriela Wielgus" userId="S::gabwiel@agh.edu.pl::307b627d-0df5-4dc0-93b0-e183f005332f" providerId="AD" clId="Web-{06A775A4-20EB-4945-8EAC-1E10040C3D84}" dt="2023-01-09T11:53:35.525" v="158" actId="1076"/>
        <pc:sldMkLst>
          <pc:docMk/>
          <pc:sldMk cId="3062069441" sldId="278"/>
        </pc:sldMkLst>
        <pc:spChg chg="mod">
          <ac:chgData name="Gabriela Wielgus" userId="S::gabwiel@agh.edu.pl::307b627d-0df5-4dc0-93b0-e183f005332f" providerId="AD" clId="Web-{06A775A4-20EB-4945-8EAC-1E10040C3D84}" dt="2023-01-09T11:30:12.533" v="31" actId="1076"/>
          <ac:spMkLst>
            <pc:docMk/>
            <pc:sldMk cId="3062069441" sldId="278"/>
            <ac:spMk id="3" creationId="{00000000-0000-0000-0000-000000000000}"/>
          </ac:spMkLst>
        </pc:spChg>
        <pc:spChg chg="del mod">
          <ac:chgData name="Gabriela Wielgus" userId="S::gabwiel@agh.edu.pl::307b627d-0df5-4dc0-93b0-e183f005332f" providerId="AD" clId="Web-{06A775A4-20EB-4945-8EAC-1E10040C3D84}" dt="2023-01-09T11:30:00.626" v="29"/>
          <ac:spMkLst>
            <pc:docMk/>
            <pc:sldMk cId="3062069441" sldId="278"/>
            <ac:spMk id="4" creationId="{CCB9233D-A74D-2396-A401-460B4DF4564B}"/>
          </ac:spMkLst>
        </pc:spChg>
        <pc:spChg chg="mod">
          <ac:chgData name="Gabriela Wielgus" userId="S::gabwiel@agh.edu.pl::307b627d-0df5-4dc0-93b0-e183f005332f" providerId="AD" clId="Web-{06A775A4-20EB-4945-8EAC-1E10040C3D84}" dt="2023-01-09T11:53:00.867" v="135" actId="20577"/>
          <ac:spMkLst>
            <pc:docMk/>
            <pc:sldMk cId="3062069441" sldId="278"/>
            <ac:spMk id="5" creationId="{3C8BAF5B-0973-4AD5-6E9B-C3B01F07DADF}"/>
          </ac:spMkLst>
        </pc:spChg>
        <pc:spChg chg="add mod">
          <ac:chgData name="Gabriela Wielgus" userId="S::gabwiel@agh.edu.pl::307b627d-0df5-4dc0-93b0-e183f005332f" providerId="AD" clId="Web-{06A775A4-20EB-4945-8EAC-1E10040C3D84}" dt="2023-01-09T11:53:35.525" v="158" actId="1076"/>
          <ac:spMkLst>
            <pc:docMk/>
            <pc:sldMk cId="3062069441" sldId="278"/>
            <ac:spMk id="6" creationId="{73A1699E-8417-7663-D4A5-E7F47CA2E3E0}"/>
          </ac:spMkLst>
        </pc:spChg>
        <pc:picChg chg="mod">
          <ac:chgData name="Gabriela Wielgus" userId="S::gabwiel@agh.edu.pl::307b627d-0df5-4dc0-93b0-e183f005332f" providerId="AD" clId="Web-{06A775A4-20EB-4945-8EAC-1E10040C3D84}" dt="2023-01-09T11:30:14.924" v="32" actId="1076"/>
          <ac:picMkLst>
            <pc:docMk/>
            <pc:sldMk cId="3062069441" sldId="278"/>
            <ac:picMk id="7" creationId="{BE31AA7B-6D20-A3C6-AEF0-E2A50E711CF8}"/>
          </ac:picMkLst>
        </pc:picChg>
      </pc:sldChg>
      <pc:sldChg chg="addSp delSp modSp modNotes">
        <pc:chgData name="Gabriela Wielgus" userId="S::gabwiel@agh.edu.pl::307b627d-0df5-4dc0-93b0-e183f005332f" providerId="AD" clId="Web-{06A775A4-20EB-4945-8EAC-1E10040C3D84}" dt="2023-01-09T11:28:06.947" v="27" actId="14100"/>
        <pc:sldMkLst>
          <pc:docMk/>
          <pc:sldMk cId="2254984681" sldId="289"/>
        </pc:sldMkLst>
        <pc:spChg chg="mod">
          <ac:chgData name="Gabriela Wielgus" userId="S::gabwiel@agh.edu.pl::307b627d-0df5-4dc0-93b0-e183f005332f" providerId="AD" clId="Web-{06A775A4-20EB-4945-8EAC-1E10040C3D84}" dt="2023-01-09T11:27:58.572" v="25" actId="20577"/>
          <ac:spMkLst>
            <pc:docMk/>
            <pc:sldMk cId="2254984681" sldId="289"/>
            <ac:spMk id="3" creationId="{24901559-70ED-40F3-CC44-BC57865B9BBA}"/>
          </ac:spMkLst>
        </pc:spChg>
        <pc:spChg chg="del">
          <ac:chgData name="Gabriela Wielgus" userId="S::gabwiel@agh.edu.pl::307b627d-0df5-4dc0-93b0-e183f005332f" providerId="AD" clId="Web-{06A775A4-20EB-4945-8EAC-1E10040C3D84}" dt="2023-01-09T11:27:26.882" v="17"/>
          <ac:spMkLst>
            <pc:docMk/>
            <pc:sldMk cId="2254984681" sldId="289"/>
            <ac:spMk id="4" creationId="{0F8AC8FC-51C4-1E99-C16C-845235A3263F}"/>
          </ac:spMkLst>
        </pc:spChg>
        <pc:picChg chg="add mod">
          <ac:chgData name="Gabriela Wielgus" userId="S::gabwiel@agh.edu.pl::307b627d-0df5-4dc0-93b0-e183f005332f" providerId="AD" clId="Web-{06A775A4-20EB-4945-8EAC-1E10040C3D84}" dt="2023-01-09T11:28:03.166" v="26" actId="14100"/>
          <ac:picMkLst>
            <pc:docMk/>
            <pc:sldMk cId="2254984681" sldId="289"/>
            <ac:picMk id="5" creationId="{D7759AB1-94FC-4111-97FE-0AACEDB14A44}"/>
          </ac:picMkLst>
        </pc:picChg>
        <pc:picChg chg="add mod">
          <ac:chgData name="Gabriela Wielgus" userId="S::gabwiel@agh.edu.pl::307b627d-0df5-4dc0-93b0-e183f005332f" providerId="AD" clId="Web-{06A775A4-20EB-4945-8EAC-1E10040C3D84}" dt="2023-01-09T11:28:06.947" v="27" actId="14100"/>
          <ac:picMkLst>
            <pc:docMk/>
            <pc:sldMk cId="2254984681" sldId="289"/>
            <ac:picMk id="6" creationId="{69D7265C-646C-C1CD-B133-C822345618C0}"/>
          </ac:picMkLst>
        </pc:picChg>
      </pc:sldChg>
      <pc:sldChg chg="addSp delSp modSp add replId">
        <pc:chgData name="Gabriela Wielgus" userId="S::gabwiel@agh.edu.pl::307b627d-0df5-4dc0-93b0-e183f005332f" providerId="AD" clId="Web-{06A775A4-20EB-4945-8EAC-1E10040C3D84}" dt="2023-01-09T11:41:39.544" v="90" actId="1076"/>
        <pc:sldMkLst>
          <pc:docMk/>
          <pc:sldMk cId="686554144" sldId="301"/>
        </pc:sldMkLst>
        <pc:spChg chg="mod">
          <ac:chgData name="Gabriela Wielgus" userId="S::gabwiel@agh.edu.pl::307b627d-0df5-4dc0-93b0-e183f005332f" providerId="AD" clId="Web-{06A775A4-20EB-4945-8EAC-1E10040C3D84}" dt="2023-01-09T11:30:41.253" v="37" actId="20577"/>
          <ac:spMkLst>
            <pc:docMk/>
            <pc:sldMk cId="686554144" sldId="301"/>
            <ac:spMk id="2" creationId="{00000000-0000-0000-0000-000000000000}"/>
          </ac:spMkLst>
        </pc:spChg>
        <pc:spChg chg="del">
          <ac:chgData name="Gabriela Wielgus" userId="S::gabwiel@agh.edu.pl::307b627d-0df5-4dc0-93b0-e183f005332f" providerId="AD" clId="Web-{06A775A4-20EB-4945-8EAC-1E10040C3D84}" dt="2023-01-09T11:31:28.428" v="55"/>
          <ac:spMkLst>
            <pc:docMk/>
            <pc:sldMk cId="686554144" sldId="301"/>
            <ac:spMk id="3" creationId="{00000000-0000-0000-0000-000000000000}"/>
          </ac:spMkLst>
        </pc:spChg>
        <pc:spChg chg="del">
          <ac:chgData name="Gabriela Wielgus" userId="S::gabwiel@agh.edu.pl::307b627d-0df5-4dc0-93b0-e183f005332f" providerId="AD" clId="Web-{06A775A4-20EB-4945-8EAC-1E10040C3D84}" dt="2023-01-09T11:31:30.194" v="56"/>
          <ac:spMkLst>
            <pc:docMk/>
            <pc:sldMk cId="686554144" sldId="301"/>
            <ac:spMk id="5" creationId="{3C8BAF5B-0973-4AD5-6E9B-C3B01F07DADF}"/>
          </ac:spMkLst>
        </pc:spChg>
        <pc:spChg chg="add del mod">
          <ac:chgData name="Gabriela Wielgus" userId="S::gabwiel@agh.edu.pl::307b627d-0df5-4dc0-93b0-e183f005332f" providerId="AD" clId="Web-{06A775A4-20EB-4945-8EAC-1E10040C3D84}" dt="2023-01-09T11:31:31.788" v="57"/>
          <ac:spMkLst>
            <pc:docMk/>
            <pc:sldMk cId="686554144" sldId="301"/>
            <ac:spMk id="6" creationId="{F61B0636-1BEB-FD9F-1A90-D8F2FFACACBF}"/>
          </ac:spMkLst>
        </pc:spChg>
        <pc:picChg chg="del">
          <ac:chgData name="Gabriela Wielgus" userId="S::gabwiel@agh.edu.pl::307b627d-0df5-4dc0-93b0-e183f005332f" providerId="AD" clId="Web-{06A775A4-20EB-4945-8EAC-1E10040C3D84}" dt="2023-01-09T11:31:32.772" v="58"/>
          <ac:picMkLst>
            <pc:docMk/>
            <pc:sldMk cId="686554144" sldId="301"/>
            <ac:picMk id="7" creationId="{BE31AA7B-6D20-A3C6-AEF0-E2A50E711CF8}"/>
          </ac:picMkLst>
        </pc:picChg>
        <pc:picChg chg="add mod">
          <ac:chgData name="Gabriela Wielgus" userId="S::gabwiel@agh.edu.pl::307b627d-0df5-4dc0-93b0-e183f005332f" providerId="AD" clId="Web-{06A775A4-20EB-4945-8EAC-1E10040C3D84}" dt="2023-01-09T11:41:39.544" v="90" actId="1076"/>
          <ac:picMkLst>
            <pc:docMk/>
            <pc:sldMk cId="686554144" sldId="301"/>
            <ac:picMk id="8" creationId="{8070B73A-EDE0-C923-E615-B916B0CFB7B9}"/>
          </ac:picMkLst>
        </pc:picChg>
      </pc:sldChg>
      <pc:sldChg chg="addSp delSp modSp add replId">
        <pc:chgData name="Gabriela Wielgus" userId="S::gabwiel@agh.edu.pl::307b627d-0df5-4dc0-93b0-e183f005332f" providerId="AD" clId="Web-{06A775A4-20EB-4945-8EAC-1E10040C3D84}" dt="2023-01-09T11:46:26.515" v="105" actId="1076"/>
        <pc:sldMkLst>
          <pc:docMk/>
          <pc:sldMk cId="1723452362" sldId="302"/>
        </pc:sldMkLst>
        <pc:spChg chg="mod">
          <ac:chgData name="Gabriela Wielgus" userId="S::gabwiel@agh.edu.pl::307b627d-0df5-4dc0-93b0-e183f005332f" providerId="AD" clId="Web-{06A775A4-20EB-4945-8EAC-1E10040C3D84}" dt="2023-01-09T11:46:21.358" v="104" actId="1076"/>
          <ac:spMkLst>
            <pc:docMk/>
            <pc:sldMk cId="1723452362" sldId="302"/>
            <ac:spMk id="2" creationId="{00000000-0000-0000-0000-000000000000}"/>
          </ac:spMkLst>
        </pc:spChg>
        <pc:spChg chg="del mod">
          <ac:chgData name="Gabriela Wielgus" userId="S::gabwiel@agh.edu.pl::307b627d-0df5-4dc0-93b0-e183f005332f" providerId="AD" clId="Web-{06A775A4-20EB-4945-8EAC-1E10040C3D84}" dt="2023-01-09T11:31:19.100" v="50"/>
          <ac:spMkLst>
            <pc:docMk/>
            <pc:sldMk cId="1723452362" sldId="302"/>
            <ac:spMk id="3" creationId="{00000000-0000-0000-0000-000000000000}"/>
          </ac:spMkLst>
        </pc:spChg>
        <pc:spChg chg="del">
          <ac:chgData name="Gabriela Wielgus" userId="S::gabwiel@agh.edu.pl::307b627d-0df5-4dc0-93b0-e183f005332f" providerId="AD" clId="Web-{06A775A4-20EB-4945-8EAC-1E10040C3D84}" dt="2023-01-09T11:31:25.725" v="54"/>
          <ac:spMkLst>
            <pc:docMk/>
            <pc:sldMk cId="1723452362" sldId="302"/>
            <ac:spMk id="5" creationId="{3C8BAF5B-0973-4AD5-6E9B-C3B01F07DADF}"/>
          </ac:spMkLst>
        </pc:spChg>
        <pc:spChg chg="add del mod">
          <ac:chgData name="Gabriela Wielgus" userId="S::gabwiel@agh.edu.pl::307b627d-0df5-4dc0-93b0-e183f005332f" providerId="AD" clId="Web-{06A775A4-20EB-4945-8EAC-1E10040C3D84}" dt="2023-01-09T11:31:21.053" v="52"/>
          <ac:spMkLst>
            <pc:docMk/>
            <pc:sldMk cId="1723452362" sldId="302"/>
            <ac:spMk id="6" creationId="{DD59CC09-EAE2-2B50-754B-CE877CBCD0F6}"/>
          </ac:spMkLst>
        </pc:spChg>
        <pc:picChg chg="del">
          <ac:chgData name="Gabriela Wielgus" userId="S::gabwiel@agh.edu.pl::307b627d-0df5-4dc0-93b0-e183f005332f" providerId="AD" clId="Web-{06A775A4-20EB-4945-8EAC-1E10040C3D84}" dt="2023-01-09T11:31:19.459" v="51"/>
          <ac:picMkLst>
            <pc:docMk/>
            <pc:sldMk cId="1723452362" sldId="302"/>
            <ac:picMk id="7" creationId="{BE31AA7B-6D20-A3C6-AEF0-E2A50E711CF8}"/>
          </ac:picMkLst>
        </pc:picChg>
        <pc:picChg chg="add mod">
          <ac:chgData name="Gabriela Wielgus" userId="S::gabwiel@agh.edu.pl::307b627d-0df5-4dc0-93b0-e183f005332f" providerId="AD" clId="Web-{06A775A4-20EB-4945-8EAC-1E10040C3D84}" dt="2023-01-09T11:46:26.515" v="105" actId="1076"/>
          <ac:picMkLst>
            <pc:docMk/>
            <pc:sldMk cId="1723452362" sldId="302"/>
            <ac:picMk id="8" creationId="{F1D58359-AED3-47EF-193A-C169564E82DA}"/>
          </ac:picMkLst>
        </pc:picChg>
      </pc:sldChg>
      <pc:sldChg chg="new del">
        <pc:chgData name="Gabriela Wielgus" userId="S::gabwiel@agh.edu.pl::307b627d-0df5-4dc0-93b0-e183f005332f" providerId="AD" clId="Web-{06A775A4-20EB-4945-8EAC-1E10040C3D84}" dt="2023-01-09T11:30:54.582" v="40"/>
        <pc:sldMkLst>
          <pc:docMk/>
          <pc:sldMk cId="3709281120" sldId="302"/>
        </pc:sldMkLst>
      </pc:sldChg>
      <pc:sldChg chg="new del">
        <pc:chgData name="Gabriela Wielgus" userId="S::gabwiel@agh.edu.pl::307b627d-0df5-4dc0-93b0-e183f005332f" providerId="AD" clId="Web-{06A775A4-20EB-4945-8EAC-1E10040C3D84}" dt="2023-01-09T11:30:51.317" v="39"/>
        <pc:sldMkLst>
          <pc:docMk/>
          <pc:sldMk cId="2777364167" sldId="303"/>
        </pc:sldMkLst>
      </pc:sldChg>
      <pc:sldChg chg="addSp delSp modSp add replId">
        <pc:chgData name="Gabriela Wielgus" userId="S::gabwiel@agh.edu.pl::307b627d-0df5-4dc0-93b0-e183f005332f" providerId="AD" clId="Web-{06A775A4-20EB-4945-8EAC-1E10040C3D84}" dt="2023-01-09T11:45:05.869" v="103" actId="1076"/>
        <pc:sldMkLst>
          <pc:docMk/>
          <pc:sldMk cId="3636528219" sldId="303"/>
        </pc:sldMkLst>
        <pc:spChg chg="mod">
          <ac:chgData name="Gabriela Wielgus" userId="S::gabwiel@agh.edu.pl::307b627d-0df5-4dc0-93b0-e183f005332f" providerId="AD" clId="Web-{06A775A4-20EB-4945-8EAC-1E10040C3D84}" dt="2023-01-09T11:32:30.448" v="85" actId="1076"/>
          <ac:spMkLst>
            <pc:docMk/>
            <pc:sldMk cId="3636528219" sldId="303"/>
            <ac:spMk id="2" creationId="{00000000-0000-0000-0000-000000000000}"/>
          </ac:spMkLst>
        </pc:spChg>
        <pc:spChg chg="del">
          <ac:chgData name="Gabriela Wielgus" userId="S::gabwiel@agh.edu.pl::307b627d-0df5-4dc0-93b0-e183f005332f" providerId="AD" clId="Web-{06A775A4-20EB-4945-8EAC-1E10040C3D84}" dt="2023-01-09T11:31:45.523" v="64"/>
          <ac:spMkLst>
            <pc:docMk/>
            <pc:sldMk cId="3636528219" sldId="303"/>
            <ac:spMk id="3" creationId="{00000000-0000-0000-0000-000000000000}"/>
          </ac:spMkLst>
        </pc:spChg>
        <pc:spChg chg="del">
          <ac:chgData name="Gabriela Wielgus" userId="S::gabwiel@agh.edu.pl::307b627d-0df5-4dc0-93b0-e183f005332f" providerId="AD" clId="Web-{06A775A4-20EB-4945-8EAC-1E10040C3D84}" dt="2023-01-09T11:31:42.960" v="63"/>
          <ac:spMkLst>
            <pc:docMk/>
            <pc:sldMk cId="3636528219" sldId="303"/>
            <ac:spMk id="5" creationId="{3C8BAF5B-0973-4AD5-6E9B-C3B01F07DADF}"/>
          </ac:spMkLst>
        </pc:spChg>
        <pc:spChg chg="add del mod">
          <ac:chgData name="Gabriela Wielgus" userId="S::gabwiel@agh.edu.pl::307b627d-0df5-4dc0-93b0-e183f005332f" providerId="AD" clId="Web-{06A775A4-20EB-4945-8EAC-1E10040C3D84}" dt="2023-01-09T11:31:48.148" v="66"/>
          <ac:spMkLst>
            <pc:docMk/>
            <pc:sldMk cId="3636528219" sldId="303"/>
            <ac:spMk id="6" creationId="{A5023920-DFC2-6AA7-B677-F9FBF10DAB86}"/>
          </ac:spMkLst>
        </pc:spChg>
        <pc:picChg chg="del">
          <ac:chgData name="Gabriela Wielgus" userId="S::gabwiel@agh.edu.pl::307b627d-0df5-4dc0-93b0-e183f005332f" providerId="AD" clId="Web-{06A775A4-20EB-4945-8EAC-1E10040C3D84}" dt="2023-01-09T11:31:49.148" v="67"/>
          <ac:picMkLst>
            <pc:docMk/>
            <pc:sldMk cId="3636528219" sldId="303"/>
            <ac:picMk id="7" creationId="{BE31AA7B-6D20-A3C6-AEF0-E2A50E711CF8}"/>
          </ac:picMkLst>
        </pc:picChg>
        <pc:picChg chg="add mod">
          <ac:chgData name="Gabriela Wielgus" userId="S::gabwiel@agh.edu.pl::307b627d-0df5-4dc0-93b0-e183f005332f" providerId="AD" clId="Web-{06A775A4-20EB-4945-8EAC-1E10040C3D84}" dt="2023-01-09T11:45:05.869" v="103" actId="1076"/>
          <ac:picMkLst>
            <pc:docMk/>
            <pc:sldMk cId="3636528219" sldId="303"/>
            <ac:picMk id="8" creationId="{B80B0FDF-A6B3-99B2-6531-2E2AC3BE487C}"/>
          </ac:picMkLst>
        </pc:picChg>
      </pc:sldChg>
      <pc:sldChg chg="new del">
        <pc:chgData name="Gabriela Wielgus" userId="S::gabwiel@agh.edu.pl::307b627d-0df5-4dc0-93b0-e183f005332f" providerId="AD" clId="Web-{06A775A4-20EB-4945-8EAC-1E10040C3D84}" dt="2023-01-09T11:30:48.676" v="38"/>
        <pc:sldMkLst>
          <pc:docMk/>
          <pc:sldMk cId="1247005356" sldId="304"/>
        </pc:sldMkLst>
      </pc:sldChg>
      <pc:sldChg chg="addSp delSp modSp add replId">
        <pc:chgData name="Gabriela Wielgus" userId="S::gabwiel@agh.edu.pl::307b627d-0df5-4dc0-93b0-e183f005332f" providerId="AD" clId="Web-{06A775A4-20EB-4945-8EAC-1E10040C3D84}" dt="2023-01-09T11:52:22.849" v="116" actId="1076"/>
        <pc:sldMkLst>
          <pc:docMk/>
          <pc:sldMk cId="1845828771" sldId="304"/>
        </pc:sldMkLst>
        <pc:spChg chg="mod">
          <ac:chgData name="Gabriela Wielgus" userId="S::gabwiel@agh.edu.pl::307b627d-0df5-4dc0-93b0-e183f005332f" providerId="AD" clId="Web-{06A775A4-20EB-4945-8EAC-1E10040C3D84}" dt="2023-01-09T11:32:19.978" v="81" actId="1076"/>
          <ac:spMkLst>
            <pc:docMk/>
            <pc:sldMk cId="1845828771" sldId="304"/>
            <ac:spMk id="2" creationId="{00000000-0000-0000-0000-000000000000}"/>
          </ac:spMkLst>
        </pc:spChg>
        <pc:spChg chg="del mod">
          <ac:chgData name="Gabriela Wielgus" userId="S::gabwiel@agh.edu.pl::307b627d-0df5-4dc0-93b0-e183f005332f" providerId="AD" clId="Web-{06A775A4-20EB-4945-8EAC-1E10040C3D84}" dt="2023-01-09T11:32:01.508" v="74"/>
          <ac:spMkLst>
            <pc:docMk/>
            <pc:sldMk cId="1845828771" sldId="304"/>
            <ac:spMk id="3" creationId="{00000000-0000-0000-0000-000000000000}"/>
          </ac:spMkLst>
        </pc:spChg>
        <pc:spChg chg="del">
          <ac:chgData name="Gabriela Wielgus" userId="S::gabwiel@agh.edu.pl::307b627d-0df5-4dc0-93b0-e183f005332f" providerId="AD" clId="Web-{06A775A4-20EB-4945-8EAC-1E10040C3D84}" dt="2023-01-09T11:32:16.056" v="80"/>
          <ac:spMkLst>
            <pc:docMk/>
            <pc:sldMk cId="1845828771" sldId="304"/>
            <ac:spMk id="5" creationId="{3C8BAF5B-0973-4AD5-6E9B-C3B01F07DADF}"/>
          </ac:spMkLst>
        </pc:spChg>
        <pc:spChg chg="add del mod">
          <ac:chgData name="Gabriela Wielgus" userId="S::gabwiel@agh.edu.pl::307b627d-0df5-4dc0-93b0-e183f005332f" providerId="AD" clId="Web-{06A775A4-20EB-4945-8EAC-1E10040C3D84}" dt="2023-01-09T11:32:03.383" v="76"/>
          <ac:spMkLst>
            <pc:docMk/>
            <pc:sldMk cId="1845828771" sldId="304"/>
            <ac:spMk id="6" creationId="{4FEB1489-E763-54D6-D957-17197C4B6BB0}"/>
          </ac:spMkLst>
        </pc:spChg>
        <pc:picChg chg="del">
          <ac:chgData name="Gabriela Wielgus" userId="S::gabwiel@agh.edu.pl::307b627d-0df5-4dc0-93b0-e183f005332f" providerId="AD" clId="Web-{06A775A4-20EB-4945-8EAC-1E10040C3D84}" dt="2023-01-09T11:32:04.227" v="77"/>
          <ac:picMkLst>
            <pc:docMk/>
            <pc:sldMk cId="1845828771" sldId="304"/>
            <ac:picMk id="7" creationId="{BE31AA7B-6D20-A3C6-AEF0-E2A50E711CF8}"/>
          </ac:picMkLst>
        </pc:picChg>
        <pc:picChg chg="add del mod">
          <ac:chgData name="Gabriela Wielgus" userId="S::gabwiel@agh.edu.pl::307b627d-0df5-4dc0-93b0-e183f005332f" providerId="AD" clId="Web-{06A775A4-20EB-4945-8EAC-1E10040C3D84}" dt="2023-01-09T11:51:57.519" v="110"/>
          <ac:picMkLst>
            <pc:docMk/>
            <pc:sldMk cId="1845828771" sldId="304"/>
            <ac:picMk id="8" creationId="{75332E97-E364-1878-E54E-28D0920C0E30}"/>
          </ac:picMkLst>
        </pc:picChg>
        <pc:picChg chg="add mod">
          <ac:chgData name="Gabriela Wielgus" userId="S::gabwiel@agh.edu.pl::307b627d-0df5-4dc0-93b0-e183f005332f" providerId="AD" clId="Web-{06A775A4-20EB-4945-8EAC-1E10040C3D84}" dt="2023-01-09T11:52:22.849" v="116" actId="1076"/>
          <ac:picMkLst>
            <pc:docMk/>
            <pc:sldMk cId="1845828771" sldId="304"/>
            <ac:picMk id="9" creationId="{559313A2-C088-104D-4AEE-EE1C10A9A850}"/>
          </ac:picMkLst>
        </pc:picChg>
      </pc:sldChg>
    </pc:docChg>
  </pc:docChgLst>
  <pc:docChgLst>
    <pc:chgData name="Gabriela Wielgus" userId="S::gabwiel@agh.edu.pl::307b627d-0df5-4dc0-93b0-e183f005332f" providerId="AD" clId="Web-{1B268235-78F6-4C94-BD37-20B013D3D095}"/>
    <pc:docChg chg="modSld">
      <pc:chgData name="Gabriela Wielgus" userId="S::gabwiel@agh.edu.pl::307b627d-0df5-4dc0-93b0-e183f005332f" providerId="AD" clId="Web-{1B268235-78F6-4C94-BD37-20B013D3D095}" dt="2023-01-15T21:22:20.093" v="17" actId="1076"/>
      <pc:docMkLst>
        <pc:docMk/>
      </pc:docMkLst>
      <pc:sldChg chg="addSp delSp modSp">
        <pc:chgData name="Gabriela Wielgus" userId="S::gabwiel@agh.edu.pl::307b627d-0df5-4dc0-93b0-e183f005332f" providerId="AD" clId="Web-{1B268235-78F6-4C94-BD37-20B013D3D095}" dt="2023-01-15T21:22:20.093" v="17" actId="1076"/>
        <pc:sldMkLst>
          <pc:docMk/>
          <pc:sldMk cId="3306274760" sldId="306"/>
        </pc:sldMkLst>
        <pc:spChg chg="mod">
          <ac:chgData name="Gabriela Wielgus" userId="S::gabwiel@agh.edu.pl::307b627d-0df5-4dc0-93b0-e183f005332f" providerId="AD" clId="Web-{1B268235-78F6-4C94-BD37-20B013D3D095}" dt="2023-01-15T21:22:20.093" v="17" actId="1076"/>
          <ac:spMkLst>
            <pc:docMk/>
            <pc:sldMk cId="3306274760" sldId="306"/>
            <ac:spMk id="5" creationId="{B76B1C9B-7FBE-07EE-1120-3CE53E42EEA7}"/>
          </ac:spMkLst>
        </pc:spChg>
        <pc:picChg chg="add mod">
          <ac:chgData name="Gabriela Wielgus" userId="S::gabwiel@agh.edu.pl::307b627d-0df5-4dc0-93b0-e183f005332f" providerId="AD" clId="Web-{1B268235-78F6-4C94-BD37-20B013D3D095}" dt="2023-01-15T21:22:09.231" v="16" actId="14100"/>
          <ac:picMkLst>
            <pc:docMk/>
            <pc:sldMk cId="3306274760" sldId="306"/>
            <ac:picMk id="2" creationId="{A4A1964D-17F5-FAF2-C2B6-E9C14DAB4D3B}"/>
          </ac:picMkLst>
        </pc:picChg>
        <pc:picChg chg="del">
          <ac:chgData name="Gabriela Wielgus" userId="S::gabwiel@agh.edu.pl::307b627d-0df5-4dc0-93b0-e183f005332f" providerId="AD" clId="Web-{1B268235-78F6-4C94-BD37-20B013D3D095}" dt="2023-01-15T21:19:53.072" v="0"/>
          <ac:picMkLst>
            <pc:docMk/>
            <pc:sldMk cId="3306274760" sldId="306"/>
            <ac:picMk id="3" creationId="{64E768A2-0A7E-4058-B039-0F89A3CDD25E}"/>
          </ac:picMkLst>
        </pc:picChg>
      </pc:sldChg>
    </pc:docChg>
  </pc:docChgLst>
  <pc:docChgLst>
    <pc:chgData name="Gabriela Wielgus" userId="S::gabwiel@agh.edu.pl::307b627d-0df5-4dc0-93b0-e183f005332f" providerId="AD" clId="Web-{15478D54-62AB-410D-8945-DAEBDBB70CF6}"/>
    <pc:docChg chg="modSld">
      <pc:chgData name="Gabriela Wielgus" userId="S::gabwiel@agh.edu.pl::307b627d-0df5-4dc0-93b0-e183f005332f" providerId="AD" clId="Web-{15478D54-62AB-410D-8945-DAEBDBB70CF6}" dt="2023-01-15T19:46:53.119" v="517" actId="1076"/>
      <pc:docMkLst>
        <pc:docMk/>
      </pc:docMkLst>
      <pc:sldChg chg="modSp">
        <pc:chgData name="Gabriela Wielgus" userId="S::gabwiel@agh.edu.pl::307b627d-0df5-4dc0-93b0-e183f005332f" providerId="AD" clId="Web-{15478D54-62AB-410D-8945-DAEBDBB70CF6}" dt="2023-01-15T18:31:13.794" v="21" actId="1076"/>
        <pc:sldMkLst>
          <pc:docMk/>
          <pc:sldMk cId="0" sldId="257"/>
        </pc:sldMkLst>
        <pc:spChg chg="mod">
          <ac:chgData name="Gabriela Wielgus" userId="S::gabwiel@agh.edu.pl::307b627d-0df5-4dc0-93b0-e183f005332f" providerId="AD" clId="Web-{15478D54-62AB-410D-8945-DAEBDBB70CF6}" dt="2023-01-15T18:31:13.794" v="21" actId="1076"/>
          <ac:spMkLst>
            <pc:docMk/>
            <pc:sldMk cId="0" sldId="257"/>
            <ac:spMk id="154" creationId="{00000000-0000-0000-0000-000000000000}"/>
          </ac:spMkLst>
        </pc:spChg>
      </pc:sldChg>
      <pc:sldChg chg="modSp">
        <pc:chgData name="Gabriela Wielgus" userId="S::gabwiel@agh.edu.pl::307b627d-0df5-4dc0-93b0-e183f005332f" providerId="AD" clId="Web-{15478D54-62AB-410D-8945-DAEBDBB70CF6}" dt="2023-01-15T18:23:16.820" v="1" actId="20577"/>
        <pc:sldMkLst>
          <pc:docMk/>
          <pc:sldMk cId="3740482343" sldId="258"/>
        </pc:sldMkLst>
        <pc:spChg chg="mod">
          <ac:chgData name="Gabriela Wielgus" userId="S::gabwiel@agh.edu.pl::307b627d-0df5-4dc0-93b0-e183f005332f" providerId="AD" clId="Web-{15478D54-62AB-410D-8945-DAEBDBB70CF6}" dt="2023-01-15T18:23:16.820" v="1" actId="20577"/>
          <ac:spMkLst>
            <pc:docMk/>
            <pc:sldMk cId="3740482343" sldId="258"/>
            <ac:spMk id="6" creationId="{E5B64593-D18B-88BD-6409-EC23D025E838}"/>
          </ac:spMkLst>
        </pc:spChg>
      </pc:sldChg>
      <pc:sldChg chg="modSp">
        <pc:chgData name="Gabriela Wielgus" userId="S::gabwiel@agh.edu.pl::307b627d-0df5-4dc0-93b0-e183f005332f" providerId="AD" clId="Web-{15478D54-62AB-410D-8945-DAEBDBB70CF6}" dt="2023-01-15T18:39:22.621" v="53" actId="1076"/>
        <pc:sldMkLst>
          <pc:docMk/>
          <pc:sldMk cId="3111246613" sldId="273"/>
        </pc:sldMkLst>
        <pc:spChg chg="mod">
          <ac:chgData name="Gabriela Wielgus" userId="S::gabwiel@agh.edu.pl::307b627d-0df5-4dc0-93b0-e183f005332f" providerId="AD" clId="Web-{15478D54-62AB-410D-8945-DAEBDBB70CF6}" dt="2023-01-15T18:39:22.621" v="53" actId="1076"/>
          <ac:spMkLst>
            <pc:docMk/>
            <pc:sldMk cId="3111246613" sldId="273"/>
            <ac:spMk id="2" creationId="{8846DCFF-DAC0-8C0F-837D-32BDB610CAB0}"/>
          </ac:spMkLst>
        </pc:spChg>
      </pc:sldChg>
      <pc:sldChg chg="modSp">
        <pc:chgData name="Gabriela Wielgus" userId="S::gabwiel@agh.edu.pl::307b627d-0df5-4dc0-93b0-e183f005332f" providerId="AD" clId="Web-{15478D54-62AB-410D-8945-DAEBDBB70CF6}" dt="2023-01-15T18:31:55.029" v="24" actId="1076"/>
        <pc:sldMkLst>
          <pc:docMk/>
          <pc:sldMk cId="146292266" sldId="274"/>
        </pc:sldMkLst>
        <pc:spChg chg="mod">
          <ac:chgData name="Gabriela Wielgus" userId="S::gabwiel@agh.edu.pl::307b627d-0df5-4dc0-93b0-e183f005332f" providerId="AD" clId="Web-{15478D54-62AB-410D-8945-DAEBDBB70CF6}" dt="2023-01-15T18:31:55.029" v="24" actId="1076"/>
          <ac:spMkLst>
            <pc:docMk/>
            <pc:sldMk cId="146292266" sldId="274"/>
            <ac:spMk id="7" creationId="{76BE41DE-8BD7-984A-E1ED-7DA07CD0BD59}"/>
          </ac:spMkLst>
        </pc:spChg>
      </pc:sldChg>
      <pc:sldChg chg="modSp">
        <pc:chgData name="Gabriela Wielgus" userId="S::gabwiel@agh.edu.pl::307b627d-0df5-4dc0-93b0-e183f005332f" providerId="AD" clId="Web-{15478D54-62AB-410D-8945-DAEBDBB70CF6}" dt="2023-01-15T18:34:40.581" v="30" actId="1076"/>
        <pc:sldMkLst>
          <pc:docMk/>
          <pc:sldMk cId="977234384" sldId="276"/>
        </pc:sldMkLst>
        <pc:spChg chg="mod">
          <ac:chgData name="Gabriela Wielgus" userId="S::gabwiel@agh.edu.pl::307b627d-0df5-4dc0-93b0-e183f005332f" providerId="AD" clId="Web-{15478D54-62AB-410D-8945-DAEBDBB70CF6}" dt="2023-01-15T18:34:07.346" v="28" actId="1076"/>
          <ac:spMkLst>
            <pc:docMk/>
            <pc:sldMk cId="977234384" sldId="276"/>
            <ac:spMk id="2" creationId="{00000000-0000-0000-0000-000000000000}"/>
          </ac:spMkLst>
        </pc:spChg>
        <pc:picChg chg="mod">
          <ac:chgData name="Gabriela Wielgus" userId="S::gabwiel@agh.edu.pl::307b627d-0df5-4dc0-93b0-e183f005332f" providerId="AD" clId="Web-{15478D54-62AB-410D-8945-DAEBDBB70CF6}" dt="2023-01-15T18:34:19.487" v="29" actId="1076"/>
          <ac:picMkLst>
            <pc:docMk/>
            <pc:sldMk cId="977234384" sldId="276"/>
            <ac:picMk id="4" creationId="{4CC7AB96-4667-4E0A-3DAD-54DB605A5C5F}"/>
          </ac:picMkLst>
        </pc:picChg>
        <pc:picChg chg="mod">
          <ac:chgData name="Gabriela Wielgus" userId="S::gabwiel@agh.edu.pl::307b627d-0df5-4dc0-93b0-e183f005332f" providerId="AD" clId="Web-{15478D54-62AB-410D-8945-DAEBDBB70CF6}" dt="2023-01-15T18:34:40.581" v="30" actId="1076"/>
          <ac:picMkLst>
            <pc:docMk/>
            <pc:sldMk cId="977234384" sldId="276"/>
            <ac:picMk id="5" creationId="{22A89A84-B43D-BBEF-B7FC-BFA5B62FB10F}"/>
          </ac:picMkLst>
        </pc:picChg>
      </pc:sldChg>
      <pc:sldChg chg="modSp">
        <pc:chgData name="Gabriela Wielgus" userId="S::gabwiel@agh.edu.pl::307b627d-0df5-4dc0-93b0-e183f005332f" providerId="AD" clId="Web-{15478D54-62AB-410D-8945-DAEBDBB70CF6}" dt="2023-01-15T18:41:01.828" v="55" actId="1076"/>
        <pc:sldMkLst>
          <pc:docMk/>
          <pc:sldMk cId="3062069441" sldId="278"/>
        </pc:sldMkLst>
        <pc:spChg chg="mod">
          <ac:chgData name="Gabriela Wielgus" userId="S::gabwiel@agh.edu.pl::307b627d-0df5-4dc0-93b0-e183f005332f" providerId="AD" clId="Web-{15478D54-62AB-410D-8945-DAEBDBB70CF6}" dt="2023-01-15T18:41:01.828" v="55" actId="1076"/>
          <ac:spMkLst>
            <pc:docMk/>
            <pc:sldMk cId="3062069441" sldId="278"/>
            <ac:spMk id="2" creationId="{00000000-0000-0000-0000-000000000000}"/>
          </ac:spMkLst>
        </pc:spChg>
        <pc:spChg chg="mod">
          <ac:chgData name="Gabriela Wielgus" userId="S::gabwiel@agh.edu.pl::307b627d-0df5-4dc0-93b0-e183f005332f" providerId="AD" clId="Web-{15478D54-62AB-410D-8945-DAEBDBB70CF6}" dt="2023-01-15T18:35:47.302" v="35" actId="1076"/>
          <ac:spMkLst>
            <pc:docMk/>
            <pc:sldMk cId="3062069441" sldId="278"/>
            <ac:spMk id="3" creationId="{00000000-0000-0000-0000-000000000000}"/>
          </ac:spMkLst>
        </pc:spChg>
        <pc:picChg chg="mod">
          <ac:chgData name="Gabriela Wielgus" userId="S::gabwiel@agh.edu.pl::307b627d-0df5-4dc0-93b0-e183f005332f" providerId="AD" clId="Web-{15478D54-62AB-410D-8945-DAEBDBB70CF6}" dt="2023-01-15T18:35:56.724" v="37" actId="14100"/>
          <ac:picMkLst>
            <pc:docMk/>
            <pc:sldMk cId="3062069441" sldId="278"/>
            <ac:picMk id="5" creationId="{6839635A-BE68-FF5A-9EA7-6E22E0061138}"/>
          </ac:picMkLst>
        </pc:picChg>
      </pc:sldChg>
      <pc:sldChg chg="modSp">
        <pc:chgData name="Gabriela Wielgus" userId="S::gabwiel@agh.edu.pl::307b627d-0df5-4dc0-93b0-e183f005332f" providerId="AD" clId="Web-{15478D54-62AB-410D-8945-DAEBDBB70CF6}" dt="2023-01-15T18:42:02.501" v="61" actId="1076"/>
        <pc:sldMkLst>
          <pc:docMk/>
          <pc:sldMk cId="4264145323" sldId="284"/>
        </pc:sldMkLst>
        <pc:spChg chg="mod">
          <ac:chgData name="Gabriela Wielgus" userId="S::gabwiel@agh.edu.pl::307b627d-0df5-4dc0-93b0-e183f005332f" providerId="AD" clId="Web-{15478D54-62AB-410D-8945-DAEBDBB70CF6}" dt="2023-01-15T18:38:23.385" v="51" actId="1076"/>
          <ac:spMkLst>
            <pc:docMk/>
            <pc:sldMk cId="4264145323" sldId="284"/>
            <ac:spMk id="2" creationId="{00000000-0000-0000-0000-000000000000}"/>
          </ac:spMkLst>
        </pc:spChg>
        <pc:spChg chg="mod">
          <ac:chgData name="Gabriela Wielgus" userId="S::gabwiel@agh.edu.pl::307b627d-0df5-4dc0-93b0-e183f005332f" providerId="AD" clId="Web-{15478D54-62AB-410D-8945-DAEBDBB70CF6}" dt="2023-01-15T18:42:02.501" v="61" actId="1076"/>
          <ac:spMkLst>
            <pc:docMk/>
            <pc:sldMk cId="4264145323" sldId="284"/>
            <ac:spMk id="3" creationId="{7449B440-327E-D02E-7B1E-3EFE9A072107}"/>
          </ac:spMkLst>
        </pc:spChg>
      </pc:sldChg>
      <pc:sldChg chg="modSp">
        <pc:chgData name="Gabriela Wielgus" userId="S::gabwiel@agh.edu.pl::307b627d-0df5-4dc0-93b0-e183f005332f" providerId="AD" clId="Web-{15478D54-62AB-410D-8945-DAEBDBB70CF6}" dt="2023-01-15T18:38:32.776" v="52" actId="1076"/>
        <pc:sldMkLst>
          <pc:docMk/>
          <pc:sldMk cId="400411692" sldId="288"/>
        </pc:sldMkLst>
        <pc:spChg chg="mod">
          <ac:chgData name="Gabriela Wielgus" userId="S::gabwiel@agh.edu.pl::307b627d-0df5-4dc0-93b0-e183f005332f" providerId="AD" clId="Web-{15478D54-62AB-410D-8945-DAEBDBB70CF6}" dt="2023-01-15T18:38:32.776" v="52" actId="1076"/>
          <ac:spMkLst>
            <pc:docMk/>
            <pc:sldMk cId="400411692" sldId="288"/>
            <ac:spMk id="2" creationId="{7E19EBE1-5A53-6EC0-328D-100D2666393E}"/>
          </ac:spMkLst>
        </pc:spChg>
      </pc:sldChg>
      <pc:sldChg chg="modSp">
        <pc:chgData name="Gabriela Wielgus" userId="S::gabwiel@agh.edu.pl::307b627d-0df5-4dc0-93b0-e183f005332f" providerId="AD" clId="Web-{15478D54-62AB-410D-8945-DAEBDBB70CF6}" dt="2023-01-15T18:32:54.406" v="25" actId="1076"/>
        <pc:sldMkLst>
          <pc:docMk/>
          <pc:sldMk cId="2254984681" sldId="289"/>
        </pc:sldMkLst>
        <pc:spChg chg="mod">
          <ac:chgData name="Gabriela Wielgus" userId="S::gabwiel@agh.edu.pl::307b627d-0df5-4dc0-93b0-e183f005332f" providerId="AD" clId="Web-{15478D54-62AB-410D-8945-DAEBDBB70CF6}" dt="2023-01-15T18:32:54.406" v="25" actId="1076"/>
          <ac:spMkLst>
            <pc:docMk/>
            <pc:sldMk cId="2254984681" sldId="289"/>
            <ac:spMk id="4" creationId="{645751DC-BEDC-7583-24D1-601E207CAB18}"/>
          </ac:spMkLst>
        </pc:spChg>
      </pc:sldChg>
      <pc:sldChg chg="modSp">
        <pc:chgData name="Gabriela Wielgus" userId="S::gabwiel@agh.edu.pl::307b627d-0df5-4dc0-93b0-e183f005332f" providerId="AD" clId="Web-{15478D54-62AB-410D-8945-DAEBDBB70CF6}" dt="2023-01-15T19:24:29.871" v="496" actId="1076"/>
        <pc:sldMkLst>
          <pc:docMk/>
          <pc:sldMk cId="4001366726" sldId="290"/>
        </pc:sldMkLst>
        <pc:spChg chg="mod">
          <ac:chgData name="Gabriela Wielgus" userId="S::gabwiel@agh.edu.pl::307b627d-0df5-4dc0-93b0-e183f005332f" providerId="AD" clId="Web-{15478D54-62AB-410D-8945-DAEBDBB70CF6}" dt="2023-01-15T18:33:23.407" v="26" actId="1076"/>
          <ac:spMkLst>
            <pc:docMk/>
            <pc:sldMk cId="4001366726" sldId="290"/>
            <ac:spMk id="2" creationId="{7C40FF67-E101-321E-54FC-A92CB3988854}"/>
          </ac:spMkLst>
        </pc:spChg>
        <pc:picChg chg="mod">
          <ac:chgData name="Gabriela Wielgus" userId="S::gabwiel@agh.edu.pl::307b627d-0df5-4dc0-93b0-e183f005332f" providerId="AD" clId="Web-{15478D54-62AB-410D-8945-DAEBDBB70CF6}" dt="2023-01-15T19:24:29.871" v="496" actId="1076"/>
          <ac:picMkLst>
            <pc:docMk/>
            <pc:sldMk cId="4001366726" sldId="290"/>
            <ac:picMk id="6" creationId="{1C86B95B-9724-91C5-9D1B-15DF6F17F017}"/>
          </ac:picMkLst>
        </pc:picChg>
      </pc:sldChg>
      <pc:sldChg chg="modSp">
        <pc:chgData name="Gabriela Wielgus" userId="S::gabwiel@agh.edu.pl::307b627d-0df5-4dc0-93b0-e183f005332f" providerId="AD" clId="Web-{15478D54-62AB-410D-8945-DAEBDBB70CF6}" dt="2023-01-15T19:24:03.995" v="491" actId="14100"/>
        <pc:sldMkLst>
          <pc:docMk/>
          <pc:sldMk cId="2191681132" sldId="293"/>
        </pc:sldMkLst>
        <pc:spChg chg="mod">
          <ac:chgData name="Gabriela Wielgus" userId="S::gabwiel@agh.edu.pl::307b627d-0df5-4dc0-93b0-e183f005332f" providerId="AD" clId="Web-{15478D54-62AB-410D-8945-DAEBDBB70CF6}" dt="2023-01-15T18:33:41.298" v="27" actId="1076"/>
          <ac:spMkLst>
            <pc:docMk/>
            <pc:sldMk cId="2191681132" sldId="293"/>
            <ac:spMk id="2" creationId="{7C40FF67-E101-321E-54FC-A92CB3988854}"/>
          </ac:spMkLst>
        </pc:spChg>
        <pc:picChg chg="mod">
          <ac:chgData name="Gabriela Wielgus" userId="S::gabwiel@agh.edu.pl::307b627d-0df5-4dc0-93b0-e183f005332f" providerId="AD" clId="Web-{15478D54-62AB-410D-8945-DAEBDBB70CF6}" dt="2023-01-15T19:24:03.995" v="491" actId="14100"/>
          <ac:picMkLst>
            <pc:docMk/>
            <pc:sldMk cId="2191681132" sldId="293"/>
            <ac:picMk id="7" creationId="{401B50F1-E22E-9306-E1F1-E743C9327A7E}"/>
          </ac:picMkLst>
        </pc:picChg>
      </pc:sldChg>
      <pc:sldChg chg="modSp">
        <pc:chgData name="Gabriela Wielgus" userId="S::gabwiel@agh.edu.pl::307b627d-0df5-4dc0-93b0-e183f005332f" providerId="AD" clId="Web-{15478D54-62AB-410D-8945-DAEBDBB70CF6}" dt="2023-01-15T19:23:23.494" v="483" actId="14100"/>
        <pc:sldMkLst>
          <pc:docMk/>
          <pc:sldMk cId="641959861" sldId="294"/>
        </pc:sldMkLst>
        <pc:spChg chg="mod">
          <ac:chgData name="Gabriela Wielgus" userId="S::gabwiel@agh.edu.pl::307b627d-0df5-4dc0-93b0-e183f005332f" providerId="AD" clId="Web-{15478D54-62AB-410D-8945-DAEBDBB70CF6}" dt="2023-01-15T18:34:52.894" v="31" actId="1076"/>
          <ac:spMkLst>
            <pc:docMk/>
            <pc:sldMk cId="641959861" sldId="294"/>
            <ac:spMk id="2" creationId="{7C40FF67-E101-321E-54FC-A92CB3988854}"/>
          </ac:spMkLst>
        </pc:spChg>
        <pc:picChg chg="mod">
          <ac:chgData name="Gabriela Wielgus" userId="S::gabwiel@agh.edu.pl::307b627d-0df5-4dc0-93b0-e183f005332f" providerId="AD" clId="Web-{15478D54-62AB-410D-8945-DAEBDBB70CF6}" dt="2023-01-15T19:23:23.494" v="483" actId="14100"/>
          <ac:picMkLst>
            <pc:docMk/>
            <pc:sldMk cId="641959861" sldId="294"/>
            <ac:picMk id="4" creationId="{EA1A6411-9C24-8B31-B344-AB78FF51BA16}"/>
          </ac:picMkLst>
        </pc:picChg>
      </pc:sldChg>
      <pc:sldChg chg="modSp">
        <pc:chgData name="Gabriela Wielgus" userId="S::gabwiel@agh.edu.pl::307b627d-0df5-4dc0-93b0-e183f005332f" providerId="AD" clId="Web-{15478D54-62AB-410D-8945-DAEBDBB70CF6}" dt="2023-01-15T19:23:09.493" v="479" actId="1076"/>
        <pc:sldMkLst>
          <pc:docMk/>
          <pc:sldMk cId="2463503376" sldId="295"/>
        </pc:sldMkLst>
        <pc:spChg chg="mod">
          <ac:chgData name="Gabriela Wielgus" userId="S::gabwiel@agh.edu.pl::307b627d-0df5-4dc0-93b0-e183f005332f" providerId="AD" clId="Web-{15478D54-62AB-410D-8945-DAEBDBB70CF6}" dt="2023-01-15T18:39:47.497" v="54" actId="1076"/>
          <ac:spMkLst>
            <pc:docMk/>
            <pc:sldMk cId="2463503376" sldId="295"/>
            <ac:spMk id="2" creationId="{7C40FF67-E101-321E-54FC-A92CB3988854}"/>
          </ac:spMkLst>
        </pc:spChg>
        <pc:spChg chg="mod">
          <ac:chgData name="Gabriela Wielgus" userId="S::gabwiel@agh.edu.pl::307b627d-0df5-4dc0-93b0-e183f005332f" providerId="AD" clId="Web-{15478D54-62AB-410D-8945-DAEBDBB70CF6}" dt="2023-01-15T19:23:05.368" v="478" actId="1076"/>
          <ac:spMkLst>
            <pc:docMk/>
            <pc:sldMk cId="2463503376" sldId="295"/>
            <ac:spMk id="8" creationId="{B1451B0D-7965-0CF9-E31A-CB507998DEEB}"/>
          </ac:spMkLst>
        </pc:spChg>
        <pc:spChg chg="mod">
          <ac:chgData name="Gabriela Wielgus" userId="S::gabwiel@agh.edu.pl::307b627d-0df5-4dc0-93b0-e183f005332f" providerId="AD" clId="Web-{15478D54-62AB-410D-8945-DAEBDBB70CF6}" dt="2023-01-15T19:23:09.493" v="479" actId="1076"/>
          <ac:spMkLst>
            <pc:docMk/>
            <pc:sldMk cId="2463503376" sldId="295"/>
            <ac:spMk id="9" creationId="{4D0D4912-BB52-6242-08AE-2C57B4934DCE}"/>
          </ac:spMkLst>
        </pc:spChg>
        <pc:picChg chg="mod">
          <ac:chgData name="Gabriela Wielgus" userId="S::gabwiel@agh.edu.pl::307b627d-0df5-4dc0-93b0-e183f005332f" providerId="AD" clId="Web-{15478D54-62AB-410D-8945-DAEBDBB70CF6}" dt="2023-01-15T19:22:59.446" v="477" actId="1076"/>
          <ac:picMkLst>
            <pc:docMk/>
            <pc:sldMk cId="2463503376" sldId="295"/>
            <ac:picMk id="5" creationId="{ABE1617E-2F73-C8FE-595F-0A0FF6B28F1E}"/>
          </ac:picMkLst>
        </pc:picChg>
        <pc:picChg chg="mod">
          <ac:chgData name="Gabriela Wielgus" userId="S::gabwiel@agh.edu.pl::307b627d-0df5-4dc0-93b0-e183f005332f" providerId="AD" clId="Web-{15478D54-62AB-410D-8945-DAEBDBB70CF6}" dt="2023-01-15T19:22:56.884" v="476" actId="1076"/>
          <ac:picMkLst>
            <pc:docMk/>
            <pc:sldMk cId="2463503376" sldId="295"/>
            <ac:picMk id="7" creationId="{BA047F19-3B79-BC69-2B6B-E2D5E98516C9}"/>
          </ac:picMkLst>
        </pc:picChg>
      </pc:sldChg>
      <pc:sldChg chg="modSp">
        <pc:chgData name="Gabriela Wielgus" userId="S::gabwiel@agh.edu.pl::307b627d-0df5-4dc0-93b0-e183f005332f" providerId="AD" clId="Web-{15478D54-62AB-410D-8945-DAEBDBB70CF6}" dt="2023-01-15T19:23:37.557" v="485" actId="1076"/>
        <pc:sldMkLst>
          <pc:docMk/>
          <pc:sldMk cId="1363244352" sldId="296"/>
        </pc:sldMkLst>
        <pc:spChg chg="mod">
          <ac:chgData name="Gabriela Wielgus" userId="S::gabwiel@agh.edu.pl::307b627d-0df5-4dc0-93b0-e183f005332f" providerId="AD" clId="Web-{15478D54-62AB-410D-8945-DAEBDBB70CF6}" dt="2023-01-15T18:37:14.352" v="44" actId="1076"/>
          <ac:spMkLst>
            <pc:docMk/>
            <pc:sldMk cId="1363244352" sldId="296"/>
            <ac:spMk id="2" creationId="{7C40FF67-E101-321E-54FC-A92CB3988854}"/>
          </ac:spMkLst>
        </pc:spChg>
        <pc:picChg chg="mod">
          <ac:chgData name="Gabriela Wielgus" userId="S::gabwiel@agh.edu.pl::307b627d-0df5-4dc0-93b0-e183f005332f" providerId="AD" clId="Web-{15478D54-62AB-410D-8945-DAEBDBB70CF6}" dt="2023-01-15T19:23:37.557" v="485" actId="1076"/>
          <ac:picMkLst>
            <pc:docMk/>
            <pc:sldMk cId="1363244352" sldId="296"/>
            <ac:picMk id="3" creationId="{90BF49B0-E94D-FA91-F008-9818EF86E299}"/>
          </ac:picMkLst>
        </pc:picChg>
      </pc:sldChg>
      <pc:sldChg chg="modSp">
        <pc:chgData name="Gabriela Wielgus" userId="S::gabwiel@agh.edu.pl::307b627d-0df5-4dc0-93b0-e183f005332f" providerId="AD" clId="Web-{15478D54-62AB-410D-8945-DAEBDBB70CF6}" dt="2023-01-15T19:22:15.351" v="470" actId="1076"/>
        <pc:sldMkLst>
          <pc:docMk/>
          <pc:sldMk cId="1731735617" sldId="297"/>
        </pc:sldMkLst>
        <pc:spChg chg="mod">
          <ac:chgData name="Gabriela Wielgus" userId="S::gabwiel@agh.edu.pl::307b627d-0df5-4dc0-93b0-e183f005332f" providerId="AD" clId="Web-{15478D54-62AB-410D-8945-DAEBDBB70CF6}" dt="2023-01-15T18:41:34.157" v="59" actId="1076"/>
          <ac:spMkLst>
            <pc:docMk/>
            <pc:sldMk cId="1731735617" sldId="297"/>
            <ac:spMk id="2" creationId="{7C40FF67-E101-321E-54FC-A92CB3988854}"/>
          </ac:spMkLst>
        </pc:spChg>
        <pc:picChg chg="mod">
          <ac:chgData name="Gabriela Wielgus" userId="S::gabwiel@agh.edu.pl::307b627d-0df5-4dc0-93b0-e183f005332f" providerId="AD" clId="Web-{15478D54-62AB-410D-8945-DAEBDBB70CF6}" dt="2023-01-15T19:22:15.351" v="470" actId="1076"/>
          <ac:picMkLst>
            <pc:docMk/>
            <pc:sldMk cId="1731735617" sldId="297"/>
            <ac:picMk id="3" creationId="{DD15C2B8-2770-3A6D-7925-B738C8F026A9}"/>
          </ac:picMkLst>
        </pc:picChg>
      </pc:sldChg>
      <pc:sldChg chg="modSp">
        <pc:chgData name="Gabriela Wielgus" userId="S::gabwiel@agh.edu.pl::307b627d-0df5-4dc0-93b0-e183f005332f" providerId="AD" clId="Web-{15478D54-62AB-410D-8945-DAEBDBB70CF6}" dt="2023-01-15T19:22:40.477" v="475" actId="1076"/>
        <pc:sldMkLst>
          <pc:docMk/>
          <pc:sldMk cId="970516433" sldId="298"/>
        </pc:sldMkLst>
        <pc:spChg chg="mod">
          <ac:chgData name="Gabriela Wielgus" userId="S::gabwiel@agh.edu.pl::307b627d-0df5-4dc0-93b0-e183f005332f" providerId="AD" clId="Web-{15478D54-62AB-410D-8945-DAEBDBB70CF6}" dt="2023-01-15T18:41:47.923" v="60" actId="1076"/>
          <ac:spMkLst>
            <pc:docMk/>
            <pc:sldMk cId="970516433" sldId="298"/>
            <ac:spMk id="2" creationId="{7C40FF67-E101-321E-54FC-A92CB3988854}"/>
          </ac:spMkLst>
        </pc:spChg>
        <pc:spChg chg="mod">
          <ac:chgData name="Gabriela Wielgus" userId="S::gabwiel@agh.edu.pl::307b627d-0df5-4dc0-93b0-e183f005332f" providerId="AD" clId="Web-{15478D54-62AB-410D-8945-DAEBDBB70CF6}" dt="2023-01-15T19:22:40.477" v="475" actId="1076"/>
          <ac:spMkLst>
            <pc:docMk/>
            <pc:sldMk cId="970516433" sldId="298"/>
            <ac:spMk id="5" creationId="{1CA0F008-B983-9514-FA52-5B28FACFC39B}"/>
          </ac:spMkLst>
        </pc:spChg>
        <pc:picChg chg="mod">
          <ac:chgData name="Gabriela Wielgus" userId="S::gabwiel@agh.edu.pl::307b627d-0df5-4dc0-93b0-e183f005332f" providerId="AD" clId="Web-{15478D54-62AB-410D-8945-DAEBDBB70CF6}" dt="2023-01-15T19:22:37.461" v="474" actId="1076"/>
          <ac:picMkLst>
            <pc:docMk/>
            <pc:sldMk cId="970516433" sldId="298"/>
            <ac:picMk id="4" creationId="{73014495-088F-39AC-4953-3BB57528F060}"/>
          </ac:picMkLst>
        </pc:picChg>
      </pc:sldChg>
      <pc:sldChg chg="modSp">
        <pc:chgData name="Gabriela Wielgus" userId="S::gabwiel@agh.edu.pl::307b627d-0df5-4dc0-93b0-e183f005332f" providerId="AD" clId="Web-{15478D54-62AB-410D-8945-DAEBDBB70CF6}" dt="2023-01-15T18:38:11.760" v="50" actId="1076"/>
        <pc:sldMkLst>
          <pc:docMk/>
          <pc:sldMk cId="447035767" sldId="299"/>
        </pc:sldMkLst>
        <pc:spChg chg="mod">
          <ac:chgData name="Gabriela Wielgus" userId="S::gabwiel@agh.edu.pl::307b627d-0df5-4dc0-93b0-e183f005332f" providerId="AD" clId="Web-{15478D54-62AB-410D-8945-DAEBDBB70CF6}" dt="2023-01-15T18:38:11.760" v="50" actId="1076"/>
          <ac:spMkLst>
            <pc:docMk/>
            <pc:sldMk cId="447035767" sldId="299"/>
            <ac:spMk id="2" creationId="{7C40FF67-E101-321E-54FC-A92CB3988854}"/>
          </ac:spMkLst>
        </pc:spChg>
      </pc:sldChg>
      <pc:sldChg chg="modSp">
        <pc:chgData name="Gabriela Wielgus" userId="S::gabwiel@agh.edu.pl::307b627d-0df5-4dc0-93b0-e183f005332f" providerId="AD" clId="Web-{15478D54-62AB-410D-8945-DAEBDBB70CF6}" dt="2023-01-15T18:31:35.388" v="23" actId="1076"/>
        <pc:sldMkLst>
          <pc:docMk/>
          <pc:sldMk cId="3812982623" sldId="300"/>
        </pc:sldMkLst>
        <pc:spChg chg="mod">
          <ac:chgData name="Gabriela Wielgus" userId="S::gabwiel@agh.edu.pl::307b627d-0df5-4dc0-93b0-e183f005332f" providerId="AD" clId="Web-{15478D54-62AB-410D-8945-DAEBDBB70CF6}" dt="2023-01-15T18:31:35.388" v="23" actId="1076"/>
          <ac:spMkLst>
            <pc:docMk/>
            <pc:sldMk cId="3812982623" sldId="300"/>
            <ac:spMk id="8" creationId="{833A679D-AFC4-337D-B8AA-E69CBC23AEA7}"/>
          </ac:spMkLst>
        </pc:spChg>
      </pc:sldChg>
      <pc:sldChg chg="modSp mod modShow">
        <pc:chgData name="Gabriela Wielgus" userId="S::gabwiel@agh.edu.pl::307b627d-0df5-4dc0-93b0-e183f005332f" providerId="AD" clId="Web-{15478D54-62AB-410D-8945-DAEBDBB70CF6}" dt="2023-01-15T18:41:19.125" v="58" actId="20577"/>
        <pc:sldMkLst>
          <pc:docMk/>
          <pc:sldMk cId="686554144" sldId="301"/>
        </pc:sldMkLst>
        <pc:spChg chg="mod">
          <ac:chgData name="Gabriela Wielgus" userId="S::gabwiel@agh.edu.pl::307b627d-0df5-4dc0-93b0-e183f005332f" providerId="AD" clId="Web-{15478D54-62AB-410D-8945-DAEBDBB70CF6}" dt="2023-01-15T18:41:19.125" v="58" actId="20577"/>
          <ac:spMkLst>
            <pc:docMk/>
            <pc:sldMk cId="686554144" sldId="301"/>
            <ac:spMk id="5" creationId="{D735A5E9-7B89-9F0E-655B-6154BB146EC4}"/>
          </ac:spMkLst>
        </pc:spChg>
      </pc:sldChg>
      <pc:sldChg chg="addSp delSp modSp">
        <pc:chgData name="Gabriela Wielgus" userId="S::gabwiel@agh.edu.pl::307b627d-0df5-4dc0-93b0-e183f005332f" providerId="AD" clId="Web-{15478D54-62AB-410D-8945-DAEBDBB70CF6}" dt="2023-01-15T19:20:38.598" v="463" actId="20577"/>
        <pc:sldMkLst>
          <pc:docMk/>
          <pc:sldMk cId="1098619539" sldId="305"/>
        </pc:sldMkLst>
        <pc:spChg chg="mod">
          <ac:chgData name="Gabriela Wielgus" userId="S::gabwiel@agh.edu.pl::307b627d-0df5-4dc0-93b0-e183f005332f" providerId="AD" clId="Web-{15478D54-62AB-410D-8945-DAEBDBB70CF6}" dt="2023-01-15T18:41:09.500" v="56" actId="1076"/>
          <ac:spMkLst>
            <pc:docMk/>
            <pc:sldMk cId="1098619539" sldId="305"/>
            <ac:spMk id="2" creationId="{00000000-0000-0000-0000-000000000000}"/>
          </ac:spMkLst>
        </pc:spChg>
        <pc:spChg chg="add mod">
          <ac:chgData name="Gabriela Wielgus" userId="S::gabwiel@agh.edu.pl::307b627d-0df5-4dc0-93b0-e183f005332f" providerId="AD" clId="Web-{15478D54-62AB-410D-8945-DAEBDBB70CF6}" dt="2023-01-15T19:13:24.835" v="406" actId="1076"/>
          <ac:spMkLst>
            <pc:docMk/>
            <pc:sldMk cId="1098619539" sldId="305"/>
            <ac:spMk id="3" creationId="{8720C0BA-749A-1E20-8133-7BCF65C093D1}"/>
          </ac:spMkLst>
        </pc:spChg>
        <pc:spChg chg="add mod">
          <ac:chgData name="Gabriela Wielgus" userId="S::gabwiel@agh.edu.pl::307b627d-0df5-4dc0-93b0-e183f005332f" providerId="AD" clId="Web-{15478D54-62AB-410D-8945-DAEBDBB70CF6}" dt="2023-01-15T19:13:21.085" v="404" actId="1076"/>
          <ac:spMkLst>
            <pc:docMk/>
            <pc:sldMk cId="1098619539" sldId="305"/>
            <ac:spMk id="4" creationId="{52713B66-EFE2-F1F8-7900-8F64EDB0502B}"/>
          </ac:spMkLst>
        </pc:spChg>
        <pc:spChg chg="add del mod">
          <ac:chgData name="Gabriela Wielgus" userId="S::gabwiel@agh.edu.pl::307b627d-0df5-4dc0-93b0-e183f005332f" providerId="AD" clId="Web-{15478D54-62AB-410D-8945-DAEBDBB70CF6}" dt="2023-01-15T18:50:25.782" v="83"/>
          <ac:spMkLst>
            <pc:docMk/>
            <pc:sldMk cId="1098619539" sldId="305"/>
            <ac:spMk id="5" creationId="{DEDD8FDF-556A-24F0-3E3F-E00A34D9AC62}"/>
          </ac:spMkLst>
        </pc:spChg>
        <pc:spChg chg="add del mod">
          <ac:chgData name="Gabriela Wielgus" userId="S::gabwiel@agh.edu.pl::307b627d-0df5-4dc0-93b0-e183f005332f" providerId="AD" clId="Web-{15478D54-62AB-410D-8945-DAEBDBB70CF6}" dt="2023-01-15T18:50:27.283" v="84"/>
          <ac:spMkLst>
            <pc:docMk/>
            <pc:sldMk cId="1098619539" sldId="305"/>
            <ac:spMk id="6" creationId="{1A876508-D124-FF39-E039-51D36E17687A}"/>
          </ac:spMkLst>
        </pc:spChg>
        <pc:spChg chg="add del mod">
          <ac:chgData name="Gabriela Wielgus" userId="S::gabwiel@agh.edu.pl::307b627d-0df5-4dc0-93b0-e183f005332f" providerId="AD" clId="Web-{15478D54-62AB-410D-8945-DAEBDBB70CF6}" dt="2023-01-15T18:50:25.782" v="82"/>
          <ac:spMkLst>
            <pc:docMk/>
            <pc:sldMk cId="1098619539" sldId="305"/>
            <ac:spMk id="7" creationId="{7ACFB29A-839A-A800-2CC4-7DE8227545D2}"/>
          </ac:spMkLst>
        </pc:spChg>
        <pc:spChg chg="add del mod">
          <ac:chgData name="Gabriela Wielgus" userId="S::gabwiel@agh.edu.pl::307b627d-0df5-4dc0-93b0-e183f005332f" providerId="AD" clId="Web-{15478D54-62AB-410D-8945-DAEBDBB70CF6}" dt="2023-01-15T18:50:25.782" v="81"/>
          <ac:spMkLst>
            <pc:docMk/>
            <pc:sldMk cId="1098619539" sldId="305"/>
            <ac:spMk id="8" creationId="{74ADC053-C09A-46E1-E67B-C2577064B0F4}"/>
          </ac:spMkLst>
        </pc:spChg>
        <pc:spChg chg="add del mod">
          <ac:chgData name="Gabriela Wielgus" userId="S::gabwiel@agh.edu.pl::307b627d-0df5-4dc0-93b0-e183f005332f" providerId="AD" clId="Web-{15478D54-62AB-410D-8945-DAEBDBB70CF6}" dt="2023-01-15T18:50:58.221" v="97"/>
          <ac:spMkLst>
            <pc:docMk/>
            <pc:sldMk cId="1098619539" sldId="305"/>
            <ac:spMk id="9" creationId="{1C69D2B0-CA4F-1728-1D7A-189C78E888F7}"/>
          </ac:spMkLst>
        </pc:spChg>
        <pc:spChg chg="add del mod">
          <ac:chgData name="Gabriela Wielgus" userId="S::gabwiel@agh.edu.pl::307b627d-0df5-4dc0-93b0-e183f005332f" providerId="AD" clId="Web-{15478D54-62AB-410D-8945-DAEBDBB70CF6}" dt="2023-01-15T18:51:00.190" v="99"/>
          <ac:spMkLst>
            <pc:docMk/>
            <pc:sldMk cId="1098619539" sldId="305"/>
            <ac:spMk id="10" creationId="{0071C2F1-B9BF-BFEE-E810-7202218957AD}"/>
          </ac:spMkLst>
        </pc:spChg>
        <pc:spChg chg="add del mod">
          <ac:chgData name="Gabriela Wielgus" userId="S::gabwiel@agh.edu.pl::307b627d-0df5-4dc0-93b0-e183f005332f" providerId="AD" clId="Web-{15478D54-62AB-410D-8945-DAEBDBB70CF6}" dt="2023-01-15T18:50:59.362" v="98"/>
          <ac:spMkLst>
            <pc:docMk/>
            <pc:sldMk cId="1098619539" sldId="305"/>
            <ac:spMk id="11" creationId="{5FBC26B3-3954-BBC2-EB2B-D19010ADC277}"/>
          </ac:spMkLst>
        </pc:spChg>
        <pc:spChg chg="add del mod">
          <ac:chgData name="Gabriela Wielgus" userId="S::gabwiel@agh.edu.pl::307b627d-0df5-4dc0-93b0-e183f005332f" providerId="AD" clId="Web-{15478D54-62AB-410D-8945-DAEBDBB70CF6}" dt="2023-01-15T18:50:58.221" v="96"/>
          <ac:spMkLst>
            <pc:docMk/>
            <pc:sldMk cId="1098619539" sldId="305"/>
            <ac:spMk id="12" creationId="{8FE2F8DA-D1D6-0F73-6F72-39DA6D6CCF12}"/>
          </ac:spMkLst>
        </pc:spChg>
        <pc:spChg chg="add mod">
          <ac:chgData name="Gabriela Wielgus" userId="S::gabwiel@agh.edu.pl::307b627d-0df5-4dc0-93b0-e183f005332f" providerId="AD" clId="Web-{15478D54-62AB-410D-8945-DAEBDBB70CF6}" dt="2023-01-15T19:16:32.497" v="424" actId="1076"/>
          <ac:spMkLst>
            <pc:docMk/>
            <pc:sldMk cId="1098619539" sldId="305"/>
            <ac:spMk id="14" creationId="{7CDB16F2-0D5B-0011-9583-1D3FF1C71E23}"/>
          </ac:spMkLst>
        </pc:spChg>
        <pc:spChg chg="add mod">
          <ac:chgData name="Gabriela Wielgus" userId="S::gabwiel@agh.edu.pl::307b627d-0df5-4dc0-93b0-e183f005332f" providerId="AD" clId="Web-{15478D54-62AB-410D-8945-DAEBDBB70CF6}" dt="2023-01-15T19:14:00.898" v="411" actId="1076"/>
          <ac:spMkLst>
            <pc:docMk/>
            <pc:sldMk cId="1098619539" sldId="305"/>
            <ac:spMk id="15" creationId="{2C2CC72D-DE9A-0125-5C13-D86CD7D31B7E}"/>
          </ac:spMkLst>
        </pc:spChg>
        <pc:spChg chg="add del mod">
          <ac:chgData name="Gabriela Wielgus" userId="S::gabwiel@agh.edu.pl::307b627d-0df5-4dc0-93b0-e183f005332f" providerId="AD" clId="Web-{15478D54-62AB-410D-8945-DAEBDBB70CF6}" dt="2023-01-15T19:11:16.003" v="293"/>
          <ac:spMkLst>
            <pc:docMk/>
            <pc:sldMk cId="1098619539" sldId="305"/>
            <ac:spMk id="16" creationId="{3405EA84-636E-6522-9189-B875B985AB80}"/>
          </ac:spMkLst>
        </pc:spChg>
        <pc:spChg chg="add mod">
          <ac:chgData name="Gabriela Wielgus" userId="S::gabwiel@agh.edu.pl::307b627d-0df5-4dc0-93b0-e183f005332f" providerId="AD" clId="Web-{15478D54-62AB-410D-8945-DAEBDBB70CF6}" dt="2023-01-15T19:16:39.950" v="425" actId="1076"/>
          <ac:spMkLst>
            <pc:docMk/>
            <pc:sldMk cId="1098619539" sldId="305"/>
            <ac:spMk id="17" creationId="{E7369C3A-C436-EC52-B838-62E701D7060B}"/>
          </ac:spMkLst>
        </pc:spChg>
        <pc:spChg chg="add del">
          <ac:chgData name="Gabriela Wielgus" userId="S::gabwiel@agh.edu.pl::307b627d-0df5-4dc0-93b0-e183f005332f" providerId="AD" clId="Web-{15478D54-62AB-410D-8945-DAEBDBB70CF6}" dt="2023-01-15T18:53:30.694" v="148"/>
          <ac:spMkLst>
            <pc:docMk/>
            <pc:sldMk cId="1098619539" sldId="305"/>
            <ac:spMk id="18" creationId="{B187E7CC-1D6A-C585-6699-484B179DA3D5}"/>
          </ac:spMkLst>
        </pc:spChg>
        <pc:spChg chg="add del">
          <ac:chgData name="Gabriela Wielgus" userId="S::gabwiel@agh.edu.pl::307b627d-0df5-4dc0-93b0-e183f005332f" providerId="AD" clId="Web-{15478D54-62AB-410D-8945-DAEBDBB70CF6}" dt="2023-01-15T18:53:28.038" v="147"/>
          <ac:spMkLst>
            <pc:docMk/>
            <pc:sldMk cId="1098619539" sldId="305"/>
            <ac:spMk id="19" creationId="{FC1D31B2-AA36-7D99-D877-CC0A81DCE341}"/>
          </ac:spMkLst>
        </pc:spChg>
        <pc:spChg chg="add mod">
          <ac:chgData name="Gabriela Wielgus" userId="S::gabwiel@agh.edu.pl::307b627d-0df5-4dc0-93b0-e183f005332f" providerId="AD" clId="Web-{15478D54-62AB-410D-8945-DAEBDBB70CF6}" dt="2023-01-15T19:13:02.818" v="392" actId="14100"/>
          <ac:spMkLst>
            <pc:docMk/>
            <pc:sldMk cId="1098619539" sldId="305"/>
            <ac:spMk id="20" creationId="{23088E0B-2BEE-3F90-FB64-6438AC894C9E}"/>
          </ac:spMkLst>
        </pc:spChg>
        <pc:spChg chg="add mod">
          <ac:chgData name="Gabriela Wielgus" userId="S::gabwiel@agh.edu.pl::307b627d-0df5-4dc0-93b0-e183f005332f" providerId="AD" clId="Web-{15478D54-62AB-410D-8945-DAEBDBB70CF6}" dt="2023-01-15T19:16:53.591" v="429" actId="1076"/>
          <ac:spMkLst>
            <pc:docMk/>
            <pc:sldMk cId="1098619539" sldId="305"/>
            <ac:spMk id="21" creationId="{3C89CC05-1FC4-08E9-978F-1AB3B246B696}"/>
          </ac:spMkLst>
        </pc:spChg>
        <pc:spChg chg="add del mod">
          <ac:chgData name="Gabriela Wielgus" userId="S::gabwiel@agh.edu.pl::307b627d-0df5-4dc0-93b0-e183f005332f" providerId="AD" clId="Web-{15478D54-62AB-410D-8945-DAEBDBB70CF6}" dt="2023-01-15T18:55:22.721" v="176"/>
          <ac:spMkLst>
            <pc:docMk/>
            <pc:sldMk cId="1098619539" sldId="305"/>
            <ac:spMk id="22" creationId="{71EC6EBA-EE14-0811-9A41-C3DDBAE4C687}"/>
          </ac:spMkLst>
        </pc:spChg>
        <pc:spChg chg="add mod">
          <ac:chgData name="Gabriela Wielgus" userId="S::gabwiel@agh.edu.pl::307b627d-0df5-4dc0-93b0-e183f005332f" providerId="AD" clId="Web-{15478D54-62AB-410D-8945-DAEBDBB70CF6}" dt="2023-01-15T19:16:59.826" v="430" actId="1076"/>
          <ac:spMkLst>
            <pc:docMk/>
            <pc:sldMk cId="1098619539" sldId="305"/>
            <ac:spMk id="23" creationId="{4E21BED1-56CE-8DF9-DF66-8F39420D6572}"/>
          </ac:spMkLst>
        </pc:spChg>
        <pc:spChg chg="add mod">
          <ac:chgData name="Gabriela Wielgus" userId="S::gabwiel@agh.edu.pl::307b627d-0df5-4dc0-93b0-e183f005332f" providerId="AD" clId="Web-{15478D54-62AB-410D-8945-DAEBDBB70CF6}" dt="2023-01-15T19:17:47.108" v="433" actId="1076"/>
          <ac:spMkLst>
            <pc:docMk/>
            <pc:sldMk cId="1098619539" sldId="305"/>
            <ac:spMk id="24" creationId="{967ACE4F-5E47-5AD5-B120-88CD610FE2BC}"/>
          </ac:spMkLst>
        </pc:spChg>
        <pc:spChg chg="add mod">
          <ac:chgData name="Gabriela Wielgus" userId="S::gabwiel@agh.edu.pl::307b627d-0df5-4dc0-93b0-e183f005332f" providerId="AD" clId="Web-{15478D54-62AB-410D-8945-DAEBDBB70CF6}" dt="2023-01-15T19:18:52.673" v="438" actId="14100"/>
          <ac:spMkLst>
            <pc:docMk/>
            <pc:sldMk cId="1098619539" sldId="305"/>
            <ac:spMk id="39" creationId="{D519944C-B7B1-AF2D-C706-88C7FA5A0AFA}"/>
          </ac:spMkLst>
        </pc:spChg>
        <pc:spChg chg="add mod">
          <ac:chgData name="Gabriela Wielgus" userId="S::gabwiel@agh.edu.pl::307b627d-0df5-4dc0-93b0-e183f005332f" providerId="AD" clId="Web-{15478D54-62AB-410D-8945-DAEBDBB70CF6}" dt="2023-01-15T19:19:29.455" v="445" actId="1076"/>
          <ac:spMkLst>
            <pc:docMk/>
            <pc:sldMk cId="1098619539" sldId="305"/>
            <ac:spMk id="42" creationId="{2125CF90-AA40-BDCF-392F-5A8CF24ED34E}"/>
          </ac:spMkLst>
        </pc:spChg>
        <pc:spChg chg="add mod">
          <ac:chgData name="Gabriela Wielgus" userId="S::gabwiel@agh.edu.pl::307b627d-0df5-4dc0-93b0-e183f005332f" providerId="AD" clId="Web-{15478D54-62AB-410D-8945-DAEBDBB70CF6}" dt="2023-01-15T19:19:37.252" v="447" actId="1076"/>
          <ac:spMkLst>
            <pc:docMk/>
            <pc:sldMk cId="1098619539" sldId="305"/>
            <ac:spMk id="43" creationId="{5CC3296E-02B2-93D9-BEF7-306866EC85EF}"/>
          </ac:spMkLst>
        </pc:spChg>
        <pc:spChg chg="add mod">
          <ac:chgData name="Gabriela Wielgus" userId="S::gabwiel@agh.edu.pl::307b627d-0df5-4dc0-93b0-e183f005332f" providerId="AD" clId="Web-{15478D54-62AB-410D-8945-DAEBDBB70CF6}" dt="2023-01-15T19:19:47.128" v="450" actId="1076"/>
          <ac:spMkLst>
            <pc:docMk/>
            <pc:sldMk cId="1098619539" sldId="305"/>
            <ac:spMk id="44" creationId="{74F9B609-67A6-71DC-D854-2CE8BF18A11F}"/>
          </ac:spMkLst>
        </pc:spChg>
        <pc:spChg chg="add mod">
          <ac:chgData name="Gabriela Wielgus" userId="S::gabwiel@agh.edu.pl::307b627d-0df5-4dc0-93b0-e183f005332f" providerId="AD" clId="Web-{15478D54-62AB-410D-8945-DAEBDBB70CF6}" dt="2023-01-15T19:20:26.410" v="460" actId="20577"/>
          <ac:spMkLst>
            <pc:docMk/>
            <pc:sldMk cId="1098619539" sldId="305"/>
            <ac:spMk id="45" creationId="{09EB7102-FECD-0759-0E61-F732D389E6FE}"/>
          </ac:spMkLst>
        </pc:spChg>
        <pc:spChg chg="add mod">
          <ac:chgData name="Gabriela Wielgus" userId="S::gabwiel@agh.edu.pl::307b627d-0df5-4dc0-93b0-e183f005332f" providerId="AD" clId="Web-{15478D54-62AB-410D-8945-DAEBDBB70CF6}" dt="2023-01-15T19:20:30.598" v="461" actId="20577"/>
          <ac:spMkLst>
            <pc:docMk/>
            <pc:sldMk cId="1098619539" sldId="305"/>
            <ac:spMk id="46" creationId="{6EBFE816-D553-DD4B-3690-691A6E21B9C8}"/>
          </ac:spMkLst>
        </pc:spChg>
        <pc:spChg chg="add mod">
          <ac:chgData name="Gabriela Wielgus" userId="S::gabwiel@agh.edu.pl::307b627d-0df5-4dc0-93b0-e183f005332f" providerId="AD" clId="Web-{15478D54-62AB-410D-8945-DAEBDBB70CF6}" dt="2023-01-15T19:20:34.410" v="462" actId="20577"/>
          <ac:spMkLst>
            <pc:docMk/>
            <pc:sldMk cId="1098619539" sldId="305"/>
            <ac:spMk id="47" creationId="{08BC4A68-8D44-82A0-0542-37581F531464}"/>
          </ac:spMkLst>
        </pc:spChg>
        <pc:spChg chg="add mod">
          <ac:chgData name="Gabriela Wielgus" userId="S::gabwiel@agh.edu.pl::307b627d-0df5-4dc0-93b0-e183f005332f" providerId="AD" clId="Web-{15478D54-62AB-410D-8945-DAEBDBB70CF6}" dt="2023-01-15T19:20:38.598" v="463" actId="20577"/>
          <ac:spMkLst>
            <pc:docMk/>
            <pc:sldMk cId="1098619539" sldId="305"/>
            <ac:spMk id="48" creationId="{6CE4ECEC-FC42-EF7D-8500-688A6FA37DDB}"/>
          </ac:spMkLst>
        </pc:spChg>
        <pc:picChg chg="del mod">
          <ac:chgData name="Gabriela Wielgus" userId="S::gabwiel@agh.edu.pl::307b627d-0df5-4dc0-93b0-e183f005332f" providerId="AD" clId="Web-{15478D54-62AB-410D-8945-DAEBDBB70CF6}" dt="2023-01-15T18:50:00.844" v="69"/>
          <ac:picMkLst>
            <pc:docMk/>
            <pc:sldMk cId="1098619539" sldId="305"/>
            <ac:picMk id="13" creationId="{88CD5FF0-58C6-77C4-136F-9AF8904157FD}"/>
          </ac:picMkLst>
        </pc:picChg>
        <pc:cxnChg chg="add del mod">
          <ac:chgData name="Gabriela Wielgus" userId="S::gabwiel@agh.edu.pl::307b627d-0df5-4dc0-93b0-e183f005332f" providerId="AD" clId="Web-{15478D54-62AB-410D-8945-DAEBDBB70CF6}" dt="2023-01-15T19:04:16.396" v="242"/>
          <ac:cxnSpMkLst>
            <pc:docMk/>
            <pc:sldMk cId="1098619539" sldId="305"/>
            <ac:cxnSpMk id="25" creationId="{FDD03201-E793-2DB5-2A6B-CE0D8266B688}"/>
          </ac:cxnSpMkLst>
        </pc:cxnChg>
        <pc:cxnChg chg="add del mod">
          <ac:chgData name="Gabriela Wielgus" userId="S::gabwiel@agh.edu.pl::307b627d-0df5-4dc0-93b0-e183f005332f" providerId="AD" clId="Web-{15478D54-62AB-410D-8945-DAEBDBB70CF6}" dt="2023-01-15T19:04:17.646" v="243"/>
          <ac:cxnSpMkLst>
            <pc:docMk/>
            <pc:sldMk cId="1098619539" sldId="305"/>
            <ac:cxnSpMk id="26" creationId="{FF3DF4E2-61E1-F590-3528-C9776A4C34A2}"/>
          </ac:cxnSpMkLst>
        </pc:cxnChg>
        <pc:cxnChg chg="add mod">
          <ac:chgData name="Gabriela Wielgus" userId="S::gabwiel@agh.edu.pl::307b627d-0df5-4dc0-93b0-e183f005332f" providerId="AD" clId="Web-{15478D54-62AB-410D-8945-DAEBDBB70CF6}" dt="2023-01-15T19:13:21.100" v="405" actId="1076"/>
          <ac:cxnSpMkLst>
            <pc:docMk/>
            <pc:sldMk cId="1098619539" sldId="305"/>
            <ac:cxnSpMk id="27" creationId="{16C93EF4-90B2-4FE2-C8BB-F1B945F45896}"/>
          </ac:cxnSpMkLst>
        </pc:cxnChg>
        <pc:cxnChg chg="add mod">
          <ac:chgData name="Gabriela Wielgus" userId="S::gabwiel@agh.edu.pl::307b627d-0df5-4dc0-93b0-e183f005332f" providerId="AD" clId="Web-{15478D54-62AB-410D-8945-DAEBDBB70CF6}" dt="2023-01-15T19:13:44.257" v="410" actId="1076"/>
          <ac:cxnSpMkLst>
            <pc:docMk/>
            <pc:sldMk cId="1098619539" sldId="305"/>
            <ac:cxnSpMk id="28" creationId="{76020E83-42C7-68BF-9A6C-8EA3BE363815}"/>
          </ac:cxnSpMkLst>
        </pc:cxnChg>
        <pc:cxnChg chg="add del mod">
          <ac:chgData name="Gabriela Wielgus" userId="S::gabwiel@agh.edu.pl::307b627d-0df5-4dc0-93b0-e183f005332f" providerId="AD" clId="Web-{15478D54-62AB-410D-8945-DAEBDBB70CF6}" dt="2023-01-15T19:07:24.980" v="267"/>
          <ac:cxnSpMkLst>
            <pc:docMk/>
            <pc:sldMk cId="1098619539" sldId="305"/>
            <ac:cxnSpMk id="29" creationId="{81A55241-E4D5-54D2-6AFD-271283905E3E}"/>
          </ac:cxnSpMkLst>
        </pc:cxnChg>
        <pc:cxnChg chg="add del mod">
          <ac:chgData name="Gabriela Wielgus" userId="S::gabwiel@agh.edu.pl::307b627d-0df5-4dc0-93b0-e183f005332f" providerId="AD" clId="Web-{15478D54-62AB-410D-8945-DAEBDBB70CF6}" dt="2023-01-15T19:07:37.746" v="270"/>
          <ac:cxnSpMkLst>
            <pc:docMk/>
            <pc:sldMk cId="1098619539" sldId="305"/>
            <ac:cxnSpMk id="30" creationId="{03610566-7251-A0B7-4B43-AD63172522C6}"/>
          </ac:cxnSpMkLst>
        </pc:cxnChg>
        <pc:cxnChg chg="add del mod">
          <ac:chgData name="Gabriela Wielgus" userId="S::gabwiel@agh.edu.pl::307b627d-0df5-4dc0-93b0-e183f005332f" providerId="AD" clId="Web-{15478D54-62AB-410D-8945-DAEBDBB70CF6}" dt="2023-01-15T19:08:06.153" v="275"/>
          <ac:cxnSpMkLst>
            <pc:docMk/>
            <pc:sldMk cId="1098619539" sldId="305"/>
            <ac:cxnSpMk id="31" creationId="{EE308EAF-7253-80A9-A26A-CD4D864C0FB1}"/>
          </ac:cxnSpMkLst>
        </pc:cxnChg>
        <pc:cxnChg chg="add mod">
          <ac:chgData name="Gabriela Wielgus" userId="S::gabwiel@agh.edu.pl::307b627d-0df5-4dc0-93b0-e183f005332f" providerId="AD" clId="Web-{15478D54-62AB-410D-8945-DAEBDBB70CF6}" dt="2023-01-15T19:13:37.241" v="408" actId="1076"/>
          <ac:cxnSpMkLst>
            <pc:docMk/>
            <pc:sldMk cId="1098619539" sldId="305"/>
            <ac:cxnSpMk id="32" creationId="{EF48ACE8-243A-F864-FF3B-B8C3C51D54F1}"/>
          </ac:cxnSpMkLst>
        </pc:cxnChg>
        <pc:cxnChg chg="add mod">
          <ac:chgData name="Gabriela Wielgus" userId="S::gabwiel@agh.edu.pl::307b627d-0df5-4dc0-93b0-e183f005332f" providerId="AD" clId="Web-{15478D54-62AB-410D-8945-DAEBDBB70CF6}" dt="2023-01-15T19:16:49.310" v="428" actId="1076"/>
          <ac:cxnSpMkLst>
            <pc:docMk/>
            <pc:sldMk cId="1098619539" sldId="305"/>
            <ac:cxnSpMk id="33" creationId="{09A9B6E8-1FCC-8881-2B11-0477FCC9A36E}"/>
          </ac:cxnSpMkLst>
        </pc:cxnChg>
        <pc:cxnChg chg="add mod">
          <ac:chgData name="Gabriela Wielgus" userId="S::gabwiel@agh.edu.pl::307b627d-0df5-4dc0-93b0-e183f005332f" providerId="AD" clId="Web-{15478D54-62AB-410D-8945-DAEBDBB70CF6}" dt="2023-01-15T19:17:26.436" v="431" actId="1076"/>
          <ac:cxnSpMkLst>
            <pc:docMk/>
            <pc:sldMk cId="1098619539" sldId="305"/>
            <ac:cxnSpMk id="34" creationId="{188903C6-D246-B58C-75BB-0F4DE4ACB96E}"/>
          </ac:cxnSpMkLst>
        </pc:cxnChg>
        <pc:cxnChg chg="add mod">
          <ac:chgData name="Gabriela Wielgus" userId="S::gabwiel@agh.edu.pl::307b627d-0df5-4dc0-93b0-e183f005332f" providerId="AD" clId="Web-{15478D54-62AB-410D-8945-DAEBDBB70CF6}" dt="2023-01-15T19:17:33.030" v="432" actId="1076"/>
          <ac:cxnSpMkLst>
            <pc:docMk/>
            <pc:sldMk cId="1098619539" sldId="305"/>
            <ac:cxnSpMk id="35" creationId="{6757522B-0507-5A0A-BFAC-7E5FECA7FD9E}"/>
          </ac:cxnSpMkLst>
        </pc:cxnChg>
        <pc:cxnChg chg="add mod">
          <ac:chgData name="Gabriela Wielgus" userId="S::gabwiel@agh.edu.pl::307b627d-0df5-4dc0-93b0-e183f005332f" providerId="AD" clId="Web-{15478D54-62AB-410D-8945-DAEBDBB70CF6}" dt="2023-01-15T19:16:18.043" v="423" actId="1076"/>
          <ac:cxnSpMkLst>
            <pc:docMk/>
            <pc:sldMk cId="1098619539" sldId="305"/>
            <ac:cxnSpMk id="36" creationId="{E1B63F8D-0513-D088-6A8B-922CCF49F394}"/>
          </ac:cxnSpMkLst>
        </pc:cxnChg>
        <pc:cxnChg chg="add mod">
          <ac:chgData name="Gabriela Wielgus" userId="S::gabwiel@agh.edu.pl::307b627d-0df5-4dc0-93b0-e183f005332f" providerId="AD" clId="Web-{15478D54-62AB-410D-8945-DAEBDBB70CF6}" dt="2023-01-15T19:15:52.214" v="420" actId="1076"/>
          <ac:cxnSpMkLst>
            <pc:docMk/>
            <pc:sldMk cId="1098619539" sldId="305"/>
            <ac:cxnSpMk id="37" creationId="{4938E9DF-76FE-F2E8-BBA9-3C2922D9D681}"/>
          </ac:cxnSpMkLst>
        </pc:cxnChg>
        <pc:cxnChg chg="add del mod">
          <ac:chgData name="Gabriela Wielgus" userId="S::gabwiel@agh.edu.pl::307b627d-0df5-4dc0-93b0-e183f005332f" providerId="AD" clId="Web-{15478D54-62AB-410D-8945-DAEBDBB70CF6}" dt="2023-01-15T19:11:50.316" v="324"/>
          <ac:cxnSpMkLst>
            <pc:docMk/>
            <pc:sldMk cId="1098619539" sldId="305"/>
            <ac:cxnSpMk id="38" creationId="{3D1490EF-F62D-D432-8825-6BE828693E54}"/>
          </ac:cxnSpMkLst>
        </pc:cxnChg>
        <pc:cxnChg chg="add del mod">
          <ac:chgData name="Gabriela Wielgus" userId="S::gabwiel@agh.edu.pl::307b627d-0df5-4dc0-93b0-e183f005332f" providerId="AD" clId="Web-{15478D54-62AB-410D-8945-DAEBDBB70CF6}" dt="2023-01-15T19:19:03.033" v="441"/>
          <ac:cxnSpMkLst>
            <pc:docMk/>
            <pc:sldMk cId="1098619539" sldId="305"/>
            <ac:cxnSpMk id="40" creationId="{97CA9E9E-CFF3-5911-D6DA-DAC1EF2CA70D}"/>
          </ac:cxnSpMkLst>
        </pc:cxnChg>
        <pc:cxnChg chg="add del mod">
          <ac:chgData name="Gabriela Wielgus" userId="S::gabwiel@agh.edu.pl::307b627d-0df5-4dc0-93b0-e183f005332f" providerId="AD" clId="Web-{15478D54-62AB-410D-8945-DAEBDBB70CF6}" dt="2023-01-15T19:19:11.533" v="443"/>
          <ac:cxnSpMkLst>
            <pc:docMk/>
            <pc:sldMk cId="1098619539" sldId="305"/>
            <ac:cxnSpMk id="41" creationId="{14F2EC3B-11D8-03FC-A26D-30E494FA4671}"/>
          </ac:cxnSpMkLst>
        </pc:cxnChg>
      </pc:sldChg>
      <pc:sldChg chg="addSp delSp modSp">
        <pc:chgData name="Gabriela Wielgus" userId="S::gabwiel@agh.edu.pl::307b627d-0df5-4dc0-93b0-e183f005332f" providerId="AD" clId="Web-{15478D54-62AB-410D-8945-DAEBDBB70CF6}" dt="2023-01-15T19:46:53.119" v="517" actId="1076"/>
        <pc:sldMkLst>
          <pc:docMk/>
          <pc:sldMk cId="3306274760" sldId="306"/>
        </pc:sldMkLst>
        <pc:spChg chg="del">
          <ac:chgData name="Gabriela Wielgus" userId="S::gabwiel@agh.edu.pl::307b627d-0df5-4dc0-93b0-e183f005332f" providerId="AD" clId="Web-{15478D54-62AB-410D-8945-DAEBDBB70CF6}" dt="2023-01-15T19:43:07.190" v="497"/>
          <ac:spMkLst>
            <pc:docMk/>
            <pc:sldMk cId="3306274760" sldId="306"/>
            <ac:spMk id="2" creationId="{073E3E6B-2136-C9E3-7232-033CFACFE099}"/>
          </ac:spMkLst>
        </pc:spChg>
        <pc:spChg chg="add mod">
          <ac:chgData name="Gabriela Wielgus" userId="S::gabwiel@agh.edu.pl::307b627d-0df5-4dc0-93b0-e183f005332f" providerId="AD" clId="Web-{15478D54-62AB-410D-8945-DAEBDBB70CF6}" dt="2023-01-15T19:46:53.119" v="517" actId="1076"/>
          <ac:spMkLst>
            <pc:docMk/>
            <pc:sldMk cId="3306274760" sldId="306"/>
            <ac:spMk id="5" creationId="{B76B1C9B-7FBE-07EE-1120-3CE53E42EEA7}"/>
          </ac:spMkLst>
        </pc:spChg>
        <pc:picChg chg="add mod">
          <ac:chgData name="Gabriela Wielgus" userId="S::gabwiel@agh.edu.pl::307b627d-0df5-4dc0-93b0-e183f005332f" providerId="AD" clId="Web-{15478D54-62AB-410D-8945-DAEBDBB70CF6}" dt="2023-01-15T19:43:20.175" v="501" actId="1076"/>
          <ac:picMkLst>
            <pc:docMk/>
            <pc:sldMk cId="3306274760" sldId="306"/>
            <ac:picMk id="3" creationId="{64E768A2-0A7E-4058-B039-0F89A3CDD25E}"/>
          </ac:picMkLst>
        </pc:picChg>
      </pc:sldChg>
    </pc:docChg>
  </pc:docChgLst>
  <pc:docChgLst>
    <pc:chgData name="Gabriela Wielgus" userId="S::gabwiel@agh.edu.pl::307b627d-0df5-4dc0-93b0-e183f005332f" providerId="AD" clId="Web-{21C9FF95-52D8-48F3-A6DD-AECB2C6C5AA8}"/>
    <pc:docChg chg="addSld modSld">
      <pc:chgData name="Gabriela Wielgus" userId="S::gabwiel@agh.edu.pl::307b627d-0df5-4dc0-93b0-e183f005332f" providerId="AD" clId="Web-{21C9FF95-52D8-48F3-A6DD-AECB2C6C5AA8}" dt="2023-01-08T07:50:59.902" v="85" actId="1076"/>
      <pc:docMkLst>
        <pc:docMk/>
      </pc:docMkLst>
      <pc:sldChg chg="modSp">
        <pc:chgData name="Gabriela Wielgus" userId="S::gabwiel@agh.edu.pl::307b627d-0df5-4dc0-93b0-e183f005332f" providerId="AD" clId="Web-{21C9FF95-52D8-48F3-A6DD-AECB2C6C5AA8}" dt="2023-01-08T07:38:34.778" v="36" actId="1076"/>
        <pc:sldMkLst>
          <pc:docMk/>
          <pc:sldMk cId="3740482343" sldId="258"/>
        </pc:sldMkLst>
        <pc:spChg chg="mod">
          <ac:chgData name="Gabriela Wielgus" userId="S::gabwiel@agh.edu.pl::307b627d-0df5-4dc0-93b0-e183f005332f" providerId="AD" clId="Web-{21C9FF95-52D8-48F3-A6DD-AECB2C6C5AA8}" dt="2023-01-08T07:38:25.746" v="35" actId="1076"/>
          <ac:spMkLst>
            <pc:docMk/>
            <pc:sldMk cId="3740482343" sldId="258"/>
            <ac:spMk id="6" creationId="{E5B64593-D18B-88BD-6409-EC23D025E838}"/>
          </ac:spMkLst>
        </pc:spChg>
        <pc:spChg chg="mod">
          <ac:chgData name="Gabriela Wielgus" userId="S::gabwiel@agh.edu.pl::307b627d-0df5-4dc0-93b0-e183f005332f" providerId="AD" clId="Web-{21C9FF95-52D8-48F3-A6DD-AECB2C6C5AA8}" dt="2023-01-08T07:38:34.778" v="36" actId="1076"/>
          <ac:spMkLst>
            <pc:docMk/>
            <pc:sldMk cId="3740482343" sldId="258"/>
            <ac:spMk id="7" creationId="{F858557D-8B8E-E57F-3F8C-972EAF60B45A}"/>
          </ac:spMkLst>
        </pc:spChg>
      </pc:sldChg>
      <pc:sldChg chg="addSp delSp modSp modNotes">
        <pc:chgData name="Gabriela Wielgus" userId="S::gabwiel@agh.edu.pl::307b627d-0df5-4dc0-93b0-e183f005332f" providerId="AD" clId="Web-{21C9FF95-52D8-48F3-A6DD-AECB2C6C5AA8}" dt="2023-01-08T07:37:58.494" v="33" actId="14100"/>
        <pc:sldMkLst>
          <pc:docMk/>
          <pc:sldMk cId="3111246613" sldId="273"/>
        </pc:sldMkLst>
        <pc:spChg chg="del mod">
          <ac:chgData name="Gabriela Wielgus" userId="S::gabwiel@agh.edu.pl::307b627d-0df5-4dc0-93b0-e183f005332f" providerId="AD" clId="Web-{21C9FF95-52D8-48F3-A6DD-AECB2C6C5AA8}" dt="2023-01-08T07:22:52.814" v="15"/>
          <ac:spMkLst>
            <pc:docMk/>
            <pc:sldMk cId="3111246613" sldId="273"/>
            <ac:spMk id="3" creationId="{00000000-0000-0000-0000-000000000000}"/>
          </ac:spMkLst>
        </pc:spChg>
        <pc:spChg chg="del">
          <ac:chgData name="Gabriela Wielgus" userId="S::gabwiel@agh.edu.pl::307b627d-0df5-4dc0-93b0-e183f005332f" providerId="AD" clId="Web-{21C9FF95-52D8-48F3-A6DD-AECB2C6C5AA8}" dt="2023-01-08T07:36:56.131" v="17"/>
          <ac:spMkLst>
            <pc:docMk/>
            <pc:sldMk cId="3111246613" sldId="273"/>
            <ac:spMk id="5" creationId="{47E2AB81-3F27-993E-CD8F-D4F6ADFEF8D1}"/>
          </ac:spMkLst>
        </pc:spChg>
        <pc:spChg chg="add del mod">
          <ac:chgData name="Gabriela Wielgus" userId="S::gabwiel@agh.edu.pl::307b627d-0df5-4dc0-93b0-e183f005332f" providerId="AD" clId="Web-{21C9FF95-52D8-48F3-A6DD-AECB2C6C5AA8}" dt="2023-01-08T07:23:30.816" v="16"/>
          <ac:spMkLst>
            <pc:docMk/>
            <pc:sldMk cId="3111246613" sldId="273"/>
            <ac:spMk id="7" creationId="{D9CC39B1-3664-F4C5-691B-4AE033058C87}"/>
          </ac:spMkLst>
        </pc:spChg>
        <pc:picChg chg="del">
          <ac:chgData name="Gabriela Wielgus" userId="S::gabwiel@agh.edu.pl::307b627d-0df5-4dc0-93b0-e183f005332f" providerId="AD" clId="Web-{21C9FF95-52D8-48F3-A6DD-AECB2C6C5AA8}" dt="2023-01-08T07:36:57.178" v="18"/>
          <ac:picMkLst>
            <pc:docMk/>
            <pc:sldMk cId="3111246613" sldId="273"/>
            <ac:picMk id="2" creationId="{89E9297C-9793-265E-316A-C9EB8A58D734}"/>
          </ac:picMkLst>
        </pc:picChg>
        <pc:picChg chg="del">
          <ac:chgData name="Gabriela Wielgus" userId="S::gabwiel@agh.edu.pl::307b627d-0df5-4dc0-93b0-e183f005332f" providerId="AD" clId="Web-{21C9FF95-52D8-48F3-A6DD-AECB2C6C5AA8}" dt="2023-01-08T07:36:57.787" v="19"/>
          <ac:picMkLst>
            <pc:docMk/>
            <pc:sldMk cId="3111246613" sldId="273"/>
            <ac:picMk id="4" creationId="{F2CE520C-D165-C0F9-3CC7-D77135109593}"/>
          </ac:picMkLst>
        </pc:picChg>
        <pc:picChg chg="add mod">
          <ac:chgData name="Gabriela Wielgus" userId="S::gabwiel@agh.edu.pl::307b627d-0df5-4dc0-93b0-e183f005332f" providerId="AD" clId="Web-{21C9FF95-52D8-48F3-A6DD-AECB2C6C5AA8}" dt="2023-01-08T07:37:58.494" v="33" actId="14100"/>
          <ac:picMkLst>
            <pc:docMk/>
            <pc:sldMk cId="3111246613" sldId="273"/>
            <ac:picMk id="8" creationId="{9D6FE983-6DF9-37A3-93D7-A330042EC57A}"/>
          </ac:picMkLst>
        </pc:picChg>
        <pc:picChg chg="add mod ord">
          <ac:chgData name="Gabriela Wielgus" userId="S::gabwiel@agh.edu.pl::307b627d-0df5-4dc0-93b0-e183f005332f" providerId="AD" clId="Web-{21C9FF95-52D8-48F3-A6DD-AECB2C6C5AA8}" dt="2023-01-08T07:37:52.869" v="32" actId="1076"/>
          <ac:picMkLst>
            <pc:docMk/>
            <pc:sldMk cId="3111246613" sldId="273"/>
            <ac:picMk id="9" creationId="{A7906459-2291-D48B-205A-729FDCCD701D}"/>
          </ac:picMkLst>
        </pc:picChg>
      </pc:sldChg>
      <pc:sldChg chg="addSp delSp modSp">
        <pc:chgData name="Gabriela Wielgus" userId="S::gabwiel@agh.edu.pl::307b627d-0df5-4dc0-93b0-e183f005332f" providerId="AD" clId="Web-{21C9FF95-52D8-48F3-A6DD-AECB2C6C5AA8}" dt="2023-01-08T07:50:59.902" v="85" actId="1076"/>
        <pc:sldMkLst>
          <pc:docMk/>
          <pc:sldMk cId="977234384" sldId="276"/>
        </pc:sldMkLst>
        <pc:spChg chg="del">
          <ac:chgData name="Gabriela Wielgus" userId="S::gabwiel@agh.edu.pl::307b627d-0df5-4dc0-93b0-e183f005332f" providerId="AD" clId="Web-{21C9FF95-52D8-48F3-A6DD-AECB2C6C5AA8}" dt="2023-01-08T07:48:37.096" v="63"/>
          <ac:spMkLst>
            <pc:docMk/>
            <pc:sldMk cId="977234384" sldId="276"/>
            <ac:spMk id="3" creationId="{7D3D8DE9-7A9D-8D7F-8DFA-10D82450DBE4}"/>
          </ac:spMkLst>
        </pc:spChg>
        <pc:spChg chg="mod">
          <ac:chgData name="Gabriela Wielgus" userId="S::gabwiel@agh.edu.pl::307b627d-0df5-4dc0-93b0-e183f005332f" providerId="AD" clId="Web-{21C9FF95-52D8-48F3-A6DD-AECB2C6C5AA8}" dt="2023-01-08T07:48:43.690" v="64" actId="1076"/>
          <ac:spMkLst>
            <pc:docMk/>
            <pc:sldMk cId="977234384" sldId="276"/>
            <ac:spMk id="7" creationId="{9F599819-7AA1-2955-E8FE-8CDDDC1DE753}"/>
          </ac:spMkLst>
        </pc:spChg>
        <pc:spChg chg="mod">
          <ac:chgData name="Gabriela Wielgus" userId="S::gabwiel@agh.edu.pl::307b627d-0df5-4dc0-93b0-e183f005332f" providerId="AD" clId="Web-{21C9FF95-52D8-48F3-A6DD-AECB2C6C5AA8}" dt="2023-01-08T07:50:59.902" v="85" actId="1076"/>
          <ac:spMkLst>
            <pc:docMk/>
            <pc:sldMk cId="977234384" sldId="276"/>
            <ac:spMk id="10" creationId="{E1E50505-F2A0-2E8D-8B12-AFFCD279D7D2}"/>
          </ac:spMkLst>
        </pc:spChg>
        <pc:picChg chg="add mod">
          <ac:chgData name="Gabriela Wielgus" userId="S::gabwiel@agh.edu.pl::307b627d-0df5-4dc0-93b0-e183f005332f" providerId="AD" clId="Web-{21C9FF95-52D8-48F3-A6DD-AECB2C6C5AA8}" dt="2023-01-08T07:49:16.801" v="73" actId="1076"/>
          <ac:picMkLst>
            <pc:docMk/>
            <pc:sldMk cId="977234384" sldId="276"/>
            <ac:picMk id="4" creationId="{4CC7AB96-4667-4E0A-3DAD-54DB605A5C5F}"/>
          </ac:picMkLst>
        </pc:picChg>
        <pc:picChg chg="add mod">
          <ac:chgData name="Gabriela Wielgus" userId="S::gabwiel@agh.edu.pl::307b627d-0df5-4dc0-93b0-e183f005332f" providerId="AD" clId="Web-{21C9FF95-52D8-48F3-A6DD-AECB2C6C5AA8}" dt="2023-01-08T07:49:49.366" v="79" actId="1076"/>
          <ac:picMkLst>
            <pc:docMk/>
            <pc:sldMk cId="977234384" sldId="276"/>
            <ac:picMk id="5" creationId="{22A89A84-B43D-BBEF-B7FC-BFA5B62FB10F}"/>
          </ac:picMkLst>
        </pc:picChg>
      </pc:sldChg>
      <pc:sldChg chg="addSp delSp modSp">
        <pc:chgData name="Gabriela Wielgus" userId="S::gabwiel@agh.edu.pl::307b627d-0df5-4dc0-93b0-e183f005332f" providerId="AD" clId="Web-{21C9FF95-52D8-48F3-A6DD-AECB2C6C5AA8}" dt="2023-01-08T07:50:23.118" v="83" actId="1076"/>
        <pc:sldMkLst>
          <pc:docMk/>
          <pc:sldMk cId="3062069441" sldId="278"/>
        </pc:sldMkLst>
        <pc:spChg chg="mod">
          <ac:chgData name="Gabriela Wielgus" userId="S::gabwiel@agh.edu.pl::307b627d-0df5-4dc0-93b0-e183f005332f" providerId="AD" clId="Web-{21C9FF95-52D8-48F3-A6DD-AECB2C6C5AA8}" dt="2023-01-08T07:21:06.198" v="8" actId="1076"/>
          <ac:spMkLst>
            <pc:docMk/>
            <pc:sldMk cId="3062069441" sldId="278"/>
            <ac:spMk id="5" creationId="{3C8BAF5B-0973-4AD5-6E9B-C3B01F07DADF}"/>
          </ac:spMkLst>
        </pc:spChg>
        <pc:spChg chg="del mod">
          <ac:chgData name="Gabriela Wielgus" userId="S::gabwiel@agh.edu.pl::307b627d-0df5-4dc0-93b0-e183f005332f" providerId="AD" clId="Web-{21C9FF95-52D8-48F3-A6DD-AECB2C6C5AA8}" dt="2023-01-08T07:20:20.242" v="2"/>
          <ac:spMkLst>
            <pc:docMk/>
            <pc:sldMk cId="3062069441" sldId="278"/>
            <ac:spMk id="6" creationId="{70BEC86B-44C7-231E-D381-98D6585457A2}"/>
          </ac:spMkLst>
        </pc:spChg>
        <pc:picChg chg="add mod ord">
          <ac:chgData name="Gabriela Wielgus" userId="S::gabwiel@agh.edu.pl::307b627d-0df5-4dc0-93b0-e183f005332f" providerId="AD" clId="Web-{21C9FF95-52D8-48F3-A6DD-AECB2C6C5AA8}" dt="2023-01-08T07:50:23.118" v="83" actId="1076"/>
          <ac:picMkLst>
            <pc:docMk/>
            <pc:sldMk cId="3062069441" sldId="278"/>
            <ac:picMk id="7" creationId="{BE31AA7B-6D20-A3C6-AEF0-E2A50E711CF8}"/>
          </ac:picMkLst>
        </pc:picChg>
      </pc:sldChg>
      <pc:sldChg chg="addSp delSp modSp add replId">
        <pc:chgData name="Gabriela Wielgus" userId="S::gabwiel@agh.edu.pl::307b627d-0df5-4dc0-93b0-e183f005332f" providerId="AD" clId="Web-{21C9FF95-52D8-48F3-A6DD-AECB2C6C5AA8}" dt="2023-01-08T07:42:51.606" v="62" actId="1076"/>
        <pc:sldMkLst>
          <pc:docMk/>
          <pc:sldMk cId="3812982623" sldId="300"/>
        </pc:sldMkLst>
        <pc:spChg chg="mod">
          <ac:chgData name="Gabriela Wielgus" userId="S::gabwiel@agh.edu.pl::307b627d-0df5-4dc0-93b0-e183f005332f" providerId="AD" clId="Web-{21C9FF95-52D8-48F3-A6DD-AECB2C6C5AA8}" dt="2023-01-08T07:42:20.823" v="54" actId="14100"/>
          <ac:spMkLst>
            <pc:docMk/>
            <pc:sldMk cId="3812982623" sldId="300"/>
            <ac:spMk id="3" creationId="{00000000-0000-0000-0000-000000000000}"/>
          </ac:spMkLst>
        </pc:spChg>
        <pc:spChg chg="del">
          <ac:chgData name="Gabriela Wielgus" userId="S::gabwiel@agh.edu.pl::307b627d-0df5-4dc0-93b0-e183f005332f" providerId="AD" clId="Web-{21C9FF95-52D8-48F3-A6DD-AECB2C6C5AA8}" dt="2023-01-08T07:38:44.325" v="37"/>
          <ac:spMkLst>
            <pc:docMk/>
            <pc:sldMk cId="3812982623" sldId="300"/>
            <ac:spMk id="5" creationId="{47E2AB81-3F27-993E-CD8F-D4F6ADFEF8D1}"/>
          </ac:spMkLst>
        </pc:spChg>
        <pc:picChg chg="mod">
          <ac:chgData name="Gabriela Wielgus" userId="S::gabwiel@agh.edu.pl::307b627d-0df5-4dc0-93b0-e183f005332f" providerId="AD" clId="Web-{21C9FF95-52D8-48F3-A6DD-AECB2C6C5AA8}" dt="2023-01-08T07:42:51.606" v="62" actId="1076"/>
          <ac:picMkLst>
            <pc:docMk/>
            <pc:sldMk cId="3812982623" sldId="300"/>
            <ac:picMk id="2" creationId="{89E9297C-9793-265E-316A-C9EB8A58D734}"/>
          </ac:picMkLst>
        </pc:picChg>
        <pc:picChg chg="del mod">
          <ac:chgData name="Gabriela Wielgus" userId="S::gabwiel@agh.edu.pl::307b627d-0df5-4dc0-93b0-e183f005332f" providerId="AD" clId="Web-{21C9FF95-52D8-48F3-A6DD-AECB2C6C5AA8}" dt="2023-01-08T07:41:44.805" v="44"/>
          <ac:picMkLst>
            <pc:docMk/>
            <pc:sldMk cId="3812982623" sldId="300"/>
            <ac:picMk id="4" creationId="{F2CE520C-D165-C0F9-3CC7-D77135109593}"/>
          </ac:picMkLst>
        </pc:picChg>
        <pc:picChg chg="add mod">
          <ac:chgData name="Gabriela Wielgus" userId="S::gabwiel@agh.edu.pl::307b627d-0df5-4dc0-93b0-e183f005332f" providerId="AD" clId="Web-{21C9FF95-52D8-48F3-A6DD-AECB2C6C5AA8}" dt="2023-01-08T07:42:36.683" v="58" actId="1076"/>
          <ac:picMkLst>
            <pc:docMk/>
            <pc:sldMk cId="3812982623" sldId="300"/>
            <ac:picMk id="6" creationId="{80598496-9999-C4F2-6FAB-C087F4F1C54F}"/>
          </ac:picMkLst>
        </pc:picChg>
        <pc:picChg chg="add mod ord">
          <ac:chgData name="Gabriela Wielgus" userId="S::gabwiel@agh.edu.pl::307b627d-0df5-4dc0-93b0-e183f005332f" providerId="AD" clId="Web-{21C9FF95-52D8-48F3-A6DD-AECB2C6C5AA8}" dt="2023-01-08T07:42:44.668" v="61" actId="1076"/>
          <ac:picMkLst>
            <pc:docMk/>
            <pc:sldMk cId="3812982623" sldId="300"/>
            <ac:picMk id="7" creationId="{CCDA2549-A355-9573-8F9E-340D664D6980}"/>
          </ac:picMkLst>
        </pc:picChg>
      </pc:sldChg>
    </pc:docChg>
  </pc:docChgLst>
  <pc:docChgLst>
    <pc:chgData name="Gabriela Wielgus" userId="S::gabwiel@agh.edu.pl::307b627d-0df5-4dc0-93b0-e183f005332f" providerId="AD" clId="Web-{7AD46183-FADB-4CD9-940F-9506D857E0FA}"/>
    <pc:docChg chg="modSld">
      <pc:chgData name="Gabriela Wielgus" userId="S::gabwiel@agh.edu.pl::307b627d-0df5-4dc0-93b0-e183f005332f" providerId="AD" clId="Web-{7AD46183-FADB-4CD9-940F-9506D857E0FA}" dt="2023-01-13T18:15:52.283" v="25" actId="1076"/>
      <pc:docMkLst>
        <pc:docMk/>
      </pc:docMkLst>
      <pc:sldChg chg="addSp delSp modSp">
        <pc:chgData name="Gabriela Wielgus" userId="S::gabwiel@agh.edu.pl::307b627d-0df5-4dc0-93b0-e183f005332f" providerId="AD" clId="Web-{7AD46183-FADB-4CD9-940F-9506D857E0FA}" dt="2023-01-13T17:26:25.875" v="10" actId="1076"/>
        <pc:sldMkLst>
          <pc:docMk/>
          <pc:sldMk cId="3062069441" sldId="278"/>
        </pc:sldMkLst>
        <pc:spChg chg="del mod">
          <ac:chgData name="Gabriela Wielgus" userId="S::gabwiel@agh.edu.pl::307b627d-0df5-4dc0-93b0-e183f005332f" providerId="AD" clId="Web-{7AD46183-FADB-4CD9-940F-9506D857E0FA}" dt="2023-01-13T17:25:54.685" v="2"/>
          <ac:spMkLst>
            <pc:docMk/>
            <pc:sldMk cId="3062069441" sldId="278"/>
            <ac:spMk id="4" creationId="{BE9B9FBF-9D7A-E988-DEFB-F8973F7702D4}"/>
          </ac:spMkLst>
        </pc:spChg>
        <pc:picChg chg="add mod ord">
          <ac:chgData name="Gabriela Wielgus" userId="S::gabwiel@agh.edu.pl::307b627d-0df5-4dc0-93b0-e183f005332f" providerId="AD" clId="Web-{7AD46183-FADB-4CD9-940F-9506D857E0FA}" dt="2023-01-13T17:26:25.875" v="10" actId="1076"/>
          <ac:picMkLst>
            <pc:docMk/>
            <pc:sldMk cId="3062069441" sldId="278"/>
            <ac:picMk id="5" creationId="{6839635A-BE68-FF5A-9EA7-6E22E0061138}"/>
          </ac:picMkLst>
        </pc:picChg>
        <pc:picChg chg="del">
          <ac:chgData name="Gabriela Wielgus" userId="S::gabwiel@agh.edu.pl::307b627d-0df5-4dc0-93b0-e183f005332f" providerId="AD" clId="Web-{7AD46183-FADB-4CD9-940F-9506D857E0FA}" dt="2023-01-13T17:25:52.092" v="0"/>
          <ac:picMkLst>
            <pc:docMk/>
            <pc:sldMk cId="3062069441" sldId="278"/>
            <ac:picMk id="7" creationId="{BE31AA7B-6D20-A3C6-AEF0-E2A50E711CF8}"/>
          </ac:picMkLst>
        </pc:picChg>
      </pc:sldChg>
      <pc:sldChg chg="addSp delSp modSp">
        <pc:chgData name="Gabriela Wielgus" userId="S::gabwiel@agh.edu.pl::307b627d-0df5-4dc0-93b0-e183f005332f" providerId="AD" clId="Web-{7AD46183-FADB-4CD9-940F-9506D857E0FA}" dt="2023-01-13T18:15:52.283" v="25" actId="1076"/>
        <pc:sldMkLst>
          <pc:docMk/>
          <pc:sldMk cId="1098619539" sldId="305"/>
        </pc:sldMkLst>
        <pc:spChg chg="del mod">
          <ac:chgData name="Gabriela Wielgus" userId="S::gabwiel@agh.edu.pl::307b627d-0df5-4dc0-93b0-e183f005332f" providerId="AD" clId="Web-{7AD46183-FADB-4CD9-940F-9506D857E0FA}" dt="2023-01-13T18:15:17.001" v="16"/>
          <ac:spMkLst>
            <pc:docMk/>
            <pc:sldMk cId="1098619539" sldId="305"/>
            <ac:spMk id="8" creationId="{B56D5DF2-5F99-5D26-0E8C-843182281DB0}"/>
          </ac:spMkLst>
        </pc:spChg>
        <pc:graphicFrameChg chg="add del mod modGraphic">
          <ac:chgData name="Gabriela Wielgus" userId="S::gabwiel@agh.edu.pl::307b627d-0df5-4dc0-93b0-e183f005332f" providerId="AD" clId="Web-{7AD46183-FADB-4CD9-940F-9506D857E0FA}" dt="2023-01-13T18:15:13.360" v="14"/>
          <ac:graphicFrameMkLst>
            <pc:docMk/>
            <pc:sldMk cId="1098619539" sldId="305"/>
            <ac:graphicFrameMk id="3" creationId="{E758A864-3940-54D4-0D71-ADDBFE7F73EE}"/>
          </ac:graphicFrameMkLst>
        </pc:graphicFrameChg>
        <pc:picChg chg="add mod">
          <ac:chgData name="Gabriela Wielgus" userId="S::gabwiel@agh.edu.pl::307b627d-0df5-4dc0-93b0-e183f005332f" providerId="AD" clId="Web-{7AD46183-FADB-4CD9-940F-9506D857E0FA}" dt="2023-01-13T18:15:52.283" v="25" actId="1076"/>
          <ac:picMkLst>
            <pc:docMk/>
            <pc:sldMk cId="1098619539" sldId="305"/>
            <ac:picMk id="13" creationId="{88CD5FF0-58C6-77C4-136F-9AF8904157FD}"/>
          </ac:picMkLst>
        </pc:picChg>
      </pc:sldChg>
    </pc:docChg>
  </pc:docChgLst>
  <pc:docChgLst>
    <pc:chgData name="Gabriela Wielgus" userId="S::gabwiel@agh.edu.pl::307b627d-0df5-4dc0-93b0-e183f005332f" providerId="AD" clId="Web-{E7CA09F9-35F2-4C9F-8BF0-E0B66F4E0E3F}"/>
    <pc:docChg chg="modSld">
      <pc:chgData name="Gabriela Wielgus" userId="S::gabwiel@agh.edu.pl::307b627d-0df5-4dc0-93b0-e183f005332f" providerId="AD" clId="Web-{E7CA09F9-35F2-4C9F-8BF0-E0B66F4E0E3F}" dt="2023-01-11T10:56:02.126" v="3" actId="1076"/>
      <pc:docMkLst>
        <pc:docMk/>
      </pc:docMkLst>
      <pc:sldChg chg="addSp modSp">
        <pc:chgData name="Gabriela Wielgus" userId="S::gabwiel@agh.edu.pl::307b627d-0df5-4dc0-93b0-e183f005332f" providerId="AD" clId="Web-{E7CA09F9-35F2-4C9F-8BF0-E0B66F4E0E3F}" dt="2023-01-11T10:56:02.126" v="3" actId="1076"/>
        <pc:sldMkLst>
          <pc:docMk/>
          <pc:sldMk cId="146292266" sldId="274"/>
        </pc:sldMkLst>
        <pc:picChg chg="add mod">
          <ac:chgData name="Gabriela Wielgus" userId="S::gabwiel@agh.edu.pl::307b627d-0df5-4dc0-93b0-e183f005332f" providerId="AD" clId="Web-{E7CA09F9-35F2-4C9F-8BF0-E0B66F4E0E3F}" dt="2023-01-11T10:56:02.126" v="3" actId="1076"/>
          <ac:picMkLst>
            <pc:docMk/>
            <pc:sldMk cId="146292266" sldId="274"/>
            <ac:picMk id="2" creationId="{B8A562BF-5F92-CDBC-AE87-F3759BA1B70F}"/>
          </ac:picMkLst>
        </pc:picChg>
      </pc:sldChg>
    </pc:docChg>
  </pc:docChgLst>
  <pc:docChgLst>
    <pc:chgData name="Gabriela Wielgus" userId="S::gabwiel@agh.edu.pl::307b627d-0df5-4dc0-93b0-e183f005332f" providerId="AD" clId="Web-{46503298-C7D1-4BD5-B6D7-10AE3DBC7EEB}"/>
    <pc:docChg chg="addSld delSld modSld">
      <pc:chgData name="Gabriela Wielgus" userId="S::gabwiel@agh.edu.pl::307b627d-0df5-4dc0-93b0-e183f005332f" providerId="AD" clId="Web-{46503298-C7D1-4BD5-B6D7-10AE3DBC7EEB}" dt="2023-01-12T06:53:53.028" v="748"/>
      <pc:docMkLst>
        <pc:docMk/>
      </pc:docMkLst>
      <pc:sldChg chg="modNotes">
        <pc:chgData name="Gabriela Wielgus" userId="S::gabwiel@agh.edu.pl::307b627d-0df5-4dc0-93b0-e183f005332f" providerId="AD" clId="Web-{46503298-C7D1-4BD5-B6D7-10AE3DBC7EEB}" dt="2023-01-12T05:12:15.934" v="133"/>
        <pc:sldMkLst>
          <pc:docMk/>
          <pc:sldMk cId="0" sldId="257"/>
        </pc:sldMkLst>
      </pc:sldChg>
      <pc:sldChg chg="modNotes">
        <pc:chgData name="Gabriela Wielgus" userId="S::gabwiel@agh.edu.pl::307b627d-0df5-4dc0-93b0-e183f005332f" providerId="AD" clId="Web-{46503298-C7D1-4BD5-B6D7-10AE3DBC7EEB}" dt="2023-01-12T05:22:11.908" v="140"/>
        <pc:sldMkLst>
          <pc:docMk/>
          <pc:sldMk cId="3111246613" sldId="273"/>
        </pc:sldMkLst>
      </pc:sldChg>
      <pc:sldChg chg="modNotes">
        <pc:chgData name="Gabriela Wielgus" userId="S::gabwiel@agh.edu.pl::307b627d-0df5-4dc0-93b0-e183f005332f" providerId="AD" clId="Web-{46503298-C7D1-4BD5-B6D7-10AE3DBC7EEB}" dt="2023-01-12T05:38:24.131" v="216"/>
        <pc:sldMkLst>
          <pc:docMk/>
          <pc:sldMk cId="146292266" sldId="274"/>
        </pc:sldMkLst>
      </pc:sldChg>
      <pc:sldChg chg="addSp delSp modSp modNotes">
        <pc:chgData name="Gabriela Wielgus" userId="S::gabwiel@agh.edu.pl::307b627d-0df5-4dc0-93b0-e183f005332f" providerId="AD" clId="Web-{46503298-C7D1-4BD5-B6D7-10AE3DBC7EEB}" dt="2023-01-12T06:24:43.247" v="553"/>
        <pc:sldMkLst>
          <pc:docMk/>
          <pc:sldMk cId="977234384" sldId="276"/>
        </pc:sldMkLst>
        <pc:spChg chg="mod">
          <ac:chgData name="Gabriela Wielgus" userId="S::gabwiel@agh.edu.pl::307b627d-0df5-4dc0-93b0-e183f005332f" providerId="AD" clId="Web-{46503298-C7D1-4BD5-B6D7-10AE3DBC7EEB}" dt="2023-01-12T06:21:38.975" v="549" actId="14100"/>
          <ac:spMkLst>
            <pc:docMk/>
            <pc:sldMk cId="977234384" sldId="276"/>
            <ac:spMk id="7" creationId="{9F599819-7AA1-2955-E8FE-8CDDDC1DE753}"/>
          </ac:spMkLst>
        </pc:spChg>
        <pc:spChg chg="mod">
          <ac:chgData name="Gabriela Wielgus" userId="S::gabwiel@agh.edu.pl::307b627d-0df5-4dc0-93b0-e183f005332f" providerId="AD" clId="Web-{46503298-C7D1-4BD5-B6D7-10AE3DBC7EEB}" dt="2023-01-12T06:21:36.115" v="548" actId="1076"/>
          <ac:spMkLst>
            <pc:docMk/>
            <pc:sldMk cId="977234384" sldId="276"/>
            <ac:spMk id="8" creationId="{57041387-FEB7-94E4-8D9D-4E5EF26580F4}"/>
          </ac:spMkLst>
        </pc:spChg>
        <pc:spChg chg="mod">
          <ac:chgData name="Gabriela Wielgus" userId="S::gabwiel@agh.edu.pl::307b627d-0df5-4dc0-93b0-e183f005332f" providerId="AD" clId="Web-{46503298-C7D1-4BD5-B6D7-10AE3DBC7EEB}" dt="2023-01-12T06:21:44.162" v="550" actId="1076"/>
          <ac:spMkLst>
            <pc:docMk/>
            <pc:sldMk cId="977234384" sldId="276"/>
            <ac:spMk id="9" creationId="{4D3DCD17-B004-0EC1-124E-32B606C3DF89}"/>
          </ac:spMkLst>
        </pc:spChg>
        <pc:spChg chg="mod">
          <ac:chgData name="Gabriela Wielgus" userId="S::gabwiel@agh.edu.pl::307b627d-0df5-4dc0-93b0-e183f005332f" providerId="AD" clId="Web-{46503298-C7D1-4BD5-B6D7-10AE3DBC7EEB}" dt="2023-01-12T06:21:48.162" v="551" actId="1076"/>
          <ac:spMkLst>
            <pc:docMk/>
            <pc:sldMk cId="977234384" sldId="276"/>
            <ac:spMk id="10" creationId="{E1E50505-F2A0-2E8D-8B12-AFFCD279D7D2}"/>
          </ac:spMkLst>
        </pc:spChg>
        <pc:picChg chg="add del mod">
          <ac:chgData name="Gabriela Wielgus" userId="S::gabwiel@agh.edu.pl::307b627d-0df5-4dc0-93b0-e183f005332f" providerId="AD" clId="Web-{46503298-C7D1-4BD5-B6D7-10AE3DBC7EEB}" dt="2023-01-12T06:21:21.661" v="546"/>
          <ac:picMkLst>
            <pc:docMk/>
            <pc:sldMk cId="977234384" sldId="276"/>
            <ac:picMk id="6" creationId="{F29383BA-D7C4-65A2-5755-4EE79BCCA502}"/>
          </ac:picMkLst>
        </pc:picChg>
      </pc:sldChg>
      <pc:sldChg chg="addSp delSp modSp modNotes">
        <pc:chgData name="Gabriela Wielgus" userId="S::gabwiel@agh.edu.pl::307b627d-0df5-4dc0-93b0-e183f005332f" providerId="AD" clId="Web-{46503298-C7D1-4BD5-B6D7-10AE3DBC7EEB}" dt="2023-01-12T06:45:51.089" v="577"/>
        <pc:sldMkLst>
          <pc:docMk/>
          <pc:sldMk cId="3062069441" sldId="278"/>
        </pc:sldMkLst>
        <pc:spChg chg="add mod">
          <ac:chgData name="Gabriela Wielgus" userId="S::gabwiel@agh.edu.pl::307b627d-0df5-4dc0-93b0-e183f005332f" providerId="AD" clId="Web-{46503298-C7D1-4BD5-B6D7-10AE3DBC7EEB}" dt="2023-01-12T06:31:51.528" v="574" actId="1076"/>
          <ac:spMkLst>
            <pc:docMk/>
            <pc:sldMk cId="3062069441" sldId="278"/>
            <ac:spMk id="4" creationId="{BE9B9FBF-9D7A-E988-DEFB-F8973F7702D4}"/>
          </ac:spMkLst>
        </pc:spChg>
        <pc:spChg chg="del mod">
          <ac:chgData name="Gabriela Wielgus" userId="S::gabwiel@agh.edu.pl::307b627d-0df5-4dc0-93b0-e183f005332f" providerId="AD" clId="Web-{46503298-C7D1-4BD5-B6D7-10AE3DBC7EEB}" dt="2023-01-12T06:31:04.432" v="557"/>
          <ac:spMkLst>
            <pc:docMk/>
            <pc:sldMk cId="3062069441" sldId="278"/>
            <ac:spMk id="5" creationId="{3C8BAF5B-0973-4AD5-6E9B-C3B01F07DADF}"/>
          </ac:spMkLst>
        </pc:spChg>
        <pc:spChg chg="del">
          <ac:chgData name="Gabriela Wielgus" userId="S::gabwiel@agh.edu.pl::307b627d-0df5-4dc0-93b0-e183f005332f" providerId="AD" clId="Web-{46503298-C7D1-4BD5-B6D7-10AE3DBC7EEB}" dt="2023-01-12T06:31:00.792" v="555"/>
          <ac:spMkLst>
            <pc:docMk/>
            <pc:sldMk cId="3062069441" sldId="278"/>
            <ac:spMk id="6" creationId="{73A1699E-8417-7663-D4A5-E7F47CA2E3E0}"/>
          </ac:spMkLst>
        </pc:spChg>
      </pc:sldChg>
      <pc:sldChg chg="addSp modSp modNotes">
        <pc:chgData name="Gabriela Wielgus" userId="S::gabwiel@agh.edu.pl::307b627d-0df5-4dc0-93b0-e183f005332f" providerId="AD" clId="Web-{46503298-C7D1-4BD5-B6D7-10AE3DBC7EEB}" dt="2023-01-12T06:13:47.926" v="508"/>
        <pc:sldMkLst>
          <pc:docMk/>
          <pc:sldMk cId="2254984681" sldId="289"/>
        </pc:sldMkLst>
        <pc:spChg chg="mod">
          <ac:chgData name="Gabriela Wielgus" userId="S::gabwiel@agh.edu.pl::307b627d-0df5-4dc0-93b0-e183f005332f" providerId="AD" clId="Web-{46503298-C7D1-4BD5-B6D7-10AE3DBC7EEB}" dt="2023-01-12T06:12:51.455" v="380" actId="20577"/>
          <ac:spMkLst>
            <pc:docMk/>
            <pc:sldMk cId="2254984681" sldId="289"/>
            <ac:spMk id="3" creationId="{24901559-70ED-40F3-CC44-BC57865B9BBA}"/>
          </ac:spMkLst>
        </pc:spChg>
        <pc:spChg chg="mod">
          <ac:chgData name="Gabriela Wielgus" userId="S::gabwiel@agh.edu.pl::307b627d-0df5-4dc0-93b0-e183f005332f" providerId="AD" clId="Web-{46503298-C7D1-4BD5-B6D7-10AE3DBC7EEB}" dt="2023-01-12T06:07:27.569" v="373" actId="14100"/>
          <ac:spMkLst>
            <pc:docMk/>
            <pc:sldMk cId="2254984681" sldId="289"/>
            <ac:spMk id="10" creationId="{C04D259B-B156-A375-921F-D76E879A47AE}"/>
          </ac:spMkLst>
        </pc:spChg>
        <pc:picChg chg="add mod">
          <ac:chgData name="Gabriela Wielgus" userId="S::gabwiel@agh.edu.pl::307b627d-0df5-4dc0-93b0-e183f005332f" providerId="AD" clId="Web-{46503298-C7D1-4BD5-B6D7-10AE3DBC7EEB}" dt="2023-01-12T06:07:42.960" v="375" actId="1076"/>
          <ac:picMkLst>
            <pc:docMk/>
            <pc:sldMk cId="2254984681" sldId="289"/>
            <ac:picMk id="2" creationId="{E28DED97-91F6-4CD3-0FF2-C0E69B7DB928}"/>
          </ac:picMkLst>
        </pc:picChg>
        <pc:picChg chg="mod">
          <ac:chgData name="Gabriela Wielgus" userId="S::gabwiel@agh.edu.pl::307b627d-0df5-4dc0-93b0-e183f005332f" providerId="AD" clId="Web-{46503298-C7D1-4BD5-B6D7-10AE3DBC7EEB}" dt="2023-01-12T06:07:05.568" v="370" actId="1076"/>
          <ac:picMkLst>
            <pc:docMk/>
            <pc:sldMk cId="2254984681" sldId="289"/>
            <ac:picMk id="5" creationId="{D7759AB1-94FC-4111-97FE-0AACEDB14A44}"/>
          </ac:picMkLst>
        </pc:picChg>
        <pc:picChg chg="mod">
          <ac:chgData name="Gabriela Wielgus" userId="S::gabwiel@agh.edu.pl::307b627d-0df5-4dc0-93b0-e183f005332f" providerId="AD" clId="Web-{46503298-C7D1-4BD5-B6D7-10AE3DBC7EEB}" dt="2023-01-12T06:07:05.615" v="371" actId="1076"/>
          <ac:picMkLst>
            <pc:docMk/>
            <pc:sldMk cId="2254984681" sldId="289"/>
            <ac:picMk id="6" creationId="{69D7265C-646C-C1CD-B133-C822345618C0}"/>
          </ac:picMkLst>
        </pc:picChg>
      </pc:sldChg>
      <pc:sldChg chg="modNotes">
        <pc:chgData name="Gabriela Wielgus" userId="S::gabwiel@agh.edu.pl::307b627d-0df5-4dc0-93b0-e183f005332f" providerId="AD" clId="Web-{46503298-C7D1-4BD5-B6D7-10AE3DBC7EEB}" dt="2023-01-12T06:15:13.117" v="509"/>
        <pc:sldMkLst>
          <pc:docMk/>
          <pc:sldMk cId="4001366726" sldId="290"/>
        </pc:sldMkLst>
      </pc:sldChg>
      <pc:sldChg chg="modNotes">
        <pc:chgData name="Gabriela Wielgus" userId="S::gabwiel@agh.edu.pl::307b627d-0df5-4dc0-93b0-e183f005332f" providerId="AD" clId="Web-{46503298-C7D1-4BD5-B6D7-10AE3DBC7EEB}" dt="2023-01-12T06:16:49.730" v="510"/>
        <pc:sldMkLst>
          <pc:docMk/>
          <pc:sldMk cId="2191681132" sldId="293"/>
        </pc:sldMkLst>
      </pc:sldChg>
      <pc:sldChg chg="modNotes">
        <pc:chgData name="Gabriela Wielgus" userId="S::gabwiel@agh.edu.pl::307b627d-0df5-4dc0-93b0-e183f005332f" providerId="AD" clId="Web-{46503298-C7D1-4BD5-B6D7-10AE3DBC7EEB}" dt="2023-01-12T06:30:39.525" v="554"/>
        <pc:sldMkLst>
          <pc:docMk/>
          <pc:sldMk cId="641959861" sldId="294"/>
        </pc:sldMkLst>
      </pc:sldChg>
      <pc:sldChg chg="modNotes">
        <pc:chgData name="Gabriela Wielgus" userId="S::gabwiel@agh.edu.pl::307b627d-0df5-4dc0-93b0-e183f005332f" providerId="AD" clId="Web-{46503298-C7D1-4BD5-B6D7-10AE3DBC7EEB}" dt="2023-01-12T06:40:48.719" v="575"/>
        <pc:sldMkLst>
          <pc:docMk/>
          <pc:sldMk cId="2463503376" sldId="295"/>
        </pc:sldMkLst>
      </pc:sldChg>
      <pc:sldChg chg="modNotes">
        <pc:chgData name="Gabriela Wielgus" userId="S::gabwiel@agh.edu.pl::307b627d-0df5-4dc0-93b0-e183f005332f" providerId="AD" clId="Web-{46503298-C7D1-4BD5-B6D7-10AE3DBC7EEB}" dt="2023-01-12T05:25:30.759" v="147"/>
        <pc:sldMkLst>
          <pc:docMk/>
          <pc:sldMk cId="3812982623" sldId="300"/>
        </pc:sldMkLst>
      </pc:sldChg>
      <pc:sldChg chg="addSp delSp modSp">
        <pc:chgData name="Gabriela Wielgus" userId="S::gabwiel@agh.edu.pl::307b627d-0df5-4dc0-93b0-e183f005332f" providerId="AD" clId="Web-{46503298-C7D1-4BD5-B6D7-10AE3DBC7EEB}" dt="2023-01-12T06:52:44.042" v="745" actId="1076"/>
        <pc:sldMkLst>
          <pc:docMk/>
          <pc:sldMk cId="686554144" sldId="301"/>
        </pc:sldMkLst>
        <pc:spChg chg="mod">
          <ac:chgData name="Gabriela Wielgus" userId="S::gabwiel@agh.edu.pl::307b627d-0df5-4dc0-93b0-e183f005332f" providerId="AD" clId="Web-{46503298-C7D1-4BD5-B6D7-10AE3DBC7EEB}" dt="2023-01-12T06:52:23.525" v="738" actId="1076"/>
          <ac:spMkLst>
            <pc:docMk/>
            <pc:sldMk cId="686554144" sldId="301"/>
            <ac:spMk id="2" creationId="{00000000-0000-0000-0000-000000000000}"/>
          </ac:spMkLst>
        </pc:spChg>
        <pc:spChg chg="add del mod">
          <ac:chgData name="Gabriela Wielgus" userId="S::gabwiel@agh.edu.pl::307b627d-0df5-4dc0-93b0-e183f005332f" providerId="AD" clId="Web-{46503298-C7D1-4BD5-B6D7-10AE3DBC7EEB}" dt="2023-01-12T06:47:51.906" v="663"/>
          <ac:spMkLst>
            <pc:docMk/>
            <pc:sldMk cId="686554144" sldId="301"/>
            <ac:spMk id="3" creationId="{1FA281E9-14D6-584B-B4B3-236D75703B82}"/>
          </ac:spMkLst>
        </pc:spChg>
        <pc:spChg chg="add mod">
          <ac:chgData name="Gabriela Wielgus" userId="S::gabwiel@agh.edu.pl::307b627d-0df5-4dc0-93b0-e183f005332f" providerId="AD" clId="Web-{46503298-C7D1-4BD5-B6D7-10AE3DBC7EEB}" dt="2023-01-12T06:48:06.704" v="670" actId="20577"/>
          <ac:spMkLst>
            <pc:docMk/>
            <pc:sldMk cId="686554144" sldId="301"/>
            <ac:spMk id="5" creationId="{D735A5E9-7B89-9F0E-655B-6154BB146EC4}"/>
          </ac:spMkLst>
        </pc:spChg>
        <pc:spChg chg="add mod">
          <ac:chgData name="Gabriela Wielgus" userId="S::gabwiel@agh.edu.pl::307b627d-0df5-4dc0-93b0-e183f005332f" providerId="AD" clId="Web-{46503298-C7D1-4BD5-B6D7-10AE3DBC7EEB}" dt="2023-01-12T06:52:43.932" v="742" actId="1076"/>
          <ac:spMkLst>
            <pc:docMk/>
            <pc:sldMk cId="686554144" sldId="301"/>
            <ac:spMk id="7" creationId="{4A1DF2B4-D63C-894A-82E9-788D7284C3F0}"/>
          </ac:spMkLst>
        </pc:spChg>
        <pc:spChg chg="add mod">
          <ac:chgData name="Gabriela Wielgus" userId="S::gabwiel@agh.edu.pl::307b627d-0df5-4dc0-93b0-e183f005332f" providerId="AD" clId="Web-{46503298-C7D1-4BD5-B6D7-10AE3DBC7EEB}" dt="2023-01-12T06:52:23.666" v="740" actId="1076"/>
          <ac:spMkLst>
            <pc:docMk/>
            <pc:sldMk cId="686554144" sldId="301"/>
            <ac:spMk id="10" creationId="{DFFABC1D-FD04-437E-2038-7C33DA259A05}"/>
          </ac:spMkLst>
        </pc:spChg>
        <pc:spChg chg="add mod">
          <ac:chgData name="Gabriela Wielgus" userId="S::gabwiel@agh.edu.pl::307b627d-0df5-4dc0-93b0-e183f005332f" providerId="AD" clId="Web-{46503298-C7D1-4BD5-B6D7-10AE3DBC7EEB}" dt="2023-01-12T06:52:43.932" v="743" actId="1076"/>
          <ac:spMkLst>
            <pc:docMk/>
            <pc:sldMk cId="686554144" sldId="301"/>
            <ac:spMk id="12" creationId="{26906D15-0E81-EDDE-AC1A-F9EA27E92C14}"/>
          </ac:spMkLst>
        </pc:spChg>
        <pc:picChg chg="mod">
          <ac:chgData name="Gabriela Wielgus" userId="S::gabwiel@agh.edu.pl::307b627d-0df5-4dc0-93b0-e183f005332f" providerId="AD" clId="Web-{46503298-C7D1-4BD5-B6D7-10AE3DBC7EEB}" dt="2023-01-12T06:52:23.635" v="739" actId="1076"/>
          <ac:picMkLst>
            <pc:docMk/>
            <pc:sldMk cId="686554144" sldId="301"/>
            <ac:picMk id="8" creationId="{8070B73A-EDE0-C923-E615-B916B0CFB7B9}"/>
          </ac:picMkLst>
        </pc:picChg>
        <pc:picChg chg="add mod">
          <ac:chgData name="Gabriela Wielgus" userId="S::gabwiel@agh.edu.pl::307b627d-0df5-4dc0-93b0-e183f005332f" providerId="AD" clId="Web-{46503298-C7D1-4BD5-B6D7-10AE3DBC7EEB}" dt="2023-01-12T06:52:43.995" v="744" actId="1076"/>
          <ac:picMkLst>
            <pc:docMk/>
            <pc:sldMk cId="686554144" sldId="301"/>
            <ac:picMk id="14" creationId="{0D028BE9-12F1-5217-3635-7CEDF0F4D621}"/>
          </ac:picMkLst>
        </pc:picChg>
        <pc:picChg chg="add mod">
          <ac:chgData name="Gabriela Wielgus" userId="S::gabwiel@agh.edu.pl::307b627d-0df5-4dc0-93b0-e183f005332f" providerId="AD" clId="Web-{46503298-C7D1-4BD5-B6D7-10AE3DBC7EEB}" dt="2023-01-12T06:52:23.728" v="741" actId="1076"/>
          <ac:picMkLst>
            <pc:docMk/>
            <pc:sldMk cId="686554144" sldId="301"/>
            <ac:picMk id="16" creationId="{D02FD27E-6CDF-A3D2-5CE8-76411D48CCC1}"/>
          </ac:picMkLst>
        </pc:picChg>
        <pc:picChg chg="add mod">
          <ac:chgData name="Gabriela Wielgus" userId="S::gabwiel@agh.edu.pl::307b627d-0df5-4dc0-93b0-e183f005332f" providerId="AD" clId="Web-{46503298-C7D1-4BD5-B6D7-10AE3DBC7EEB}" dt="2023-01-12T06:52:44.042" v="745" actId="1076"/>
          <ac:picMkLst>
            <pc:docMk/>
            <pc:sldMk cId="686554144" sldId="301"/>
            <ac:picMk id="18" creationId="{595B7A49-61AD-A4E6-2D82-E60055B21A09}"/>
          </ac:picMkLst>
        </pc:picChg>
      </pc:sldChg>
      <pc:sldChg chg="del">
        <pc:chgData name="Gabriela Wielgus" userId="S::gabwiel@agh.edu.pl::307b627d-0df5-4dc0-93b0-e183f005332f" providerId="AD" clId="Web-{46503298-C7D1-4BD5-B6D7-10AE3DBC7EEB}" dt="2023-01-12T06:53:49.200" v="746"/>
        <pc:sldMkLst>
          <pc:docMk/>
          <pc:sldMk cId="1723452362" sldId="302"/>
        </pc:sldMkLst>
      </pc:sldChg>
      <pc:sldChg chg="del">
        <pc:chgData name="Gabriela Wielgus" userId="S::gabwiel@agh.edu.pl::307b627d-0df5-4dc0-93b0-e183f005332f" providerId="AD" clId="Web-{46503298-C7D1-4BD5-B6D7-10AE3DBC7EEB}" dt="2023-01-12T06:53:50.810" v="747"/>
        <pc:sldMkLst>
          <pc:docMk/>
          <pc:sldMk cId="3636528219" sldId="303"/>
        </pc:sldMkLst>
      </pc:sldChg>
      <pc:sldChg chg="del">
        <pc:chgData name="Gabriela Wielgus" userId="S::gabwiel@agh.edu.pl::307b627d-0df5-4dc0-93b0-e183f005332f" providerId="AD" clId="Web-{46503298-C7D1-4BD5-B6D7-10AE3DBC7EEB}" dt="2023-01-12T06:53:53.028" v="748"/>
        <pc:sldMkLst>
          <pc:docMk/>
          <pc:sldMk cId="1845828771" sldId="304"/>
        </pc:sldMkLst>
      </pc:sldChg>
      <pc:sldChg chg="addSp delSp modSp add replId modNotes">
        <pc:chgData name="Gabriela Wielgus" userId="S::gabwiel@agh.edu.pl::307b627d-0df5-4dc0-93b0-e183f005332f" providerId="AD" clId="Web-{46503298-C7D1-4BD5-B6D7-10AE3DBC7EEB}" dt="2023-01-12T06:46:52.716" v="618"/>
        <pc:sldMkLst>
          <pc:docMk/>
          <pc:sldMk cId="1098619539" sldId="305"/>
        </pc:sldMkLst>
        <pc:spChg chg="mod">
          <ac:chgData name="Gabriela Wielgus" userId="S::gabwiel@agh.edu.pl::307b627d-0df5-4dc0-93b0-e183f005332f" providerId="AD" clId="Web-{46503298-C7D1-4BD5-B6D7-10AE3DBC7EEB}" dt="2023-01-12T06:46:15.950" v="591" actId="20577"/>
          <ac:spMkLst>
            <pc:docMk/>
            <pc:sldMk cId="1098619539" sldId="305"/>
            <ac:spMk id="2" creationId="{00000000-0000-0000-0000-000000000000}"/>
          </ac:spMkLst>
        </pc:spChg>
        <pc:spChg chg="del mod">
          <ac:chgData name="Gabriela Wielgus" userId="S::gabwiel@agh.edu.pl::307b627d-0df5-4dc0-93b0-e183f005332f" providerId="AD" clId="Web-{46503298-C7D1-4BD5-B6D7-10AE3DBC7EEB}" dt="2023-01-12T06:46:00.465" v="584"/>
          <ac:spMkLst>
            <pc:docMk/>
            <pc:sldMk cId="1098619539" sldId="305"/>
            <ac:spMk id="3" creationId="{00000000-0000-0000-0000-000000000000}"/>
          </ac:spMkLst>
        </pc:spChg>
        <pc:spChg chg="del mod">
          <ac:chgData name="Gabriela Wielgus" userId="S::gabwiel@agh.edu.pl::307b627d-0df5-4dc0-93b0-e183f005332f" providerId="AD" clId="Web-{46503298-C7D1-4BD5-B6D7-10AE3DBC7EEB}" dt="2023-01-12T06:45:57.543" v="581"/>
          <ac:spMkLst>
            <pc:docMk/>
            <pc:sldMk cId="1098619539" sldId="305"/>
            <ac:spMk id="4" creationId="{BE9B9FBF-9D7A-E988-DEFB-F8973F7702D4}"/>
          </ac:spMkLst>
        </pc:spChg>
        <pc:spChg chg="add del mod">
          <ac:chgData name="Gabriela Wielgus" userId="S::gabwiel@agh.edu.pl::307b627d-0df5-4dc0-93b0-e183f005332f" providerId="AD" clId="Web-{46503298-C7D1-4BD5-B6D7-10AE3DBC7EEB}" dt="2023-01-12T06:46:20.372" v="592"/>
          <ac:spMkLst>
            <pc:docMk/>
            <pc:sldMk cId="1098619539" sldId="305"/>
            <ac:spMk id="6" creationId="{B2667074-0CF5-8F50-BE78-7C0A7DD4402F}"/>
          </ac:spMkLst>
        </pc:spChg>
        <pc:spChg chg="add mod">
          <ac:chgData name="Gabriela Wielgus" userId="S::gabwiel@agh.edu.pl::307b627d-0df5-4dc0-93b0-e183f005332f" providerId="AD" clId="Web-{46503298-C7D1-4BD5-B6D7-10AE3DBC7EEB}" dt="2023-01-12T06:46:42.997" v="616" actId="20577"/>
          <ac:spMkLst>
            <pc:docMk/>
            <pc:sldMk cId="1098619539" sldId="305"/>
            <ac:spMk id="8" creationId="{B56D5DF2-5F99-5D26-0E8C-843182281DB0}"/>
          </ac:spMkLst>
        </pc:spChg>
        <pc:picChg chg="del">
          <ac:chgData name="Gabriela Wielgus" userId="S::gabwiel@agh.edu.pl::307b627d-0df5-4dc0-93b0-e183f005332f" providerId="AD" clId="Web-{46503298-C7D1-4BD5-B6D7-10AE3DBC7EEB}" dt="2023-01-12T06:45:55.246" v="579"/>
          <ac:picMkLst>
            <pc:docMk/>
            <pc:sldMk cId="1098619539" sldId="305"/>
            <ac:picMk id="7" creationId="{BE31AA7B-6D20-A3C6-AEF0-E2A50E711CF8}"/>
          </ac:picMkLst>
        </pc:picChg>
      </pc:sldChg>
    </pc:docChg>
  </pc:docChgLst>
  <pc:docChgLst>
    <pc:chgData name="Lucjan Janowski" userId="14ccb530-a021-4e9c-b871-fe9c5a2b8467" providerId="ADAL" clId="{34216740-AF60-CF42-83FC-B91145EC4508}"/>
    <pc:docChg chg="undo custSel addSld delSld modSld sldOrd">
      <pc:chgData name="Lucjan Janowski" userId="14ccb530-a021-4e9c-b871-fe9c5a2b8467" providerId="ADAL" clId="{34216740-AF60-CF42-83FC-B91145EC4508}" dt="2023-01-17T16:52:32.346" v="3614" actId="767"/>
      <pc:docMkLst>
        <pc:docMk/>
      </pc:docMkLst>
      <pc:sldChg chg="add">
        <pc:chgData name="Lucjan Janowski" userId="14ccb530-a021-4e9c-b871-fe9c5a2b8467" providerId="ADAL" clId="{34216740-AF60-CF42-83FC-B91145EC4508}" dt="2023-01-04T13:02:45.065" v="0"/>
        <pc:sldMkLst>
          <pc:docMk/>
          <pc:sldMk cId="0" sldId="257"/>
        </pc:sldMkLst>
      </pc:sldChg>
      <pc:sldChg chg="addSp modSp mod modNotesTx">
        <pc:chgData name="Lucjan Janowski" userId="14ccb530-a021-4e9c-b871-fe9c5a2b8467" providerId="ADAL" clId="{34216740-AF60-CF42-83FC-B91145EC4508}" dt="2023-01-17T16:52:32.346" v="3614" actId="767"/>
        <pc:sldMkLst>
          <pc:docMk/>
          <pc:sldMk cId="3740482343" sldId="258"/>
        </pc:sldMkLst>
        <pc:spChg chg="add mod">
          <ac:chgData name="Lucjan Janowski" userId="14ccb530-a021-4e9c-b871-fe9c5a2b8467" providerId="ADAL" clId="{34216740-AF60-CF42-83FC-B91145EC4508}" dt="2023-01-17T16:52:32.346" v="3614" actId="767"/>
          <ac:spMkLst>
            <pc:docMk/>
            <pc:sldMk cId="3740482343" sldId="258"/>
            <ac:spMk id="2" creationId="{7E0C88CB-7F83-2CA2-CEBB-A3D6CD2D338D}"/>
          </ac:spMkLst>
        </pc:spChg>
        <pc:spChg chg="mod">
          <ac:chgData name="Lucjan Janowski" userId="14ccb530-a021-4e9c-b871-fe9c5a2b8467" providerId="ADAL" clId="{34216740-AF60-CF42-83FC-B91145EC4508}" dt="2023-01-11T10:26:06.544" v="1434" actId="790"/>
          <ac:spMkLst>
            <pc:docMk/>
            <pc:sldMk cId="3740482343" sldId="258"/>
            <ac:spMk id="6" creationId="{E5B64593-D18B-88BD-6409-EC23D025E838}"/>
          </ac:spMkLst>
        </pc:spChg>
        <pc:spChg chg="mod">
          <ac:chgData name="Lucjan Janowski" userId="14ccb530-a021-4e9c-b871-fe9c5a2b8467" providerId="ADAL" clId="{34216740-AF60-CF42-83FC-B91145EC4508}" dt="2023-01-11T09:44:22.211" v="1260" actId="20577"/>
          <ac:spMkLst>
            <pc:docMk/>
            <pc:sldMk cId="3740482343" sldId="258"/>
            <ac:spMk id="7" creationId="{F858557D-8B8E-E57F-3F8C-972EAF60B45A}"/>
          </ac:spMkLst>
        </pc:spChg>
      </pc:sldChg>
      <pc:sldChg chg="del">
        <pc:chgData name="Lucjan Janowski" userId="14ccb530-a021-4e9c-b871-fe9c5a2b8467" providerId="ADAL" clId="{34216740-AF60-CF42-83FC-B91145EC4508}" dt="2023-01-04T13:02:49.471" v="1" actId="2696"/>
        <pc:sldMkLst>
          <pc:docMk/>
          <pc:sldMk cId="135624459" sldId="259"/>
        </pc:sldMkLst>
      </pc:sldChg>
      <pc:sldChg chg="addSp modSp mod">
        <pc:chgData name="Lucjan Janowski" userId="14ccb530-a021-4e9c-b871-fe9c5a2b8467" providerId="ADAL" clId="{34216740-AF60-CF42-83FC-B91145EC4508}" dt="2023-01-11T09:45:34.595" v="1294" actId="14100"/>
        <pc:sldMkLst>
          <pc:docMk/>
          <pc:sldMk cId="3111246613" sldId="273"/>
        </pc:sldMkLst>
        <pc:spChg chg="add mod">
          <ac:chgData name="Lucjan Janowski" userId="14ccb530-a021-4e9c-b871-fe9c5a2b8467" providerId="ADAL" clId="{34216740-AF60-CF42-83FC-B91145EC4508}" dt="2023-01-11T09:45:34.595" v="1294" actId="14100"/>
          <ac:spMkLst>
            <pc:docMk/>
            <pc:sldMk cId="3111246613" sldId="273"/>
            <ac:spMk id="2" creationId="{8846DCFF-DAC0-8C0F-837D-32BDB610CAB0}"/>
          </ac:spMkLst>
        </pc:spChg>
        <pc:spChg chg="add mod">
          <ac:chgData name="Lucjan Janowski" userId="14ccb530-a021-4e9c-b871-fe9c5a2b8467" providerId="ADAL" clId="{34216740-AF60-CF42-83FC-B91145EC4508}" dt="2023-01-04T13:18:05.937" v="214" actId="20577"/>
          <ac:spMkLst>
            <pc:docMk/>
            <pc:sldMk cId="3111246613" sldId="273"/>
            <ac:spMk id="5" creationId="{47E2AB81-3F27-993E-CD8F-D4F6ADFEF8D1}"/>
          </ac:spMkLst>
        </pc:spChg>
        <pc:picChg chg="add mod">
          <ac:chgData name="Lucjan Janowski" userId="14ccb530-a021-4e9c-b871-fe9c5a2b8467" providerId="ADAL" clId="{34216740-AF60-CF42-83FC-B91145EC4508}" dt="2023-01-04T13:12:59.376" v="50"/>
          <ac:picMkLst>
            <pc:docMk/>
            <pc:sldMk cId="3111246613" sldId="273"/>
            <ac:picMk id="2" creationId="{89E9297C-9793-265E-316A-C9EB8A58D734}"/>
          </ac:picMkLst>
        </pc:picChg>
        <pc:picChg chg="add mod">
          <ac:chgData name="Lucjan Janowski" userId="14ccb530-a021-4e9c-b871-fe9c5a2b8467" providerId="ADAL" clId="{34216740-AF60-CF42-83FC-B91145EC4508}" dt="2023-01-04T13:13:12.114" v="52" actId="1076"/>
          <ac:picMkLst>
            <pc:docMk/>
            <pc:sldMk cId="3111246613" sldId="273"/>
            <ac:picMk id="4" creationId="{F2CE520C-D165-C0F9-3CC7-D77135109593}"/>
          </ac:picMkLst>
        </pc:picChg>
      </pc:sldChg>
      <pc:sldChg chg="addSp delSp modSp mod modAnim">
        <pc:chgData name="Lucjan Janowski" userId="14ccb530-a021-4e9c-b871-fe9c5a2b8467" providerId="ADAL" clId="{34216740-AF60-CF42-83FC-B91145EC4508}" dt="2023-01-15T18:05:19.887" v="2844" actId="113"/>
        <pc:sldMkLst>
          <pc:docMk/>
          <pc:sldMk cId="146292266" sldId="274"/>
        </pc:sldMkLst>
        <pc:spChg chg="del">
          <ac:chgData name="Lucjan Janowski" userId="14ccb530-a021-4e9c-b871-fe9c5a2b8467" providerId="ADAL" clId="{34216740-AF60-CF42-83FC-B91145EC4508}" dt="2023-01-11T10:43:01.046" v="1818" actId="478"/>
          <ac:spMkLst>
            <pc:docMk/>
            <pc:sldMk cId="146292266" sldId="274"/>
            <ac:spMk id="2" creationId="{00000000-0000-0000-0000-000000000000}"/>
          </ac:spMkLst>
        </pc:spChg>
        <pc:spChg chg="del mod">
          <ac:chgData name="Lucjan Janowski" userId="14ccb530-a021-4e9c-b871-fe9c5a2b8467" providerId="ADAL" clId="{34216740-AF60-CF42-83FC-B91145EC4508}" dt="2023-01-11T10:50:02.228" v="1893" actId="478"/>
          <ac:spMkLst>
            <pc:docMk/>
            <pc:sldMk cId="146292266" sldId="274"/>
            <ac:spMk id="3" creationId="{00000000-0000-0000-0000-000000000000}"/>
          </ac:spMkLst>
        </pc:spChg>
        <pc:spChg chg="add del mod">
          <ac:chgData name="Lucjan Janowski" userId="14ccb530-a021-4e9c-b871-fe9c5a2b8467" providerId="ADAL" clId="{34216740-AF60-CF42-83FC-B91145EC4508}" dt="2023-01-11T10:43:15.648" v="1821" actId="478"/>
          <ac:spMkLst>
            <pc:docMk/>
            <pc:sldMk cId="146292266" sldId="274"/>
            <ac:spMk id="5" creationId="{71D7AC80-4FD2-251A-C956-2E63292E924D}"/>
          </ac:spMkLst>
        </pc:spChg>
        <pc:spChg chg="add mod">
          <ac:chgData name="Lucjan Janowski" userId="14ccb530-a021-4e9c-b871-fe9c5a2b8467" providerId="ADAL" clId="{34216740-AF60-CF42-83FC-B91145EC4508}" dt="2023-01-11T10:43:36.018" v="1851" actId="20577"/>
          <ac:spMkLst>
            <pc:docMk/>
            <pc:sldMk cId="146292266" sldId="274"/>
            <ac:spMk id="7" creationId="{76BE41DE-8BD7-984A-E1ED-7DA07CD0BD59}"/>
          </ac:spMkLst>
        </pc:spChg>
        <pc:spChg chg="add mod">
          <ac:chgData name="Lucjan Janowski" userId="14ccb530-a021-4e9c-b871-fe9c5a2b8467" providerId="ADAL" clId="{34216740-AF60-CF42-83FC-B91145EC4508}" dt="2023-01-11T10:57:46.397" v="2155" actId="1076"/>
          <ac:spMkLst>
            <pc:docMk/>
            <pc:sldMk cId="146292266" sldId="274"/>
            <ac:spMk id="10" creationId="{FF73D7C4-273A-B0C8-D31A-B40B38D18478}"/>
          </ac:spMkLst>
        </pc:spChg>
        <pc:spChg chg="add del mod">
          <ac:chgData name="Lucjan Janowski" userId="14ccb530-a021-4e9c-b871-fe9c5a2b8467" providerId="ADAL" clId="{34216740-AF60-CF42-83FC-B91145EC4508}" dt="2023-01-11T10:50:06.709" v="1894" actId="478"/>
          <ac:spMkLst>
            <pc:docMk/>
            <pc:sldMk cId="146292266" sldId="274"/>
            <ac:spMk id="12" creationId="{B95830DE-DC91-95BD-DDAC-E6CD6EB6DBF8}"/>
          </ac:spMkLst>
        </pc:spChg>
        <pc:spChg chg="add del mod">
          <ac:chgData name="Lucjan Janowski" userId="14ccb530-a021-4e9c-b871-fe9c5a2b8467" providerId="ADAL" clId="{34216740-AF60-CF42-83FC-B91145EC4508}" dt="2023-01-11T10:50:13.748" v="1897" actId="478"/>
          <ac:spMkLst>
            <pc:docMk/>
            <pc:sldMk cId="146292266" sldId="274"/>
            <ac:spMk id="13" creationId="{4BA6D3BC-89EA-8DFD-A59D-4D570F2CCD28}"/>
          </ac:spMkLst>
        </pc:spChg>
        <pc:spChg chg="add mod">
          <ac:chgData name="Lucjan Janowski" userId="14ccb530-a021-4e9c-b871-fe9c5a2b8467" providerId="ADAL" clId="{34216740-AF60-CF42-83FC-B91145EC4508}" dt="2023-01-11T10:57:58.739" v="2156" actId="1076"/>
          <ac:spMkLst>
            <pc:docMk/>
            <pc:sldMk cId="146292266" sldId="274"/>
            <ac:spMk id="14" creationId="{30094DB3-30C8-8B2D-8825-170199550ED3}"/>
          </ac:spMkLst>
        </pc:spChg>
        <pc:spChg chg="add mod">
          <ac:chgData name="Lucjan Janowski" userId="14ccb530-a021-4e9c-b871-fe9c5a2b8467" providerId="ADAL" clId="{34216740-AF60-CF42-83FC-B91145EC4508}" dt="2023-01-15T18:05:19.887" v="2844" actId="113"/>
          <ac:spMkLst>
            <pc:docMk/>
            <pc:sldMk cId="146292266" sldId="274"/>
            <ac:spMk id="15" creationId="{3E8D8A55-1732-B413-F8D2-87A79010432B}"/>
          </ac:spMkLst>
        </pc:spChg>
        <pc:picChg chg="mod">
          <ac:chgData name="Lucjan Janowski" userId="14ccb530-a021-4e9c-b871-fe9c5a2b8467" providerId="ADAL" clId="{34216740-AF60-CF42-83FC-B91145EC4508}" dt="2023-01-11T10:57:35.429" v="2153" actId="1076"/>
          <ac:picMkLst>
            <pc:docMk/>
            <pc:sldMk cId="146292266" sldId="274"/>
            <ac:picMk id="2" creationId="{B8A562BF-5F92-CDBC-AE87-F3759BA1B70F}"/>
          </ac:picMkLst>
        </pc:picChg>
        <pc:picChg chg="del">
          <ac:chgData name="Lucjan Janowski" userId="14ccb530-a021-4e9c-b871-fe9c5a2b8467" providerId="ADAL" clId="{34216740-AF60-CF42-83FC-B91145EC4508}" dt="2023-01-11T10:47:01.511" v="1863" actId="478"/>
          <ac:picMkLst>
            <pc:docMk/>
            <pc:sldMk cId="146292266" sldId="274"/>
            <ac:picMk id="6" creationId="{002F2B38-016D-130A-63C4-0D1B7FCBDE04}"/>
          </ac:picMkLst>
        </pc:picChg>
        <pc:picChg chg="add mod">
          <ac:chgData name="Lucjan Janowski" userId="14ccb530-a021-4e9c-b871-fe9c5a2b8467" providerId="ADAL" clId="{34216740-AF60-CF42-83FC-B91145EC4508}" dt="2023-01-11T10:47:10.481" v="1864" actId="1076"/>
          <ac:picMkLst>
            <pc:docMk/>
            <pc:sldMk cId="146292266" sldId="274"/>
            <ac:picMk id="8" creationId="{C8B159F7-AB10-48CF-393B-6737F30D548C}"/>
          </ac:picMkLst>
        </pc:picChg>
        <pc:picChg chg="add mod">
          <ac:chgData name="Lucjan Janowski" userId="14ccb530-a021-4e9c-b871-fe9c5a2b8467" providerId="ADAL" clId="{34216740-AF60-CF42-83FC-B91145EC4508}" dt="2023-01-11T10:47:17.432" v="1865" actId="1076"/>
          <ac:picMkLst>
            <pc:docMk/>
            <pc:sldMk cId="146292266" sldId="274"/>
            <ac:picMk id="9" creationId="{8092235E-C483-8BED-C720-945723F11D08}"/>
          </ac:picMkLst>
        </pc:picChg>
      </pc:sldChg>
      <pc:sldChg chg="addSp delSp modSp del mod">
        <pc:chgData name="Lucjan Janowski" userId="14ccb530-a021-4e9c-b871-fe9c5a2b8467" providerId="ADAL" clId="{34216740-AF60-CF42-83FC-B91145EC4508}" dt="2023-01-04T13:27:35.510" v="285" actId="2696"/>
        <pc:sldMkLst>
          <pc:docMk/>
          <pc:sldMk cId="2860525401" sldId="275"/>
        </pc:sldMkLst>
        <pc:spChg chg="add del mod">
          <ac:chgData name="Lucjan Janowski" userId="14ccb530-a021-4e9c-b871-fe9c5a2b8467" providerId="ADAL" clId="{34216740-AF60-CF42-83FC-B91145EC4508}" dt="2023-01-04T13:27:14.081" v="224"/>
          <ac:spMkLst>
            <pc:docMk/>
            <pc:sldMk cId="2860525401" sldId="275"/>
            <ac:spMk id="4" creationId="{4E168AEE-7752-DB7E-A9BD-775977FA91E5}"/>
          </ac:spMkLst>
        </pc:spChg>
      </pc:sldChg>
      <pc:sldChg chg="addSp modSp mod">
        <pc:chgData name="Lucjan Janowski" userId="14ccb530-a021-4e9c-b871-fe9c5a2b8467" providerId="ADAL" clId="{34216740-AF60-CF42-83FC-B91145EC4508}" dt="2023-01-15T18:01:49.853" v="2843" actId="1076"/>
        <pc:sldMkLst>
          <pc:docMk/>
          <pc:sldMk cId="977234384" sldId="276"/>
        </pc:sldMkLst>
        <pc:spChg chg="add mod">
          <ac:chgData name="Lucjan Janowski" userId="14ccb530-a021-4e9c-b871-fe9c5a2b8467" providerId="ADAL" clId="{34216740-AF60-CF42-83FC-B91145EC4508}" dt="2023-01-04T13:35:38.119" v="484" actId="20577"/>
          <ac:spMkLst>
            <pc:docMk/>
            <pc:sldMk cId="977234384" sldId="276"/>
            <ac:spMk id="3" creationId="{7D3D8DE9-7A9D-8D7F-8DFA-10D82450DBE4}"/>
          </ac:spMkLst>
        </pc:spChg>
        <pc:spChg chg="mod">
          <ac:chgData name="Lucjan Janowski" userId="14ccb530-a021-4e9c-b871-fe9c5a2b8467" providerId="ADAL" clId="{34216740-AF60-CF42-83FC-B91145EC4508}" dt="2023-01-15T18:00:55.127" v="2816" actId="403"/>
          <ac:spMkLst>
            <pc:docMk/>
            <pc:sldMk cId="977234384" sldId="276"/>
            <ac:spMk id="7" creationId="{9F599819-7AA1-2955-E8FE-8CDDDC1DE753}"/>
          </ac:spMkLst>
        </pc:spChg>
        <pc:spChg chg="mod">
          <ac:chgData name="Lucjan Janowski" userId="14ccb530-a021-4e9c-b871-fe9c5a2b8467" providerId="ADAL" clId="{34216740-AF60-CF42-83FC-B91145EC4508}" dt="2023-01-15T18:01:26.004" v="2837" actId="255"/>
          <ac:spMkLst>
            <pc:docMk/>
            <pc:sldMk cId="977234384" sldId="276"/>
            <ac:spMk id="10" creationId="{E1E50505-F2A0-2E8D-8B12-AFFCD279D7D2}"/>
          </ac:spMkLst>
        </pc:spChg>
        <pc:picChg chg="mod">
          <ac:chgData name="Lucjan Janowski" userId="14ccb530-a021-4e9c-b871-fe9c5a2b8467" providerId="ADAL" clId="{34216740-AF60-CF42-83FC-B91145EC4508}" dt="2023-01-15T18:01:04.269" v="2833" actId="1038"/>
          <ac:picMkLst>
            <pc:docMk/>
            <pc:sldMk cId="977234384" sldId="276"/>
            <ac:picMk id="4" creationId="{4CC7AB96-4667-4E0A-3DAD-54DB605A5C5F}"/>
          </ac:picMkLst>
        </pc:picChg>
        <pc:picChg chg="mod">
          <ac:chgData name="Lucjan Janowski" userId="14ccb530-a021-4e9c-b871-fe9c5a2b8467" providerId="ADAL" clId="{34216740-AF60-CF42-83FC-B91145EC4508}" dt="2023-01-15T18:01:49.853" v="2843" actId="1076"/>
          <ac:picMkLst>
            <pc:docMk/>
            <pc:sldMk cId="977234384" sldId="276"/>
            <ac:picMk id="5" creationId="{22A89A84-B43D-BBEF-B7FC-BFA5B62FB10F}"/>
          </ac:picMkLst>
        </pc:picChg>
      </pc:sldChg>
      <pc:sldChg chg="addSp modSp mod">
        <pc:chgData name="Lucjan Janowski" userId="14ccb530-a021-4e9c-b871-fe9c5a2b8467" providerId="ADAL" clId="{34216740-AF60-CF42-83FC-B91145EC4508}" dt="2023-01-05T11:26:30.643" v="685" actId="20577"/>
        <pc:sldMkLst>
          <pc:docMk/>
          <pc:sldMk cId="3062069441" sldId="278"/>
        </pc:sldMkLst>
        <pc:spChg chg="add mod">
          <ac:chgData name="Lucjan Janowski" userId="14ccb530-a021-4e9c-b871-fe9c5a2b8467" providerId="ADAL" clId="{34216740-AF60-CF42-83FC-B91145EC4508}" dt="2023-01-04T13:11:00.142" v="49" actId="20577"/>
          <ac:spMkLst>
            <pc:docMk/>
            <pc:sldMk cId="3062069441" sldId="278"/>
            <ac:spMk id="4" creationId="{CCB9233D-A74D-2396-A401-460B4DF4564B}"/>
          </ac:spMkLst>
        </pc:spChg>
        <pc:spChg chg="add mod">
          <ac:chgData name="Lucjan Janowski" userId="14ccb530-a021-4e9c-b871-fe9c5a2b8467" providerId="ADAL" clId="{34216740-AF60-CF42-83FC-B91145EC4508}" dt="2023-01-05T11:26:30.643" v="685" actId="20577"/>
          <ac:spMkLst>
            <pc:docMk/>
            <pc:sldMk cId="3062069441" sldId="278"/>
            <ac:spMk id="5" creationId="{3C8BAF5B-0973-4AD5-6E9B-C3B01F07DADF}"/>
          </ac:spMkLst>
        </pc:spChg>
      </pc:sldChg>
      <pc:sldChg chg="addSp delSp modSp del mod delAnim modAnim">
        <pc:chgData name="Lucjan Janowski" userId="14ccb530-a021-4e9c-b871-fe9c5a2b8467" providerId="ADAL" clId="{34216740-AF60-CF42-83FC-B91145EC4508}" dt="2023-01-07T10:22:08.979" v="1187" actId="2696"/>
        <pc:sldMkLst>
          <pc:docMk/>
          <pc:sldMk cId="1706873312" sldId="280"/>
        </pc:sldMkLst>
        <pc:spChg chg="add mod">
          <ac:chgData name="Lucjan Janowski" userId="14ccb530-a021-4e9c-b871-fe9c5a2b8467" providerId="ADAL" clId="{34216740-AF60-CF42-83FC-B91145EC4508}" dt="2023-01-05T11:47:44.380" v="852" actId="20577"/>
          <ac:spMkLst>
            <pc:docMk/>
            <pc:sldMk cId="1706873312" sldId="280"/>
            <ac:spMk id="5" creationId="{556EFB43-C682-843F-383A-19996446FC7A}"/>
          </ac:spMkLst>
        </pc:spChg>
        <pc:spChg chg="add del mod">
          <ac:chgData name="Lucjan Janowski" userId="14ccb530-a021-4e9c-b871-fe9c5a2b8467" providerId="ADAL" clId="{34216740-AF60-CF42-83FC-B91145EC4508}" dt="2023-01-07T10:21:55.580" v="1184" actId="21"/>
          <ac:spMkLst>
            <pc:docMk/>
            <pc:sldMk cId="1706873312" sldId="280"/>
            <ac:spMk id="6" creationId="{C1EBF8D8-A9D0-EA23-B8FB-EC4C05AB9C94}"/>
          </ac:spMkLst>
        </pc:spChg>
        <pc:picChg chg="add del mod">
          <ac:chgData name="Lucjan Janowski" userId="14ccb530-a021-4e9c-b871-fe9c5a2b8467" providerId="ADAL" clId="{34216740-AF60-CF42-83FC-B91145EC4508}" dt="2023-01-05T11:46:03.779" v="705" actId="21"/>
          <ac:picMkLst>
            <pc:docMk/>
            <pc:sldMk cId="1706873312" sldId="280"/>
            <ac:picMk id="3" creationId="{BD170971-5E11-8310-D160-D63C2D2BF399}"/>
          </ac:picMkLst>
        </pc:picChg>
        <pc:picChg chg="add mod">
          <ac:chgData name="Lucjan Janowski" userId="14ccb530-a021-4e9c-b871-fe9c5a2b8467" providerId="ADAL" clId="{34216740-AF60-CF42-83FC-B91145EC4508}" dt="2023-01-05T11:49:37.816" v="863" actId="1076"/>
          <ac:picMkLst>
            <pc:docMk/>
            <pc:sldMk cId="1706873312" sldId="280"/>
            <ac:picMk id="4" creationId="{418FFE73-3677-8B6D-38D8-93D319BEB0AD}"/>
          </ac:picMkLst>
        </pc:picChg>
        <pc:picChg chg="del">
          <ac:chgData name="Lucjan Janowski" userId="14ccb530-a021-4e9c-b871-fe9c5a2b8467" providerId="ADAL" clId="{34216740-AF60-CF42-83FC-B91145EC4508}" dt="2023-01-05T11:45:40.251" v="703" actId="478"/>
          <ac:picMkLst>
            <pc:docMk/>
            <pc:sldMk cId="1706873312" sldId="280"/>
            <ac:picMk id="8" creationId="{5581C2BD-6A1F-7D37-487A-CED8AF513E17}"/>
          </ac:picMkLst>
        </pc:picChg>
      </pc:sldChg>
      <pc:sldChg chg="addSp delSp modSp del mod ord">
        <pc:chgData name="Lucjan Janowski" userId="14ccb530-a021-4e9c-b871-fe9c5a2b8467" providerId="ADAL" clId="{34216740-AF60-CF42-83FC-B91145EC4508}" dt="2023-01-07T10:19:38.272" v="1168" actId="2696"/>
        <pc:sldMkLst>
          <pc:docMk/>
          <pc:sldMk cId="2193393458" sldId="282"/>
        </pc:sldMkLst>
        <pc:picChg chg="add mod">
          <ac:chgData name="Lucjan Janowski" userId="14ccb530-a021-4e9c-b871-fe9c5a2b8467" providerId="ADAL" clId="{34216740-AF60-CF42-83FC-B91145EC4508}" dt="2023-01-05T11:25:36.670" v="580" actId="1076"/>
          <ac:picMkLst>
            <pc:docMk/>
            <pc:sldMk cId="2193393458" sldId="282"/>
            <ac:picMk id="4" creationId="{F2BCD764-851A-E835-778E-6F304207E027}"/>
          </ac:picMkLst>
        </pc:picChg>
        <pc:picChg chg="add del mod">
          <ac:chgData name="Lucjan Janowski" userId="14ccb530-a021-4e9c-b871-fe9c5a2b8467" providerId="ADAL" clId="{34216740-AF60-CF42-83FC-B91145EC4508}" dt="2023-01-05T11:28:36.092" v="693" actId="21"/>
          <ac:picMkLst>
            <pc:docMk/>
            <pc:sldMk cId="2193393458" sldId="282"/>
            <ac:picMk id="5" creationId="{699BF1DB-D340-B681-3CD7-0CBD1DAE8279}"/>
          </ac:picMkLst>
        </pc:picChg>
        <pc:picChg chg="add del mod">
          <ac:chgData name="Lucjan Janowski" userId="14ccb530-a021-4e9c-b871-fe9c5a2b8467" providerId="ADAL" clId="{34216740-AF60-CF42-83FC-B91145EC4508}" dt="2023-01-05T11:28:41.444" v="695" actId="21"/>
          <ac:picMkLst>
            <pc:docMk/>
            <pc:sldMk cId="2193393458" sldId="282"/>
            <ac:picMk id="6" creationId="{B24CC6B9-49EA-F84F-3E15-CEF93BDA4F6B}"/>
          </ac:picMkLst>
        </pc:picChg>
        <pc:picChg chg="add del mod">
          <ac:chgData name="Lucjan Janowski" userId="14ccb530-a021-4e9c-b871-fe9c5a2b8467" providerId="ADAL" clId="{34216740-AF60-CF42-83FC-B91145EC4508}" dt="2023-01-05T11:28:43.582" v="697" actId="21"/>
          <ac:picMkLst>
            <pc:docMk/>
            <pc:sldMk cId="2193393458" sldId="282"/>
            <ac:picMk id="7" creationId="{73192AF4-A12C-84C2-EDFB-6BB167022C0A}"/>
          </ac:picMkLst>
        </pc:picChg>
        <pc:picChg chg="del">
          <ac:chgData name="Lucjan Janowski" userId="14ccb530-a021-4e9c-b871-fe9c5a2b8467" providerId="ADAL" clId="{34216740-AF60-CF42-83FC-B91145EC4508}" dt="2023-01-05T11:24:58.854" v="571" actId="478"/>
          <ac:picMkLst>
            <pc:docMk/>
            <pc:sldMk cId="2193393458" sldId="282"/>
            <ac:picMk id="8" creationId="{970E346B-5710-BA62-0384-B88D989942E8}"/>
          </ac:picMkLst>
        </pc:picChg>
        <pc:picChg chg="add del mod">
          <ac:chgData name="Lucjan Janowski" userId="14ccb530-a021-4e9c-b871-fe9c5a2b8467" providerId="ADAL" clId="{34216740-AF60-CF42-83FC-B91145EC4508}" dt="2023-01-05T11:28:45.071" v="699" actId="21"/>
          <ac:picMkLst>
            <pc:docMk/>
            <pc:sldMk cId="2193393458" sldId="282"/>
            <ac:picMk id="9" creationId="{9D38AA0D-A868-26D0-CD2E-A81AC4C179A5}"/>
          </ac:picMkLst>
        </pc:picChg>
        <pc:picChg chg="add del mod">
          <ac:chgData name="Lucjan Janowski" userId="14ccb530-a021-4e9c-b871-fe9c5a2b8467" providerId="ADAL" clId="{34216740-AF60-CF42-83FC-B91145EC4508}" dt="2023-01-05T11:28:46.678" v="701" actId="21"/>
          <ac:picMkLst>
            <pc:docMk/>
            <pc:sldMk cId="2193393458" sldId="282"/>
            <ac:picMk id="10" creationId="{D6C4D8E8-9E2E-1CD9-8AB2-981C3D95AC81}"/>
          </ac:picMkLst>
        </pc:picChg>
      </pc:sldChg>
      <pc:sldChg chg="del ord">
        <pc:chgData name="Lucjan Janowski" userId="14ccb530-a021-4e9c-b871-fe9c5a2b8467" providerId="ADAL" clId="{34216740-AF60-CF42-83FC-B91145EC4508}" dt="2023-01-05T11:25:11.022" v="573" actId="2696"/>
        <pc:sldMkLst>
          <pc:docMk/>
          <pc:sldMk cId="994097065" sldId="283"/>
        </pc:sldMkLst>
      </pc:sldChg>
      <pc:sldChg chg="addSp modSp del mod">
        <pc:chgData name="Lucjan Janowski" userId="14ccb530-a021-4e9c-b871-fe9c5a2b8467" providerId="ADAL" clId="{34216740-AF60-CF42-83FC-B91145EC4508}" dt="2023-01-15T19:29:18.368" v="2902" actId="2696"/>
        <pc:sldMkLst>
          <pc:docMk/>
          <pc:sldMk cId="4264145323" sldId="284"/>
        </pc:sldMkLst>
        <pc:spChg chg="add mod">
          <ac:chgData name="Lucjan Janowski" userId="14ccb530-a021-4e9c-b871-fe9c5a2b8467" providerId="ADAL" clId="{34216740-AF60-CF42-83FC-B91145EC4508}" dt="2023-01-04T13:37:23.386" v="533" actId="20577"/>
          <ac:spMkLst>
            <pc:docMk/>
            <pc:sldMk cId="4264145323" sldId="284"/>
            <ac:spMk id="3" creationId="{7449B440-327E-D02E-7B1E-3EFE9A072107}"/>
          </ac:spMkLst>
        </pc:spChg>
      </pc:sldChg>
      <pc:sldChg chg="addSp delSp modSp del mod ord">
        <pc:chgData name="Lucjan Janowski" userId="14ccb530-a021-4e9c-b871-fe9c5a2b8467" providerId="ADAL" clId="{34216740-AF60-CF42-83FC-B91145EC4508}" dt="2023-01-07T08:33:34.593" v="1104" actId="2696"/>
        <pc:sldMkLst>
          <pc:docMk/>
          <pc:sldMk cId="948604833" sldId="285"/>
        </pc:sldMkLst>
        <pc:spChg chg="add del mod">
          <ac:chgData name="Lucjan Janowski" userId="14ccb530-a021-4e9c-b871-fe9c5a2b8467" providerId="ADAL" clId="{34216740-AF60-CF42-83FC-B91145EC4508}" dt="2023-01-05T10:17:46.322" v="536"/>
          <ac:spMkLst>
            <pc:docMk/>
            <pc:sldMk cId="948604833" sldId="285"/>
            <ac:spMk id="4" creationId="{352C54C6-DD84-23B9-FB56-3E6B0DFDC6EA}"/>
          </ac:spMkLst>
        </pc:spChg>
        <pc:graphicFrameChg chg="add del mod">
          <ac:chgData name="Lucjan Janowski" userId="14ccb530-a021-4e9c-b871-fe9c5a2b8467" providerId="ADAL" clId="{34216740-AF60-CF42-83FC-B91145EC4508}" dt="2023-01-05T10:17:46.322" v="536"/>
          <ac:graphicFrameMkLst>
            <pc:docMk/>
            <pc:sldMk cId="948604833" sldId="285"/>
            <ac:graphicFrameMk id="3" creationId="{42A5E22B-AF70-B3BA-35E6-3EE5399D1DAF}"/>
          </ac:graphicFrameMkLst>
        </pc:graphicFrameChg>
        <pc:picChg chg="del">
          <ac:chgData name="Lucjan Janowski" userId="14ccb530-a021-4e9c-b871-fe9c5a2b8467" providerId="ADAL" clId="{34216740-AF60-CF42-83FC-B91145EC4508}" dt="2023-01-05T10:17:41.977" v="534" actId="478"/>
          <ac:picMkLst>
            <pc:docMk/>
            <pc:sldMk cId="948604833" sldId="285"/>
            <ac:picMk id="6" creationId="{AEAD3398-284A-F67A-3FEE-05F7F97E8B65}"/>
          </ac:picMkLst>
        </pc:picChg>
        <pc:picChg chg="add mod">
          <ac:chgData name="Lucjan Janowski" userId="14ccb530-a021-4e9c-b871-fe9c5a2b8467" providerId="ADAL" clId="{34216740-AF60-CF42-83FC-B91145EC4508}" dt="2023-01-07T07:39:43.751" v="1036" actId="1076"/>
          <ac:picMkLst>
            <pc:docMk/>
            <pc:sldMk cId="948604833" sldId="285"/>
            <ac:picMk id="7" creationId="{9BED7F67-C7AA-2984-AA40-104954B6CB79}"/>
          </ac:picMkLst>
        </pc:picChg>
      </pc:sldChg>
      <pc:sldChg chg="addSp delSp modSp del mod">
        <pc:chgData name="Lucjan Janowski" userId="14ccb530-a021-4e9c-b871-fe9c5a2b8467" providerId="ADAL" clId="{34216740-AF60-CF42-83FC-B91145EC4508}" dt="2023-01-07T08:34:14.142" v="1116" actId="2696"/>
        <pc:sldMkLst>
          <pc:docMk/>
          <pc:sldMk cId="757917571" sldId="286"/>
        </pc:sldMkLst>
        <pc:spChg chg="add del mod">
          <ac:chgData name="Lucjan Janowski" userId="14ccb530-a021-4e9c-b871-fe9c5a2b8467" providerId="ADAL" clId="{34216740-AF60-CF42-83FC-B91145EC4508}" dt="2023-01-05T11:00:35.745" v="546" actId="478"/>
          <ac:spMkLst>
            <pc:docMk/>
            <pc:sldMk cId="757917571" sldId="286"/>
            <ac:spMk id="3" creationId="{73FABEBB-FADE-3216-96F9-AD7380141B90}"/>
          </ac:spMkLst>
        </pc:spChg>
        <pc:spChg chg="add mod">
          <ac:chgData name="Lucjan Janowski" userId="14ccb530-a021-4e9c-b871-fe9c5a2b8467" providerId="ADAL" clId="{34216740-AF60-CF42-83FC-B91145EC4508}" dt="2023-01-05T11:01:51.398" v="565" actId="20577"/>
          <ac:spMkLst>
            <pc:docMk/>
            <pc:sldMk cId="757917571" sldId="286"/>
            <ac:spMk id="9" creationId="{E8472891-F327-9135-A415-E2CF58E75ECB}"/>
          </ac:spMkLst>
        </pc:spChg>
        <pc:spChg chg="add mod">
          <ac:chgData name="Lucjan Janowski" userId="14ccb530-a021-4e9c-b871-fe9c5a2b8467" providerId="ADAL" clId="{34216740-AF60-CF42-83FC-B91145EC4508}" dt="2023-01-05T11:01:55.150" v="570" actId="20577"/>
          <ac:spMkLst>
            <pc:docMk/>
            <pc:sldMk cId="757917571" sldId="286"/>
            <ac:spMk id="10" creationId="{06AD7800-B678-6DB5-7C9B-E4727E4EB798}"/>
          </ac:spMkLst>
        </pc:spChg>
        <pc:picChg chg="add mod">
          <ac:chgData name="Lucjan Janowski" userId="14ccb530-a021-4e9c-b871-fe9c5a2b8467" providerId="ADAL" clId="{34216740-AF60-CF42-83FC-B91145EC4508}" dt="2023-01-05T11:01:33.541" v="558" actId="14100"/>
          <ac:picMkLst>
            <pc:docMk/>
            <pc:sldMk cId="757917571" sldId="286"/>
            <ac:picMk id="5" creationId="{9BC3774C-FFC8-ABD0-710C-D81AE32B5BF5}"/>
          </ac:picMkLst>
        </pc:picChg>
        <pc:picChg chg="del">
          <ac:chgData name="Lucjan Janowski" userId="14ccb530-a021-4e9c-b871-fe9c5a2b8467" providerId="ADAL" clId="{34216740-AF60-CF42-83FC-B91145EC4508}" dt="2023-01-05T11:00:32.509" v="545" actId="478"/>
          <ac:picMkLst>
            <pc:docMk/>
            <pc:sldMk cId="757917571" sldId="286"/>
            <ac:picMk id="6" creationId="{57BA0C49-6256-EFDB-20F5-F9F5C6CCCFB1}"/>
          </ac:picMkLst>
        </pc:picChg>
        <pc:picChg chg="add mod">
          <ac:chgData name="Lucjan Janowski" userId="14ccb530-a021-4e9c-b871-fe9c5a2b8467" providerId="ADAL" clId="{34216740-AF60-CF42-83FC-B91145EC4508}" dt="2023-01-05T11:01:30.261" v="557" actId="14100"/>
          <ac:picMkLst>
            <pc:docMk/>
            <pc:sldMk cId="757917571" sldId="286"/>
            <ac:picMk id="8" creationId="{4AD3E94D-CB2E-B409-9133-AE1B0A3E736F}"/>
          </ac:picMkLst>
        </pc:picChg>
      </pc:sldChg>
      <pc:sldChg chg="del">
        <pc:chgData name="Lucjan Janowski" userId="14ccb530-a021-4e9c-b871-fe9c5a2b8467" providerId="ADAL" clId="{34216740-AF60-CF42-83FC-B91145EC4508}" dt="2023-01-05T11:25:12.732" v="574" actId="2696"/>
        <pc:sldMkLst>
          <pc:docMk/>
          <pc:sldMk cId="502393163" sldId="287"/>
        </pc:sldMkLst>
      </pc:sldChg>
      <pc:sldChg chg="modSp new mod">
        <pc:chgData name="Lucjan Janowski" userId="14ccb530-a021-4e9c-b871-fe9c5a2b8467" providerId="ADAL" clId="{34216740-AF60-CF42-83FC-B91145EC4508}" dt="2023-01-15T19:47:16.406" v="3546" actId="27636"/>
        <pc:sldMkLst>
          <pc:docMk/>
          <pc:sldMk cId="400411692" sldId="288"/>
        </pc:sldMkLst>
        <pc:spChg chg="mod">
          <ac:chgData name="Lucjan Janowski" userId="14ccb530-a021-4e9c-b871-fe9c5a2b8467" providerId="ADAL" clId="{34216740-AF60-CF42-83FC-B91145EC4508}" dt="2023-01-04T13:10:11.226" v="12" actId="20577"/>
          <ac:spMkLst>
            <pc:docMk/>
            <pc:sldMk cId="400411692" sldId="288"/>
            <ac:spMk id="2" creationId="{7E19EBE1-5A53-6EC0-328D-100D2666393E}"/>
          </ac:spMkLst>
        </pc:spChg>
        <pc:spChg chg="mod">
          <ac:chgData name="Lucjan Janowski" userId="14ccb530-a021-4e9c-b871-fe9c5a2b8467" providerId="ADAL" clId="{34216740-AF60-CF42-83FC-B91145EC4508}" dt="2023-01-15T19:47:16.406" v="3546" actId="27636"/>
          <ac:spMkLst>
            <pc:docMk/>
            <pc:sldMk cId="400411692" sldId="288"/>
            <ac:spMk id="3" creationId="{74068D7E-A446-F351-3D3E-97035DFCF8FA}"/>
          </ac:spMkLst>
        </pc:spChg>
      </pc:sldChg>
      <pc:sldChg chg="addSp delSp modSp new mod modAnim">
        <pc:chgData name="Lucjan Janowski" userId="14ccb530-a021-4e9c-b871-fe9c5a2b8467" providerId="ADAL" clId="{34216740-AF60-CF42-83FC-B91145EC4508}" dt="2023-01-15T17:59:24.137" v="2803"/>
        <pc:sldMkLst>
          <pc:docMk/>
          <pc:sldMk cId="2254984681" sldId="289"/>
        </pc:sldMkLst>
        <pc:spChg chg="del mod">
          <ac:chgData name="Lucjan Janowski" userId="14ccb530-a021-4e9c-b871-fe9c5a2b8467" providerId="ADAL" clId="{34216740-AF60-CF42-83FC-B91145EC4508}" dt="2023-01-11T10:59:09.979" v="2163" actId="478"/>
          <ac:spMkLst>
            <pc:docMk/>
            <pc:sldMk cId="2254984681" sldId="289"/>
            <ac:spMk id="2" creationId="{1B0AF181-72C6-D1FE-8EFC-5314CCD5DEA7}"/>
          </ac:spMkLst>
        </pc:spChg>
        <pc:spChg chg="mod">
          <ac:chgData name="Lucjan Janowski" userId="14ccb530-a021-4e9c-b871-fe9c5a2b8467" providerId="ADAL" clId="{34216740-AF60-CF42-83FC-B91145EC4508}" dt="2023-01-15T17:54:35.296" v="2789" actId="20577"/>
          <ac:spMkLst>
            <pc:docMk/>
            <pc:sldMk cId="2254984681" sldId="289"/>
            <ac:spMk id="3" creationId="{24901559-70ED-40F3-CC44-BC57865B9BBA}"/>
          </ac:spMkLst>
        </pc:spChg>
        <pc:spChg chg="add mod">
          <ac:chgData name="Lucjan Janowski" userId="14ccb530-a021-4e9c-b871-fe9c5a2b8467" providerId="ADAL" clId="{34216740-AF60-CF42-83FC-B91145EC4508}" dt="2023-01-11T11:14:25.049" v="2392" actId="20577"/>
          <ac:spMkLst>
            <pc:docMk/>
            <pc:sldMk cId="2254984681" sldId="289"/>
            <ac:spMk id="4" creationId="{645751DC-BEDC-7583-24D1-601E207CAB18}"/>
          </ac:spMkLst>
        </pc:spChg>
        <pc:spChg chg="add del mod">
          <ac:chgData name="Lucjan Janowski" userId="14ccb530-a021-4e9c-b871-fe9c5a2b8467" providerId="ADAL" clId="{34216740-AF60-CF42-83FC-B91145EC4508}" dt="2023-01-11T10:59:12.483" v="2164" actId="478"/>
          <ac:spMkLst>
            <pc:docMk/>
            <pc:sldMk cId="2254984681" sldId="289"/>
            <ac:spMk id="8" creationId="{E002D291-BE0E-A599-EB90-CBDA5D37EECF}"/>
          </ac:spMkLst>
        </pc:spChg>
        <pc:spChg chg="add mod">
          <ac:chgData name="Lucjan Janowski" userId="14ccb530-a021-4e9c-b871-fe9c5a2b8467" providerId="ADAL" clId="{34216740-AF60-CF42-83FC-B91145EC4508}" dt="2023-01-11T11:08:40.343" v="2373" actId="113"/>
          <ac:spMkLst>
            <pc:docMk/>
            <pc:sldMk cId="2254984681" sldId="289"/>
            <ac:spMk id="9" creationId="{653A5567-8CA5-2594-D04F-124D64036B00}"/>
          </ac:spMkLst>
        </pc:spChg>
        <pc:spChg chg="add del mod">
          <ac:chgData name="Lucjan Janowski" userId="14ccb530-a021-4e9c-b871-fe9c5a2b8467" providerId="ADAL" clId="{34216740-AF60-CF42-83FC-B91145EC4508}" dt="2023-01-15T17:49:15.754" v="2701" actId="478"/>
          <ac:spMkLst>
            <pc:docMk/>
            <pc:sldMk cId="2254984681" sldId="289"/>
            <ac:spMk id="10" creationId="{C04D259B-B156-A375-921F-D76E879A47AE}"/>
          </ac:spMkLst>
        </pc:spChg>
        <pc:graphicFrameChg chg="add mod modGraphic">
          <ac:chgData name="Lucjan Janowski" userId="14ccb530-a021-4e9c-b871-fe9c5a2b8467" providerId="ADAL" clId="{34216740-AF60-CF42-83FC-B91145EC4508}" dt="2023-01-15T17:49:02.644" v="2700" actId="20577"/>
          <ac:graphicFrameMkLst>
            <pc:docMk/>
            <pc:sldMk cId="2254984681" sldId="289"/>
            <ac:graphicFrameMk id="7" creationId="{41A8C5DB-360E-FF68-B642-6D0FDECCCED5}"/>
          </ac:graphicFrameMkLst>
        </pc:graphicFrameChg>
        <pc:picChg chg="mod">
          <ac:chgData name="Lucjan Janowski" userId="14ccb530-a021-4e9c-b871-fe9c5a2b8467" providerId="ADAL" clId="{34216740-AF60-CF42-83FC-B91145EC4508}" dt="2023-01-15T17:54:49.882" v="2793" actId="1076"/>
          <ac:picMkLst>
            <pc:docMk/>
            <pc:sldMk cId="2254984681" sldId="289"/>
            <ac:picMk id="5" creationId="{D7759AB1-94FC-4111-97FE-0AACEDB14A44}"/>
          </ac:picMkLst>
        </pc:picChg>
        <pc:picChg chg="mod">
          <ac:chgData name="Lucjan Janowski" userId="14ccb530-a021-4e9c-b871-fe9c5a2b8467" providerId="ADAL" clId="{34216740-AF60-CF42-83FC-B91145EC4508}" dt="2023-01-15T17:55:00.532" v="2796" actId="14100"/>
          <ac:picMkLst>
            <pc:docMk/>
            <pc:sldMk cId="2254984681" sldId="289"/>
            <ac:picMk id="6" creationId="{69D7265C-646C-C1CD-B133-C822345618C0}"/>
          </ac:picMkLst>
        </pc:picChg>
      </pc:sldChg>
      <pc:sldChg chg="addSp delSp modSp new mod modClrScheme chgLayout">
        <pc:chgData name="Lucjan Janowski" userId="14ccb530-a021-4e9c-b871-fe9c5a2b8467" providerId="ADAL" clId="{34216740-AF60-CF42-83FC-B91145EC4508}" dt="2023-01-07T07:37:01.025" v="1010" actId="1076"/>
        <pc:sldMkLst>
          <pc:docMk/>
          <pc:sldMk cId="4001366726" sldId="290"/>
        </pc:sldMkLst>
        <pc:spChg chg="mod ord">
          <ac:chgData name="Lucjan Janowski" userId="14ccb530-a021-4e9c-b871-fe9c5a2b8467" providerId="ADAL" clId="{34216740-AF60-CF42-83FC-B91145EC4508}" dt="2023-01-07T07:34:44.376" v="999" actId="20577"/>
          <ac:spMkLst>
            <pc:docMk/>
            <pc:sldMk cId="4001366726" sldId="290"/>
            <ac:spMk id="2" creationId="{7C40FF67-E101-321E-54FC-A92CB3988854}"/>
          </ac:spMkLst>
        </pc:spChg>
        <pc:spChg chg="del">
          <ac:chgData name="Lucjan Janowski" userId="14ccb530-a021-4e9c-b871-fe9c5a2b8467" providerId="ADAL" clId="{34216740-AF60-CF42-83FC-B91145EC4508}" dt="2023-01-07T07:33:44.110" v="866" actId="700"/>
          <ac:spMkLst>
            <pc:docMk/>
            <pc:sldMk cId="4001366726" sldId="290"/>
            <ac:spMk id="3" creationId="{360AFFCA-5558-D6FB-987C-E98D21400790}"/>
          </ac:spMkLst>
        </pc:spChg>
        <pc:spChg chg="del">
          <ac:chgData name="Lucjan Janowski" userId="14ccb530-a021-4e9c-b871-fe9c5a2b8467" providerId="ADAL" clId="{34216740-AF60-CF42-83FC-B91145EC4508}" dt="2023-01-07T07:33:44.110" v="866" actId="700"/>
          <ac:spMkLst>
            <pc:docMk/>
            <pc:sldMk cId="4001366726" sldId="290"/>
            <ac:spMk id="4" creationId="{1623C9E4-0C5F-2DD8-691D-A9B98D0BC27F}"/>
          </ac:spMkLst>
        </pc:spChg>
        <pc:picChg chg="add mod">
          <ac:chgData name="Lucjan Janowski" userId="14ccb530-a021-4e9c-b871-fe9c5a2b8467" providerId="ADAL" clId="{34216740-AF60-CF42-83FC-B91145EC4508}" dt="2023-01-07T07:37:01.025" v="1010" actId="1076"/>
          <ac:picMkLst>
            <pc:docMk/>
            <pc:sldMk cId="4001366726" sldId="290"/>
            <ac:picMk id="6" creationId="{1C86B95B-9724-91C5-9D1B-15DF6F17F017}"/>
          </ac:picMkLst>
        </pc:picChg>
      </pc:sldChg>
      <pc:sldChg chg="addSp delSp modSp add del mod">
        <pc:chgData name="Lucjan Janowski" userId="14ccb530-a021-4e9c-b871-fe9c5a2b8467" providerId="ADAL" clId="{34216740-AF60-CF42-83FC-B91145EC4508}" dt="2023-01-07T10:20:56.417" v="1176" actId="2696"/>
        <pc:sldMkLst>
          <pc:docMk/>
          <pc:sldMk cId="638223207" sldId="291"/>
        </pc:sldMkLst>
        <pc:picChg chg="add del mod">
          <ac:chgData name="Lucjan Janowski" userId="14ccb530-a021-4e9c-b871-fe9c5a2b8467" providerId="ADAL" clId="{34216740-AF60-CF42-83FC-B91145EC4508}" dt="2023-01-05T11:28:07.241" v="687" actId="21"/>
          <ac:picMkLst>
            <pc:docMk/>
            <pc:sldMk cId="638223207" sldId="291"/>
            <ac:picMk id="4" creationId="{23E5EC7A-162A-556B-EEE1-0E30E82A536F}"/>
          </ac:picMkLst>
        </pc:picChg>
        <pc:picChg chg="add mod">
          <ac:chgData name="Lucjan Janowski" userId="14ccb530-a021-4e9c-b871-fe9c5a2b8467" providerId="ADAL" clId="{34216740-AF60-CF42-83FC-B91145EC4508}" dt="2023-01-05T11:28:51.430" v="702"/>
          <ac:picMkLst>
            <pc:docMk/>
            <pc:sldMk cId="638223207" sldId="291"/>
            <ac:picMk id="5" creationId="{F4269BFE-FCAF-32D7-9C19-71B6AEAAA3B5}"/>
          </ac:picMkLst>
        </pc:picChg>
        <pc:picChg chg="add del mod">
          <ac:chgData name="Lucjan Janowski" userId="14ccb530-a021-4e9c-b871-fe9c5a2b8467" providerId="ADAL" clId="{34216740-AF60-CF42-83FC-B91145EC4508}" dt="2023-01-05T11:46:17.967" v="709" actId="21"/>
          <ac:picMkLst>
            <pc:docMk/>
            <pc:sldMk cId="638223207" sldId="291"/>
            <ac:picMk id="6" creationId="{C966CE0E-D6A9-F577-D3F7-A6E125D68533}"/>
          </ac:picMkLst>
        </pc:picChg>
        <pc:picChg chg="add del mod">
          <ac:chgData name="Lucjan Janowski" userId="14ccb530-a021-4e9c-b871-fe9c5a2b8467" providerId="ADAL" clId="{34216740-AF60-CF42-83FC-B91145EC4508}" dt="2023-01-05T11:46:21.972" v="711" actId="21"/>
          <ac:picMkLst>
            <pc:docMk/>
            <pc:sldMk cId="638223207" sldId="291"/>
            <ac:picMk id="7" creationId="{9B0C605E-D55F-C60D-C1AF-3DCEF10C00EB}"/>
          </ac:picMkLst>
        </pc:picChg>
        <pc:picChg chg="add del mod">
          <ac:chgData name="Lucjan Janowski" userId="14ccb530-a021-4e9c-b871-fe9c5a2b8467" providerId="ADAL" clId="{34216740-AF60-CF42-83FC-B91145EC4508}" dt="2023-01-05T11:46:23.090" v="713" actId="21"/>
          <ac:picMkLst>
            <pc:docMk/>
            <pc:sldMk cId="638223207" sldId="291"/>
            <ac:picMk id="8" creationId="{BE0DB6FB-218D-3A96-09AB-6C98C1B572F7}"/>
          </ac:picMkLst>
        </pc:picChg>
        <pc:picChg chg="add del mod">
          <ac:chgData name="Lucjan Janowski" userId="14ccb530-a021-4e9c-b871-fe9c5a2b8467" providerId="ADAL" clId="{34216740-AF60-CF42-83FC-B91145EC4508}" dt="2023-01-05T11:46:24.302" v="715" actId="21"/>
          <ac:picMkLst>
            <pc:docMk/>
            <pc:sldMk cId="638223207" sldId="291"/>
            <ac:picMk id="9" creationId="{4459C722-27FF-390D-6B08-F953BF5457C3}"/>
          </ac:picMkLst>
        </pc:picChg>
        <pc:picChg chg="add del mod">
          <ac:chgData name="Lucjan Janowski" userId="14ccb530-a021-4e9c-b871-fe9c5a2b8467" providerId="ADAL" clId="{34216740-AF60-CF42-83FC-B91145EC4508}" dt="2023-01-05T11:46:25.396" v="717" actId="21"/>
          <ac:picMkLst>
            <pc:docMk/>
            <pc:sldMk cId="638223207" sldId="291"/>
            <ac:picMk id="10" creationId="{87DD01C7-DAA0-AD7C-0773-B001E8E25283}"/>
          </ac:picMkLst>
        </pc:picChg>
        <pc:picChg chg="add del mod">
          <ac:chgData name="Lucjan Janowski" userId="14ccb530-a021-4e9c-b871-fe9c5a2b8467" providerId="ADAL" clId="{34216740-AF60-CF42-83FC-B91145EC4508}" dt="2023-01-05T11:46:26.546" v="719" actId="21"/>
          <ac:picMkLst>
            <pc:docMk/>
            <pc:sldMk cId="638223207" sldId="291"/>
            <ac:picMk id="11" creationId="{08D53AB8-7713-6C95-5FCC-5F9FB5E945C6}"/>
          </ac:picMkLst>
        </pc:picChg>
        <pc:picChg chg="add del mod">
          <ac:chgData name="Lucjan Janowski" userId="14ccb530-a021-4e9c-b871-fe9c5a2b8467" providerId="ADAL" clId="{34216740-AF60-CF42-83FC-B91145EC4508}" dt="2023-01-05T11:46:27.663" v="721" actId="21"/>
          <ac:picMkLst>
            <pc:docMk/>
            <pc:sldMk cId="638223207" sldId="291"/>
            <ac:picMk id="12" creationId="{788C35EC-60B9-0F69-2337-BA5BE670929D}"/>
          </ac:picMkLst>
        </pc:picChg>
        <pc:picChg chg="add del mod">
          <ac:chgData name="Lucjan Janowski" userId="14ccb530-a021-4e9c-b871-fe9c5a2b8467" providerId="ADAL" clId="{34216740-AF60-CF42-83FC-B91145EC4508}" dt="2023-01-05T11:46:28.927" v="723" actId="21"/>
          <ac:picMkLst>
            <pc:docMk/>
            <pc:sldMk cId="638223207" sldId="291"/>
            <ac:picMk id="13" creationId="{D6C22932-4284-2A42-4A24-311C034CFF7F}"/>
          </ac:picMkLst>
        </pc:picChg>
      </pc:sldChg>
      <pc:sldChg chg="new del">
        <pc:chgData name="Lucjan Janowski" userId="14ccb530-a021-4e9c-b871-fe9c5a2b8467" providerId="ADAL" clId="{34216740-AF60-CF42-83FC-B91145EC4508}" dt="2023-01-07T07:38:42.219" v="1034" actId="2696"/>
        <pc:sldMkLst>
          <pc:docMk/>
          <pc:sldMk cId="706797630" sldId="292"/>
        </pc:sldMkLst>
      </pc:sldChg>
      <pc:sldChg chg="addSp delSp modSp add mod">
        <pc:chgData name="Lucjan Janowski" userId="14ccb530-a021-4e9c-b871-fe9c5a2b8467" providerId="ADAL" clId="{34216740-AF60-CF42-83FC-B91145EC4508}" dt="2023-01-07T07:40:19.276" v="1072" actId="20577"/>
        <pc:sldMkLst>
          <pc:docMk/>
          <pc:sldMk cId="2191681132" sldId="293"/>
        </pc:sldMkLst>
        <pc:spChg chg="mod">
          <ac:chgData name="Lucjan Janowski" userId="14ccb530-a021-4e9c-b871-fe9c5a2b8467" providerId="ADAL" clId="{34216740-AF60-CF42-83FC-B91145EC4508}" dt="2023-01-07T07:40:19.276" v="1072" actId="20577"/>
          <ac:spMkLst>
            <pc:docMk/>
            <pc:sldMk cId="2191681132" sldId="293"/>
            <ac:spMk id="2" creationId="{7C40FF67-E101-321E-54FC-A92CB3988854}"/>
          </ac:spMkLst>
        </pc:spChg>
        <pc:picChg chg="add del mod">
          <ac:chgData name="Lucjan Janowski" userId="14ccb530-a021-4e9c-b871-fe9c5a2b8467" providerId="ADAL" clId="{34216740-AF60-CF42-83FC-B91145EC4508}" dt="2023-01-07T07:37:58.427" v="1030" actId="478"/>
          <ac:picMkLst>
            <pc:docMk/>
            <pc:sldMk cId="2191681132" sldId="293"/>
            <ac:picMk id="4" creationId="{F4A7B323-3652-DEA8-B1B5-0C1B45E18FA3}"/>
          </ac:picMkLst>
        </pc:picChg>
        <pc:picChg chg="del">
          <ac:chgData name="Lucjan Janowski" userId="14ccb530-a021-4e9c-b871-fe9c5a2b8467" providerId="ADAL" clId="{34216740-AF60-CF42-83FC-B91145EC4508}" dt="2023-01-07T07:37:16.805" v="1013" actId="478"/>
          <ac:picMkLst>
            <pc:docMk/>
            <pc:sldMk cId="2191681132" sldId="293"/>
            <ac:picMk id="6" creationId="{1C86B95B-9724-91C5-9D1B-15DF6F17F017}"/>
          </ac:picMkLst>
        </pc:picChg>
        <pc:picChg chg="add mod">
          <ac:chgData name="Lucjan Janowski" userId="14ccb530-a021-4e9c-b871-fe9c5a2b8467" providerId="ADAL" clId="{34216740-AF60-CF42-83FC-B91145EC4508}" dt="2023-01-07T07:38:17.862" v="1033" actId="1076"/>
          <ac:picMkLst>
            <pc:docMk/>
            <pc:sldMk cId="2191681132" sldId="293"/>
            <ac:picMk id="7" creationId="{401B50F1-E22E-9306-E1F1-E743C9327A7E}"/>
          </ac:picMkLst>
        </pc:picChg>
      </pc:sldChg>
      <pc:sldChg chg="addSp delSp modSp add mod">
        <pc:chgData name="Lucjan Janowski" userId="14ccb530-a021-4e9c-b871-fe9c5a2b8467" providerId="ADAL" clId="{34216740-AF60-CF42-83FC-B91145EC4508}" dt="2023-01-07T08:33:23.605" v="1103" actId="1076"/>
        <pc:sldMkLst>
          <pc:docMk/>
          <pc:sldMk cId="641959861" sldId="294"/>
        </pc:sldMkLst>
        <pc:spChg chg="mod">
          <ac:chgData name="Lucjan Janowski" userId="14ccb530-a021-4e9c-b871-fe9c5a2b8467" providerId="ADAL" clId="{34216740-AF60-CF42-83FC-B91145EC4508}" dt="2023-01-07T07:41:09.461" v="1099" actId="20577"/>
          <ac:spMkLst>
            <pc:docMk/>
            <pc:sldMk cId="641959861" sldId="294"/>
            <ac:spMk id="2" creationId="{7C40FF67-E101-321E-54FC-A92CB3988854}"/>
          </ac:spMkLst>
        </pc:spChg>
        <pc:picChg chg="add mod">
          <ac:chgData name="Lucjan Janowski" userId="14ccb530-a021-4e9c-b871-fe9c5a2b8467" providerId="ADAL" clId="{34216740-AF60-CF42-83FC-B91145EC4508}" dt="2023-01-07T08:33:23.605" v="1103" actId="1076"/>
          <ac:picMkLst>
            <pc:docMk/>
            <pc:sldMk cId="641959861" sldId="294"/>
            <ac:picMk id="4" creationId="{EA1A6411-9C24-8B31-B344-AB78FF51BA16}"/>
          </ac:picMkLst>
        </pc:picChg>
        <pc:picChg chg="del">
          <ac:chgData name="Lucjan Janowski" userId="14ccb530-a021-4e9c-b871-fe9c5a2b8467" providerId="ADAL" clId="{34216740-AF60-CF42-83FC-B91145EC4508}" dt="2023-01-07T07:41:13.859" v="1100" actId="478"/>
          <ac:picMkLst>
            <pc:docMk/>
            <pc:sldMk cId="641959861" sldId="294"/>
            <ac:picMk id="7" creationId="{401B50F1-E22E-9306-E1F1-E743C9327A7E}"/>
          </ac:picMkLst>
        </pc:picChg>
      </pc:sldChg>
      <pc:sldChg chg="addSp delSp modSp add mod">
        <pc:chgData name="Lucjan Janowski" userId="14ccb530-a021-4e9c-b871-fe9c5a2b8467" providerId="ADAL" clId="{34216740-AF60-CF42-83FC-B91145EC4508}" dt="2023-01-07T08:36:43.141" v="1152" actId="1076"/>
        <pc:sldMkLst>
          <pc:docMk/>
          <pc:sldMk cId="2463503376" sldId="295"/>
        </pc:sldMkLst>
        <pc:spChg chg="mod">
          <ac:chgData name="Lucjan Janowski" userId="14ccb530-a021-4e9c-b871-fe9c5a2b8467" providerId="ADAL" clId="{34216740-AF60-CF42-83FC-B91145EC4508}" dt="2023-01-07T08:34:08.227" v="1114" actId="20577"/>
          <ac:spMkLst>
            <pc:docMk/>
            <pc:sldMk cId="2463503376" sldId="295"/>
            <ac:spMk id="2" creationId="{7C40FF67-E101-321E-54FC-A92CB3988854}"/>
          </ac:spMkLst>
        </pc:spChg>
        <pc:spChg chg="add mod">
          <ac:chgData name="Lucjan Janowski" userId="14ccb530-a021-4e9c-b871-fe9c5a2b8467" providerId="ADAL" clId="{34216740-AF60-CF42-83FC-B91145EC4508}" dt="2023-01-07T08:36:37.686" v="1151" actId="1076"/>
          <ac:spMkLst>
            <pc:docMk/>
            <pc:sldMk cId="2463503376" sldId="295"/>
            <ac:spMk id="8" creationId="{B1451B0D-7965-0CF9-E31A-CB507998DEEB}"/>
          </ac:spMkLst>
        </pc:spChg>
        <pc:spChg chg="add mod">
          <ac:chgData name="Lucjan Janowski" userId="14ccb530-a021-4e9c-b871-fe9c5a2b8467" providerId="ADAL" clId="{34216740-AF60-CF42-83FC-B91145EC4508}" dt="2023-01-07T08:36:43.141" v="1152" actId="1076"/>
          <ac:spMkLst>
            <pc:docMk/>
            <pc:sldMk cId="2463503376" sldId="295"/>
            <ac:spMk id="9" creationId="{4D0D4912-BB52-6242-08AE-2C57B4934DCE}"/>
          </ac:spMkLst>
        </pc:spChg>
        <pc:picChg chg="del">
          <ac:chgData name="Lucjan Janowski" userId="14ccb530-a021-4e9c-b871-fe9c5a2b8467" providerId="ADAL" clId="{34216740-AF60-CF42-83FC-B91145EC4508}" dt="2023-01-07T08:34:11.227" v="1115" actId="478"/>
          <ac:picMkLst>
            <pc:docMk/>
            <pc:sldMk cId="2463503376" sldId="295"/>
            <ac:picMk id="4" creationId="{EA1A6411-9C24-8B31-B344-AB78FF51BA16}"/>
          </ac:picMkLst>
        </pc:picChg>
        <pc:picChg chg="add mod">
          <ac:chgData name="Lucjan Janowski" userId="14ccb530-a021-4e9c-b871-fe9c5a2b8467" providerId="ADAL" clId="{34216740-AF60-CF42-83FC-B91145EC4508}" dt="2023-01-07T08:36:19.222" v="1149" actId="1076"/>
          <ac:picMkLst>
            <pc:docMk/>
            <pc:sldMk cId="2463503376" sldId="295"/>
            <ac:picMk id="5" creationId="{ABE1617E-2F73-C8FE-595F-0A0FF6B28F1E}"/>
          </ac:picMkLst>
        </pc:picChg>
        <pc:picChg chg="add mod">
          <ac:chgData name="Lucjan Janowski" userId="14ccb530-a021-4e9c-b871-fe9c5a2b8467" providerId="ADAL" clId="{34216740-AF60-CF42-83FC-B91145EC4508}" dt="2023-01-07T08:36:32.695" v="1150" actId="1076"/>
          <ac:picMkLst>
            <pc:docMk/>
            <pc:sldMk cId="2463503376" sldId="295"/>
            <ac:picMk id="7" creationId="{BA047F19-3B79-BC69-2B6B-E2D5E98516C9}"/>
          </ac:picMkLst>
        </pc:picChg>
      </pc:sldChg>
      <pc:sldChg chg="addSp delSp modSp add mod">
        <pc:chgData name="Lucjan Janowski" userId="14ccb530-a021-4e9c-b871-fe9c5a2b8467" providerId="ADAL" clId="{34216740-AF60-CF42-83FC-B91145EC4508}" dt="2023-01-07T10:19:30.949" v="1167" actId="1076"/>
        <pc:sldMkLst>
          <pc:docMk/>
          <pc:sldMk cId="1363244352" sldId="296"/>
        </pc:sldMkLst>
        <pc:spChg chg="mod">
          <ac:chgData name="Lucjan Janowski" userId="14ccb530-a021-4e9c-b871-fe9c5a2b8467" providerId="ADAL" clId="{34216740-AF60-CF42-83FC-B91145EC4508}" dt="2023-01-07T10:18:26.640" v="1159" actId="20577"/>
          <ac:spMkLst>
            <pc:docMk/>
            <pc:sldMk cId="1363244352" sldId="296"/>
            <ac:spMk id="2" creationId="{7C40FF67-E101-321E-54FC-A92CB3988854}"/>
          </ac:spMkLst>
        </pc:spChg>
        <pc:picChg chg="add mod">
          <ac:chgData name="Lucjan Janowski" userId="14ccb530-a021-4e9c-b871-fe9c5a2b8467" providerId="ADAL" clId="{34216740-AF60-CF42-83FC-B91145EC4508}" dt="2023-01-07T10:19:30.949" v="1167" actId="1076"/>
          <ac:picMkLst>
            <pc:docMk/>
            <pc:sldMk cId="1363244352" sldId="296"/>
            <ac:picMk id="3" creationId="{90BF49B0-E94D-FA91-F008-9818EF86E299}"/>
          </ac:picMkLst>
        </pc:picChg>
        <pc:picChg chg="del">
          <ac:chgData name="Lucjan Janowski" userId="14ccb530-a021-4e9c-b871-fe9c5a2b8467" providerId="ADAL" clId="{34216740-AF60-CF42-83FC-B91145EC4508}" dt="2023-01-07T10:18:35.846" v="1160" actId="478"/>
          <ac:picMkLst>
            <pc:docMk/>
            <pc:sldMk cId="1363244352" sldId="296"/>
            <ac:picMk id="4" creationId="{EA1A6411-9C24-8B31-B344-AB78FF51BA16}"/>
          </ac:picMkLst>
        </pc:picChg>
      </pc:sldChg>
      <pc:sldChg chg="addSp delSp modSp add mod">
        <pc:chgData name="Lucjan Janowski" userId="14ccb530-a021-4e9c-b871-fe9c5a2b8467" providerId="ADAL" clId="{34216740-AF60-CF42-83FC-B91145EC4508}" dt="2023-01-07T10:20:47.543" v="1175" actId="1076"/>
        <pc:sldMkLst>
          <pc:docMk/>
          <pc:sldMk cId="1731735617" sldId="297"/>
        </pc:sldMkLst>
        <pc:spChg chg="mod">
          <ac:chgData name="Lucjan Janowski" userId="14ccb530-a021-4e9c-b871-fe9c5a2b8467" providerId="ADAL" clId="{34216740-AF60-CF42-83FC-B91145EC4508}" dt="2023-01-07T10:19:56.861" v="1169"/>
          <ac:spMkLst>
            <pc:docMk/>
            <pc:sldMk cId="1731735617" sldId="297"/>
            <ac:spMk id="2" creationId="{7C40FF67-E101-321E-54FC-A92CB3988854}"/>
          </ac:spMkLst>
        </pc:spChg>
        <pc:picChg chg="add mod">
          <ac:chgData name="Lucjan Janowski" userId="14ccb530-a021-4e9c-b871-fe9c5a2b8467" providerId="ADAL" clId="{34216740-AF60-CF42-83FC-B91145EC4508}" dt="2023-01-07T10:20:47.543" v="1175" actId="1076"/>
          <ac:picMkLst>
            <pc:docMk/>
            <pc:sldMk cId="1731735617" sldId="297"/>
            <ac:picMk id="3" creationId="{DD15C2B8-2770-3A6D-7925-B738C8F026A9}"/>
          </ac:picMkLst>
        </pc:picChg>
        <pc:picChg chg="del">
          <ac:chgData name="Lucjan Janowski" userId="14ccb530-a021-4e9c-b871-fe9c5a2b8467" providerId="ADAL" clId="{34216740-AF60-CF42-83FC-B91145EC4508}" dt="2023-01-07T10:19:59.269" v="1170" actId="478"/>
          <ac:picMkLst>
            <pc:docMk/>
            <pc:sldMk cId="1731735617" sldId="297"/>
            <ac:picMk id="4" creationId="{EA1A6411-9C24-8B31-B344-AB78FF51BA16}"/>
          </ac:picMkLst>
        </pc:picChg>
      </pc:sldChg>
      <pc:sldChg chg="addSp delSp modSp add mod modAnim">
        <pc:chgData name="Lucjan Janowski" userId="14ccb530-a021-4e9c-b871-fe9c5a2b8467" providerId="ADAL" clId="{34216740-AF60-CF42-83FC-B91145EC4508}" dt="2023-01-07T10:22:03.993" v="1186" actId="1076"/>
        <pc:sldMkLst>
          <pc:docMk/>
          <pc:sldMk cId="970516433" sldId="298"/>
        </pc:sldMkLst>
        <pc:spChg chg="mod">
          <ac:chgData name="Lucjan Janowski" userId="14ccb530-a021-4e9c-b871-fe9c5a2b8467" providerId="ADAL" clId="{34216740-AF60-CF42-83FC-B91145EC4508}" dt="2023-01-07T10:21:19.827" v="1179"/>
          <ac:spMkLst>
            <pc:docMk/>
            <pc:sldMk cId="970516433" sldId="298"/>
            <ac:spMk id="2" creationId="{7C40FF67-E101-321E-54FC-A92CB3988854}"/>
          </ac:spMkLst>
        </pc:spChg>
        <pc:spChg chg="add mod">
          <ac:chgData name="Lucjan Janowski" userId="14ccb530-a021-4e9c-b871-fe9c5a2b8467" providerId="ADAL" clId="{34216740-AF60-CF42-83FC-B91145EC4508}" dt="2023-01-07T10:22:03.993" v="1186" actId="1076"/>
          <ac:spMkLst>
            <pc:docMk/>
            <pc:sldMk cId="970516433" sldId="298"/>
            <ac:spMk id="5" creationId="{1CA0F008-B983-9514-FA52-5B28FACFC39B}"/>
          </ac:spMkLst>
        </pc:spChg>
        <pc:picChg chg="del">
          <ac:chgData name="Lucjan Janowski" userId="14ccb530-a021-4e9c-b871-fe9c5a2b8467" providerId="ADAL" clId="{34216740-AF60-CF42-83FC-B91145EC4508}" dt="2023-01-07T10:21:30.562" v="1180" actId="478"/>
          <ac:picMkLst>
            <pc:docMk/>
            <pc:sldMk cId="970516433" sldId="298"/>
            <ac:picMk id="3" creationId="{DD15C2B8-2770-3A6D-7925-B738C8F026A9}"/>
          </ac:picMkLst>
        </pc:picChg>
        <pc:picChg chg="add mod">
          <ac:chgData name="Lucjan Janowski" userId="14ccb530-a021-4e9c-b871-fe9c5a2b8467" providerId="ADAL" clId="{34216740-AF60-CF42-83FC-B91145EC4508}" dt="2023-01-07T10:21:49.344" v="1183" actId="1076"/>
          <ac:picMkLst>
            <pc:docMk/>
            <pc:sldMk cId="970516433" sldId="298"/>
            <ac:picMk id="4" creationId="{73014495-088F-39AC-4953-3BB57528F060}"/>
          </ac:picMkLst>
        </pc:picChg>
      </pc:sldChg>
      <pc:sldChg chg="addSp delSp modSp add mod delAnim">
        <pc:chgData name="Lucjan Janowski" userId="14ccb530-a021-4e9c-b871-fe9c5a2b8467" providerId="ADAL" clId="{34216740-AF60-CF42-83FC-B91145EC4508}" dt="2023-01-15T19:28:30.449" v="2901" actId="1076"/>
        <pc:sldMkLst>
          <pc:docMk/>
          <pc:sldMk cId="447035767" sldId="299"/>
        </pc:sldMkLst>
        <pc:spChg chg="mod">
          <ac:chgData name="Lucjan Janowski" userId="14ccb530-a021-4e9c-b871-fe9c5a2b8467" providerId="ADAL" clId="{34216740-AF60-CF42-83FC-B91145EC4508}" dt="2023-01-07T10:22:44.462" v="1204" actId="20577"/>
          <ac:spMkLst>
            <pc:docMk/>
            <pc:sldMk cId="447035767" sldId="299"/>
            <ac:spMk id="2" creationId="{7C40FF67-E101-321E-54FC-A92CB3988854}"/>
          </ac:spMkLst>
        </pc:spChg>
        <pc:spChg chg="del">
          <ac:chgData name="Lucjan Janowski" userId="14ccb530-a021-4e9c-b871-fe9c5a2b8467" providerId="ADAL" clId="{34216740-AF60-CF42-83FC-B91145EC4508}" dt="2023-01-07T10:22:49.983" v="1206" actId="478"/>
          <ac:spMkLst>
            <pc:docMk/>
            <pc:sldMk cId="447035767" sldId="299"/>
            <ac:spMk id="5" creationId="{1CA0F008-B983-9514-FA52-5B28FACFC39B}"/>
          </ac:spMkLst>
        </pc:spChg>
        <pc:picChg chg="del">
          <ac:chgData name="Lucjan Janowski" userId="14ccb530-a021-4e9c-b871-fe9c5a2b8467" providerId="ADAL" clId="{34216740-AF60-CF42-83FC-B91145EC4508}" dt="2023-01-07T10:22:47.972" v="1205" actId="478"/>
          <ac:picMkLst>
            <pc:docMk/>
            <pc:sldMk cId="447035767" sldId="299"/>
            <ac:picMk id="4" creationId="{73014495-088F-39AC-4953-3BB57528F060}"/>
          </ac:picMkLst>
        </pc:picChg>
        <pc:picChg chg="add del mod">
          <ac:chgData name="Lucjan Janowski" userId="14ccb530-a021-4e9c-b871-fe9c5a2b8467" providerId="ADAL" clId="{34216740-AF60-CF42-83FC-B91145EC4508}" dt="2023-01-15T19:27:55.075" v="2896" actId="478"/>
          <ac:picMkLst>
            <pc:docMk/>
            <pc:sldMk cId="447035767" sldId="299"/>
            <ac:picMk id="4" creationId="{90998376-7269-4481-3F53-92E88AC5F9BB}"/>
          </ac:picMkLst>
        </pc:picChg>
        <pc:picChg chg="add mod">
          <ac:chgData name="Lucjan Janowski" userId="14ccb530-a021-4e9c-b871-fe9c5a2b8467" providerId="ADAL" clId="{34216740-AF60-CF42-83FC-B91145EC4508}" dt="2023-01-15T19:28:23.833" v="2900" actId="1076"/>
          <ac:picMkLst>
            <pc:docMk/>
            <pc:sldMk cId="447035767" sldId="299"/>
            <ac:picMk id="6" creationId="{BDCC039D-87AC-A3E8-185D-556FABB8941E}"/>
          </ac:picMkLst>
        </pc:picChg>
        <pc:picChg chg="add mod">
          <ac:chgData name="Lucjan Janowski" userId="14ccb530-a021-4e9c-b871-fe9c5a2b8467" providerId="ADAL" clId="{34216740-AF60-CF42-83FC-B91145EC4508}" dt="2023-01-15T19:28:30.449" v="2901" actId="1076"/>
          <ac:picMkLst>
            <pc:docMk/>
            <pc:sldMk cId="447035767" sldId="299"/>
            <ac:picMk id="8" creationId="{F8B596E7-CB46-2C16-193D-0EBA35B1A341}"/>
          </ac:picMkLst>
        </pc:picChg>
      </pc:sldChg>
      <pc:sldChg chg="addSp delSp modSp mod modAnim">
        <pc:chgData name="Lucjan Janowski" userId="14ccb530-a021-4e9c-b871-fe9c5a2b8467" providerId="ADAL" clId="{34216740-AF60-CF42-83FC-B91145EC4508}" dt="2023-01-11T10:42:01.706" v="1817"/>
        <pc:sldMkLst>
          <pc:docMk/>
          <pc:sldMk cId="3812982623" sldId="300"/>
        </pc:sldMkLst>
        <pc:spChg chg="del">
          <ac:chgData name="Lucjan Janowski" userId="14ccb530-a021-4e9c-b871-fe9c5a2b8467" providerId="ADAL" clId="{34216740-AF60-CF42-83FC-B91145EC4508}" dt="2023-01-11T10:28:03.403" v="1435" actId="478"/>
          <ac:spMkLst>
            <pc:docMk/>
            <pc:sldMk cId="3812982623" sldId="300"/>
            <ac:spMk id="3" creationId="{00000000-0000-0000-0000-000000000000}"/>
          </ac:spMkLst>
        </pc:spChg>
        <pc:spChg chg="add mod">
          <ac:chgData name="Lucjan Janowski" userId="14ccb530-a021-4e9c-b871-fe9c5a2b8467" providerId="ADAL" clId="{34216740-AF60-CF42-83FC-B91145EC4508}" dt="2023-01-11T10:41:14.720" v="1813" actId="1076"/>
          <ac:spMkLst>
            <pc:docMk/>
            <pc:sldMk cId="3812982623" sldId="300"/>
            <ac:spMk id="3" creationId="{DD6367EA-0379-2BEA-BF61-1CFEF6D7F35D}"/>
          </ac:spMkLst>
        </pc:spChg>
        <pc:spChg chg="add mod">
          <ac:chgData name="Lucjan Janowski" userId="14ccb530-a021-4e9c-b871-fe9c5a2b8467" providerId="ADAL" clId="{34216740-AF60-CF42-83FC-B91145EC4508}" dt="2023-01-11T10:40:51.186" v="1811" actId="1076"/>
          <ac:spMkLst>
            <pc:docMk/>
            <pc:sldMk cId="3812982623" sldId="300"/>
            <ac:spMk id="4" creationId="{FDFE417F-DB28-80D6-BE66-C42A66535441}"/>
          </ac:spMkLst>
        </pc:spChg>
        <pc:spChg chg="add del mod">
          <ac:chgData name="Lucjan Janowski" userId="14ccb530-a021-4e9c-b871-fe9c5a2b8467" providerId="ADAL" clId="{34216740-AF60-CF42-83FC-B91145EC4508}" dt="2023-01-11T10:29:24.442" v="1452" actId="478"/>
          <ac:spMkLst>
            <pc:docMk/>
            <pc:sldMk cId="3812982623" sldId="300"/>
            <ac:spMk id="5" creationId="{BBB73B7D-EE4D-AF14-F7A4-4BE466C90D26}"/>
          </ac:spMkLst>
        </pc:spChg>
        <pc:spChg chg="add mod">
          <ac:chgData name="Lucjan Janowski" userId="14ccb530-a021-4e9c-b871-fe9c5a2b8467" providerId="ADAL" clId="{34216740-AF60-CF42-83FC-B91145EC4508}" dt="2023-01-11T10:28:58" v="1449" actId="20577"/>
          <ac:spMkLst>
            <pc:docMk/>
            <pc:sldMk cId="3812982623" sldId="300"/>
            <ac:spMk id="8" creationId="{833A679D-AFC4-337D-B8AA-E69CBC23AEA7}"/>
          </ac:spMkLst>
        </pc:spChg>
        <pc:spChg chg="add mod">
          <ac:chgData name="Lucjan Janowski" userId="14ccb530-a021-4e9c-b871-fe9c5a2b8467" providerId="ADAL" clId="{34216740-AF60-CF42-83FC-B91145EC4508}" dt="2023-01-11T10:36:30.874" v="1582" actId="1076"/>
          <ac:spMkLst>
            <pc:docMk/>
            <pc:sldMk cId="3812982623" sldId="300"/>
            <ac:spMk id="9" creationId="{141425D7-9AF8-F7F8-4991-731BA2E33E79}"/>
          </ac:spMkLst>
        </pc:spChg>
        <pc:spChg chg="add mod">
          <ac:chgData name="Lucjan Janowski" userId="14ccb530-a021-4e9c-b871-fe9c5a2b8467" providerId="ADAL" clId="{34216740-AF60-CF42-83FC-B91145EC4508}" dt="2023-01-11T10:36:30.874" v="1582" actId="1076"/>
          <ac:spMkLst>
            <pc:docMk/>
            <pc:sldMk cId="3812982623" sldId="300"/>
            <ac:spMk id="10" creationId="{A21379EB-44F7-58AE-5B1A-6B16D7D2C07B}"/>
          </ac:spMkLst>
        </pc:spChg>
        <pc:spChg chg="add mod">
          <ac:chgData name="Lucjan Janowski" userId="14ccb530-a021-4e9c-b871-fe9c5a2b8467" providerId="ADAL" clId="{34216740-AF60-CF42-83FC-B91145EC4508}" dt="2023-01-11T10:36:30.874" v="1582" actId="1076"/>
          <ac:spMkLst>
            <pc:docMk/>
            <pc:sldMk cId="3812982623" sldId="300"/>
            <ac:spMk id="11" creationId="{CEF1C9B2-3425-03B5-6EF6-A38107D6F7E0}"/>
          </ac:spMkLst>
        </pc:spChg>
        <pc:spChg chg="add mod">
          <ac:chgData name="Lucjan Janowski" userId="14ccb530-a021-4e9c-b871-fe9c5a2b8467" providerId="ADAL" clId="{34216740-AF60-CF42-83FC-B91145EC4508}" dt="2023-01-11T10:40:59.536" v="1812" actId="1076"/>
          <ac:spMkLst>
            <pc:docMk/>
            <pc:sldMk cId="3812982623" sldId="300"/>
            <ac:spMk id="24" creationId="{D774A75B-F0C9-73D3-45DB-3E6112C6F7DA}"/>
          </ac:spMkLst>
        </pc:spChg>
        <pc:picChg chg="mod">
          <ac:chgData name="Lucjan Janowski" userId="14ccb530-a021-4e9c-b871-fe9c5a2b8467" providerId="ADAL" clId="{34216740-AF60-CF42-83FC-B91145EC4508}" dt="2023-01-11T10:36:51.329" v="1589" actId="1076"/>
          <ac:picMkLst>
            <pc:docMk/>
            <pc:sldMk cId="3812982623" sldId="300"/>
            <ac:picMk id="2" creationId="{89E9297C-9793-265E-316A-C9EB8A58D734}"/>
          </ac:picMkLst>
        </pc:picChg>
        <pc:picChg chg="mod">
          <ac:chgData name="Lucjan Janowski" userId="14ccb530-a021-4e9c-b871-fe9c5a2b8467" providerId="ADAL" clId="{34216740-AF60-CF42-83FC-B91145EC4508}" dt="2023-01-11T10:39:26.873" v="1728" actId="1076"/>
          <ac:picMkLst>
            <pc:docMk/>
            <pc:sldMk cId="3812982623" sldId="300"/>
            <ac:picMk id="6" creationId="{80598496-9999-C4F2-6FAB-C087F4F1C54F}"/>
          </ac:picMkLst>
        </pc:picChg>
        <pc:picChg chg="add del mod">
          <ac:chgData name="Lucjan Janowski" userId="14ccb530-a021-4e9c-b871-fe9c5a2b8467" providerId="ADAL" clId="{34216740-AF60-CF42-83FC-B91145EC4508}" dt="2023-01-11T10:41:22.126" v="1814" actId="1076"/>
          <ac:picMkLst>
            <pc:docMk/>
            <pc:sldMk cId="3812982623" sldId="300"/>
            <ac:picMk id="7" creationId="{CCDA2549-A355-9573-8F9E-340D664D6980}"/>
          </ac:picMkLst>
        </pc:picChg>
        <pc:inkChg chg="add">
          <ac:chgData name="Lucjan Janowski" userId="14ccb530-a021-4e9c-b871-fe9c5a2b8467" providerId="ADAL" clId="{34216740-AF60-CF42-83FC-B91145EC4508}" dt="2023-01-11T10:35:40.789" v="1580" actId="9405"/>
          <ac:inkMkLst>
            <pc:docMk/>
            <pc:sldMk cId="3812982623" sldId="300"/>
            <ac:inkMk id="22" creationId="{57C6EEF5-AC45-2FD8-57AA-109C35F8AE2B}"/>
          </ac:inkMkLst>
        </pc:inkChg>
        <pc:inkChg chg="add mod">
          <ac:chgData name="Lucjan Janowski" userId="14ccb530-a021-4e9c-b871-fe9c5a2b8467" providerId="ADAL" clId="{34216740-AF60-CF42-83FC-B91145EC4508}" dt="2023-01-11T10:36:30.874" v="1582" actId="1076"/>
          <ac:inkMkLst>
            <pc:docMk/>
            <pc:sldMk cId="3812982623" sldId="300"/>
            <ac:inkMk id="23" creationId="{CFFC4D53-F014-5B93-AF65-56247EE05B08}"/>
          </ac:inkMkLst>
        </pc:inkChg>
        <pc:cxnChg chg="add mod">
          <ac:chgData name="Lucjan Janowski" userId="14ccb530-a021-4e9c-b871-fe9c5a2b8467" providerId="ADAL" clId="{34216740-AF60-CF42-83FC-B91145EC4508}" dt="2023-01-11T10:36:30.874" v="1582" actId="1076"/>
          <ac:cxnSpMkLst>
            <pc:docMk/>
            <pc:sldMk cId="3812982623" sldId="300"/>
            <ac:cxnSpMk id="13" creationId="{D9C49BF6-F4D0-FD68-E4B4-3C1C8BDB0B28}"/>
          </ac:cxnSpMkLst>
        </pc:cxnChg>
        <pc:cxnChg chg="add mod">
          <ac:chgData name="Lucjan Janowski" userId="14ccb530-a021-4e9c-b871-fe9c5a2b8467" providerId="ADAL" clId="{34216740-AF60-CF42-83FC-B91145EC4508}" dt="2023-01-11T10:36:30.874" v="1582" actId="1076"/>
          <ac:cxnSpMkLst>
            <pc:docMk/>
            <pc:sldMk cId="3812982623" sldId="300"/>
            <ac:cxnSpMk id="14" creationId="{0D290108-B50F-6E3F-230F-DE0FC2BB845B}"/>
          </ac:cxnSpMkLst>
        </pc:cxnChg>
        <pc:cxnChg chg="add mod">
          <ac:chgData name="Lucjan Janowski" userId="14ccb530-a021-4e9c-b871-fe9c5a2b8467" providerId="ADAL" clId="{34216740-AF60-CF42-83FC-B91145EC4508}" dt="2023-01-11T10:36:30.874" v="1582" actId="1076"/>
          <ac:cxnSpMkLst>
            <pc:docMk/>
            <pc:sldMk cId="3812982623" sldId="300"/>
            <ac:cxnSpMk id="17" creationId="{8C4E987E-26DE-BE33-E122-65C6DB80DEEB}"/>
          </ac:cxnSpMkLst>
        </pc:cxnChg>
      </pc:sldChg>
      <pc:sldChg chg="addSp modSp new mod ord">
        <pc:chgData name="Lucjan Janowski" userId="14ccb530-a021-4e9c-b871-fe9c5a2b8467" providerId="ADAL" clId="{34216740-AF60-CF42-83FC-B91145EC4508}" dt="2023-01-15T21:32:13.582" v="3549" actId="1076"/>
        <pc:sldMkLst>
          <pc:docMk/>
          <pc:sldMk cId="3306274760" sldId="306"/>
        </pc:sldMkLst>
        <pc:spChg chg="add mod">
          <ac:chgData name="Lucjan Janowski" userId="14ccb530-a021-4e9c-b871-fe9c5a2b8467" providerId="ADAL" clId="{34216740-AF60-CF42-83FC-B91145EC4508}" dt="2023-01-15T18:12:52.085" v="2889" actId="20577"/>
          <ac:spMkLst>
            <pc:docMk/>
            <pc:sldMk cId="3306274760" sldId="306"/>
            <ac:spMk id="2" creationId="{073E3E6B-2136-C9E3-7232-033CFACFE099}"/>
          </ac:spMkLst>
        </pc:spChg>
        <pc:spChg chg="mod">
          <ac:chgData name="Lucjan Janowski" userId="14ccb530-a021-4e9c-b871-fe9c5a2b8467" providerId="ADAL" clId="{34216740-AF60-CF42-83FC-B91145EC4508}" dt="2023-01-15T21:32:13.582" v="3549" actId="1076"/>
          <ac:spMkLst>
            <pc:docMk/>
            <pc:sldMk cId="3306274760" sldId="306"/>
            <ac:spMk id="5" creationId="{B76B1C9B-7FBE-07EE-1120-3CE53E42EEA7}"/>
          </ac:spMkLst>
        </pc:spChg>
      </pc:sldChg>
      <pc:sldChg chg="addSp delSp modSp add mod">
        <pc:chgData name="Lucjan Janowski" userId="14ccb530-a021-4e9c-b871-fe9c5a2b8467" providerId="ADAL" clId="{34216740-AF60-CF42-83FC-B91145EC4508}" dt="2023-01-17T13:04:58.279" v="3613" actId="1076"/>
        <pc:sldMkLst>
          <pc:docMk/>
          <pc:sldMk cId="654688306" sldId="307"/>
        </pc:sldMkLst>
        <pc:spChg chg="mod">
          <ac:chgData name="Lucjan Janowski" userId="14ccb530-a021-4e9c-b871-fe9c5a2b8467" providerId="ADAL" clId="{34216740-AF60-CF42-83FC-B91145EC4508}" dt="2023-01-17T12:58:29.506" v="3602" actId="20577"/>
          <ac:spMkLst>
            <pc:docMk/>
            <pc:sldMk cId="654688306" sldId="307"/>
            <ac:spMk id="2" creationId="{7C40FF67-E101-321E-54FC-A92CB3988854}"/>
          </ac:spMkLst>
        </pc:spChg>
        <pc:picChg chg="add del mod">
          <ac:chgData name="Lucjan Janowski" userId="14ccb530-a021-4e9c-b871-fe9c5a2b8467" providerId="ADAL" clId="{34216740-AF60-CF42-83FC-B91145EC4508}" dt="2023-01-17T13:03:05.901" v="3606" actId="478"/>
          <ac:picMkLst>
            <pc:docMk/>
            <pc:sldMk cId="654688306" sldId="307"/>
            <ac:picMk id="4" creationId="{BFE6AF39-6439-BAB6-D1DC-D776FDE62854}"/>
          </ac:picMkLst>
        </pc:picChg>
        <pc:picChg chg="add del mod">
          <ac:chgData name="Lucjan Janowski" userId="14ccb530-a021-4e9c-b871-fe9c5a2b8467" providerId="ADAL" clId="{34216740-AF60-CF42-83FC-B91145EC4508}" dt="2023-01-17T13:03:03.501" v="3605" actId="478"/>
          <ac:picMkLst>
            <pc:docMk/>
            <pc:sldMk cId="654688306" sldId="307"/>
            <ac:picMk id="7" creationId="{0ACB291A-3C83-2EC6-B9BC-391BA2120B84}"/>
          </ac:picMkLst>
        </pc:picChg>
        <pc:picChg chg="add mod">
          <ac:chgData name="Lucjan Janowski" userId="14ccb530-a021-4e9c-b871-fe9c5a2b8467" providerId="ADAL" clId="{34216740-AF60-CF42-83FC-B91145EC4508}" dt="2023-01-17T13:04:53.863" v="3612" actId="1076"/>
          <ac:picMkLst>
            <pc:docMk/>
            <pc:sldMk cId="654688306" sldId="307"/>
            <ac:picMk id="10" creationId="{A7DDDF52-33BF-CF18-22CA-E1C4A3DA78E2}"/>
          </ac:picMkLst>
        </pc:picChg>
        <pc:picChg chg="add mod">
          <ac:chgData name="Lucjan Janowski" userId="14ccb530-a021-4e9c-b871-fe9c5a2b8467" providerId="ADAL" clId="{34216740-AF60-CF42-83FC-B91145EC4508}" dt="2023-01-17T13:04:58.279" v="3613" actId="1076"/>
          <ac:picMkLst>
            <pc:docMk/>
            <pc:sldMk cId="654688306" sldId="307"/>
            <ac:picMk id="12" creationId="{0660E5DC-6F13-F808-3640-73041452740C}"/>
          </ac:picMkLst>
        </pc:picChg>
      </pc:sldChg>
      <pc:sldChg chg="new del">
        <pc:chgData name="Lucjan Janowski" userId="14ccb530-a021-4e9c-b871-fe9c5a2b8467" providerId="ADAL" clId="{34216740-AF60-CF42-83FC-B91145EC4508}" dt="2023-01-17T12:57:50.314" v="3551" actId="2696"/>
        <pc:sldMkLst>
          <pc:docMk/>
          <pc:sldMk cId="3357260292" sldId="30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D2BC0F-7084-4C9F-B157-046C3CBDF955}" type="datetimeFigureOut">
              <a:rPr lang="en-GB" smtClean="0"/>
              <a:t>18/06/2023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7DFC9-24E8-442D-BDAD-54B920CFC199}" type="slidenum">
              <a:rPr lang="en-GB" smtClean="0"/>
              <a:t>‹#›</a:t>
            </a:fld>
            <a:endParaRPr lang="en-GB"/>
          </a:p>
        </p:txBody>
      </p:sp>
    </p:spTree>
    <p:extLst>
      <p:ext uri="{BB962C8B-B14F-4D97-AF65-F5344CB8AC3E}">
        <p14:creationId xmlns:p14="http://schemas.microsoft.com/office/powerpoint/2010/main" val="48000184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2:24:13.014"/>
    </inkml:context>
    <inkml:brush xml:id="br0">
      <inkml:brushProperty name="width" value="0.05" units="cm"/>
      <inkml:brushProperty name="height" value="0.05" units="cm"/>
    </inkml:brush>
  </inkml:definitions>
  <inkml:trace contextRef="#ctx0" brushRef="#br0">0 1 24575,'5'0'0,"-2"0"0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2:24:13.647"/>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2:24:14.181"/>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2:24:15.131"/>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57144-1CBB-4515-B696-16F63A0D6277}" type="datetimeFigureOut">
              <a:rPr lang="en-GB" smtClean="0"/>
              <a:t>18/06/2023</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A259D-87B2-48A8-8896-0559A1CBD787}" type="slidenum">
              <a:rPr lang="en-GB" smtClean="0"/>
              <a:t>‹#›</a:t>
            </a:fld>
            <a:endParaRPr lang="en-GB"/>
          </a:p>
        </p:txBody>
      </p:sp>
    </p:spTree>
    <p:extLst>
      <p:ext uri="{BB962C8B-B14F-4D97-AF65-F5344CB8AC3E}">
        <p14:creationId xmlns:p14="http://schemas.microsoft.com/office/powerpoint/2010/main" val="2322460102"/>
      </p:ext>
    </p:extLst>
  </p:cSld>
  <p:clrMap bg1="lt1" tx1="dk1" bg2="lt2" tx2="dk2" accent1="accent1" accent2="accent2" accent3="accent3" accent4="accent4" accent5="accent5" accent6="accent6" hlink="hlink" folHlink="folHlink"/>
  <p:notesStyle>
    <a:lvl1pPr marL="0" algn="l" defTabSz="1828252" rtl="0" eaLnBrk="1" latinLnBrk="0" hangingPunct="1">
      <a:defRPr sz="2400" kern="1200">
        <a:solidFill>
          <a:schemeClr val="tx1"/>
        </a:solidFill>
        <a:latin typeface="+mn-lt"/>
        <a:ea typeface="+mn-ea"/>
        <a:cs typeface="+mn-cs"/>
      </a:defRPr>
    </a:lvl1pPr>
    <a:lvl2pPr marL="914127" algn="l" defTabSz="1828252" rtl="0" eaLnBrk="1" latinLnBrk="0" hangingPunct="1">
      <a:defRPr sz="2400" kern="1200">
        <a:solidFill>
          <a:schemeClr val="tx1"/>
        </a:solidFill>
        <a:latin typeface="+mn-lt"/>
        <a:ea typeface="+mn-ea"/>
        <a:cs typeface="+mn-cs"/>
      </a:defRPr>
    </a:lvl2pPr>
    <a:lvl3pPr marL="1828252" algn="l" defTabSz="1828252" rtl="0" eaLnBrk="1" latinLnBrk="0" hangingPunct="1">
      <a:defRPr sz="2400" kern="1200">
        <a:solidFill>
          <a:schemeClr val="tx1"/>
        </a:solidFill>
        <a:latin typeface="+mn-lt"/>
        <a:ea typeface="+mn-ea"/>
        <a:cs typeface="+mn-cs"/>
      </a:defRPr>
    </a:lvl3pPr>
    <a:lvl4pPr marL="2742379" algn="l" defTabSz="1828252" rtl="0" eaLnBrk="1" latinLnBrk="0" hangingPunct="1">
      <a:defRPr sz="2400" kern="1200">
        <a:solidFill>
          <a:schemeClr val="tx1"/>
        </a:solidFill>
        <a:latin typeface="+mn-lt"/>
        <a:ea typeface="+mn-ea"/>
        <a:cs typeface="+mn-cs"/>
      </a:defRPr>
    </a:lvl4pPr>
    <a:lvl5pPr marL="3656503" algn="l" defTabSz="1828252" rtl="0" eaLnBrk="1" latinLnBrk="0" hangingPunct="1">
      <a:defRPr sz="2400" kern="1200">
        <a:solidFill>
          <a:schemeClr val="tx1"/>
        </a:solidFill>
        <a:latin typeface="+mn-lt"/>
        <a:ea typeface="+mn-ea"/>
        <a:cs typeface="+mn-cs"/>
      </a:defRPr>
    </a:lvl5pPr>
    <a:lvl6pPr marL="4570628" algn="l" defTabSz="1828252" rtl="0" eaLnBrk="1" latinLnBrk="0" hangingPunct="1">
      <a:defRPr sz="2400" kern="1200">
        <a:solidFill>
          <a:schemeClr val="tx1"/>
        </a:solidFill>
        <a:latin typeface="+mn-lt"/>
        <a:ea typeface="+mn-ea"/>
        <a:cs typeface="+mn-cs"/>
      </a:defRPr>
    </a:lvl6pPr>
    <a:lvl7pPr marL="5484755" algn="l" defTabSz="1828252" rtl="0" eaLnBrk="1" latinLnBrk="0" hangingPunct="1">
      <a:defRPr sz="2400" kern="1200">
        <a:solidFill>
          <a:schemeClr val="tx1"/>
        </a:solidFill>
        <a:latin typeface="+mn-lt"/>
        <a:ea typeface="+mn-ea"/>
        <a:cs typeface="+mn-cs"/>
      </a:defRPr>
    </a:lvl7pPr>
    <a:lvl8pPr marL="6398880" algn="l" defTabSz="1828252" rtl="0" eaLnBrk="1" latinLnBrk="0" hangingPunct="1">
      <a:defRPr sz="2400" kern="1200">
        <a:solidFill>
          <a:schemeClr val="tx1"/>
        </a:solidFill>
        <a:latin typeface="+mn-lt"/>
        <a:ea typeface="+mn-ea"/>
        <a:cs typeface="+mn-cs"/>
      </a:defRPr>
    </a:lvl8pPr>
    <a:lvl9pPr marL="7313007" algn="l" defTabSz="182825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L"/>
              <a:t>Presentation outline:</a:t>
            </a:r>
          </a:p>
          <a:p>
            <a:pPr marL="342900" indent="-342900">
              <a:buFontTx/>
              <a:buChar char="-"/>
            </a:pPr>
            <a:r>
              <a:rPr lang="en-GB"/>
              <a:t>V</a:t>
            </a:r>
            <a:r>
              <a:rPr lang="en-PL"/>
              <a:t>alidity</a:t>
            </a:r>
          </a:p>
          <a:p>
            <a:pPr marL="342900" indent="-342900">
              <a:buFontTx/>
              <a:buChar char="-"/>
            </a:pPr>
            <a:r>
              <a:rPr lang="en-PL"/>
              <a:t>Experiment setup </a:t>
            </a:r>
          </a:p>
          <a:p>
            <a:pPr marL="342900" indent="-342900">
              <a:buFontTx/>
              <a:buChar char="-"/>
            </a:pPr>
            <a:r>
              <a:rPr lang="en-PL"/>
              <a:t>Results</a:t>
            </a:r>
          </a:p>
          <a:p>
            <a:pPr marL="342900" indent="-342900">
              <a:buFontTx/>
              <a:buChar char="-"/>
            </a:pPr>
            <a:r>
              <a:rPr lang="en-PL"/>
              <a:t>Conclusions</a:t>
            </a:r>
          </a:p>
        </p:txBody>
      </p:sp>
      <p:sp>
        <p:nvSpPr>
          <p:cNvPr id="4" name="Slide Number Placeholder 3"/>
          <p:cNvSpPr>
            <a:spLocks noGrp="1"/>
          </p:cNvSpPr>
          <p:nvPr>
            <p:ph type="sldNum" sz="quarter" idx="5"/>
          </p:nvPr>
        </p:nvSpPr>
        <p:spPr/>
        <p:txBody>
          <a:bodyPr/>
          <a:lstStyle/>
          <a:p>
            <a:fld id="{F9DA259D-87B2-48A8-8896-0559A1CBD787}" type="slidenum">
              <a:rPr lang="en-GB" smtClean="0"/>
              <a:t>1</a:t>
            </a:fld>
            <a:endParaRPr lang="en-GB"/>
          </a:p>
        </p:txBody>
      </p:sp>
    </p:spTree>
    <p:extLst>
      <p:ext uri="{BB962C8B-B14F-4D97-AF65-F5344CB8AC3E}">
        <p14:creationId xmlns:p14="http://schemas.microsoft.com/office/powerpoint/2010/main" val="1457605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cs typeface="Calibri"/>
            </a:endParaRPr>
          </a:p>
        </p:txBody>
      </p:sp>
      <p:sp>
        <p:nvSpPr>
          <p:cNvPr id="4" name="Symbol zastępczy numeru slajdu 3"/>
          <p:cNvSpPr>
            <a:spLocks noGrp="1"/>
          </p:cNvSpPr>
          <p:nvPr>
            <p:ph type="sldNum" sz="quarter" idx="5"/>
          </p:nvPr>
        </p:nvSpPr>
        <p:spPr/>
        <p:txBody>
          <a:bodyPr/>
          <a:lstStyle/>
          <a:p>
            <a:fld id="{F9DA259D-87B2-48A8-8896-0559A1CBD787}" type="slidenum">
              <a:rPr lang="en-GB" smtClean="0"/>
              <a:t>2</a:t>
            </a:fld>
            <a:endParaRPr lang="en-GB"/>
          </a:p>
        </p:txBody>
      </p:sp>
    </p:spTree>
    <p:extLst>
      <p:ext uri="{BB962C8B-B14F-4D97-AF65-F5344CB8AC3E}">
        <p14:creationId xmlns:p14="http://schemas.microsoft.com/office/powerpoint/2010/main" val="2665672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9DA259D-87B2-48A8-8896-0559A1CBD787}" type="slidenum">
              <a:rPr lang="en-GB" smtClean="0"/>
              <a:t>3</a:t>
            </a:fld>
            <a:endParaRPr lang="en-GB"/>
          </a:p>
        </p:txBody>
      </p:sp>
    </p:spTree>
    <p:extLst>
      <p:ext uri="{BB962C8B-B14F-4D97-AF65-F5344CB8AC3E}">
        <p14:creationId xmlns:p14="http://schemas.microsoft.com/office/powerpoint/2010/main" val="293451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9DA259D-87B2-48A8-8896-0559A1CBD787}" type="slidenum">
              <a:rPr lang="en-GB" smtClean="0"/>
              <a:t>4</a:t>
            </a:fld>
            <a:endParaRPr lang="en-GB"/>
          </a:p>
        </p:txBody>
      </p:sp>
    </p:spTree>
    <p:extLst>
      <p:ext uri="{BB962C8B-B14F-4D97-AF65-F5344CB8AC3E}">
        <p14:creationId xmlns:p14="http://schemas.microsoft.com/office/powerpoint/2010/main" val="396809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a:t>Due to the limited number of results, we aggregate them. The higher the resolution, the higher the quality rating. The overall resolution has a correlation of 0.81. This means that as the resolution increases, there is a strong positive correlation with the quality ratings given by the participants. However, it's worth to note that correlation does not imply causality, other factors such as network conditions, device capabilities, and personal preferences may also affect the quality rating.</a:t>
            </a:r>
            <a:endParaRPr lang="pl-PL"/>
          </a:p>
        </p:txBody>
      </p:sp>
      <p:sp>
        <p:nvSpPr>
          <p:cNvPr id="4" name="Symbol zastępczy numeru slajdu 3"/>
          <p:cNvSpPr>
            <a:spLocks noGrp="1"/>
          </p:cNvSpPr>
          <p:nvPr>
            <p:ph type="sldNum" sz="quarter" idx="5"/>
          </p:nvPr>
        </p:nvSpPr>
        <p:spPr/>
        <p:txBody>
          <a:bodyPr/>
          <a:lstStyle/>
          <a:p>
            <a:fld id="{F9DA259D-87B2-48A8-8896-0559A1CBD787}" type="slidenum">
              <a:rPr lang="en-GB" smtClean="0"/>
              <a:t>5</a:t>
            </a:fld>
            <a:endParaRPr lang="en-GB"/>
          </a:p>
        </p:txBody>
      </p:sp>
    </p:spTree>
    <p:extLst>
      <p:ext uri="{BB962C8B-B14F-4D97-AF65-F5344CB8AC3E}">
        <p14:creationId xmlns:p14="http://schemas.microsoft.com/office/powerpoint/2010/main" val="2508092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DA259D-87B2-48A8-8896-0559A1CBD787}" type="slidenum">
              <a:rPr lang="en-GB" smtClean="0"/>
              <a:t>11</a:t>
            </a:fld>
            <a:endParaRPr lang="en-GB"/>
          </a:p>
        </p:txBody>
      </p:sp>
    </p:spTree>
    <p:extLst>
      <p:ext uri="{BB962C8B-B14F-4D97-AF65-F5344CB8AC3E}">
        <p14:creationId xmlns:p14="http://schemas.microsoft.com/office/powerpoint/2010/main" val="3758009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dk2"/>
                </a:solidFill>
              </a:defRPr>
            </a:lvl1pPr>
          </a:lstStyle>
          <a:p>
            <a:fld id="{D5906656-A9BE-4917-BFD7-16C60DDEE872}" type="datetime1">
              <a:rPr lang="nb-NO" smtClean="0"/>
              <a:t>18.06.2023</a:t>
            </a:fld>
            <a:endParaRPr lang="nb-NO"/>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dk2"/>
                </a:solidFill>
              </a:defRPr>
            </a:lvl1pPr>
          </a:lstStyle>
          <a:p>
            <a:pPr lvl="0"/>
            <a:r>
              <a:rPr lang="nb-NO" err="1"/>
              <a:t>Name</a:t>
            </a:r>
            <a:endParaRPr lang="en-GB"/>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dk2"/>
                </a:solidFill>
              </a:defRPr>
            </a:lvl1pPr>
          </a:lstStyle>
          <a:p>
            <a:pPr lvl="0"/>
            <a:r>
              <a:rPr lang="nb-NO" err="1"/>
              <a:t>Title</a:t>
            </a:r>
            <a:endParaRPr lang="en-GB"/>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dk2"/>
                </a:solidFill>
              </a:defRPr>
            </a:lvl1pPr>
          </a:lstStyle>
          <a:p>
            <a:pPr lvl="0"/>
            <a:r>
              <a:rPr lang="nb-NO"/>
              <a:t>Office</a:t>
            </a:r>
            <a:endParaRPr lang="en-GB"/>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dk2"/>
                </a:solidFill>
              </a:defRPr>
            </a:lvl1pPr>
          </a:lstStyle>
          <a:p>
            <a:pPr lvl="0"/>
            <a:r>
              <a:rPr lang="nb-NO"/>
              <a:t>Company</a:t>
            </a:r>
            <a:endParaRPr lang="en-GB"/>
          </a:p>
        </p:txBody>
      </p:sp>
      <p:pic>
        <p:nvPicPr>
          <p:cNvPr id="11" name="Bild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0157" y="684923"/>
            <a:ext cx="2386994" cy="1673749"/>
          </a:xfrm>
          <a:prstGeom prst="rect">
            <a:avLst/>
          </a:prstGeom>
        </p:spPr>
      </p:pic>
    </p:spTree>
    <p:extLst>
      <p:ext uri="{BB962C8B-B14F-4D97-AF65-F5344CB8AC3E}">
        <p14:creationId xmlns:p14="http://schemas.microsoft.com/office/powerpoint/2010/main" val="184655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310868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Orange">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5742718" y="1168400"/>
            <a:ext cx="17375190" cy="11111129"/>
          </a:xfrm>
          <a:prstGeom prst="rect">
            <a:avLst/>
          </a:prstGeom>
        </p:spPr>
        <p:txBody>
          <a:bodyPr lIns="0" tIns="0" rIns="0" bIns="0"/>
          <a:lstStyle>
            <a:lvl1pPr>
              <a:defRPr/>
            </a:lvl1pPr>
          </a:lstStyle>
          <a:p>
            <a:r>
              <a:rPr lang="en-GB"/>
              <a:t>Click the icon to add a chart</a:t>
            </a:r>
          </a:p>
        </p:txBody>
      </p:sp>
      <p:sp>
        <p:nvSpPr>
          <p:cNvPr id="6" name="Plassholder for innhold 2"/>
          <p:cNvSpPr>
            <a:spLocks noGrp="1"/>
          </p:cNvSpPr>
          <p:nvPr>
            <p:ph idx="12"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8"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922626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tabell">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73658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tabell Orang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5742718" y="1168400"/>
            <a:ext cx="17375191" cy="11111129"/>
          </a:xfrm>
          <a:prstGeom prst="rect">
            <a:avLst/>
          </a:prstGeom>
        </p:spPr>
        <p:txBody>
          <a:bodyPr lIns="0" tIns="0" rIns="0" bIns="0"/>
          <a:lstStyle>
            <a:lvl1pPr>
              <a:defRPr/>
            </a:lvl1pPr>
          </a:lstStyle>
          <a:p>
            <a:r>
              <a:rPr lang="en-GB"/>
              <a:t>Click on the icon to add a table</a:t>
            </a:r>
          </a:p>
        </p:txBody>
      </p:sp>
      <p:sp>
        <p:nvSpPr>
          <p:cNvPr id="8"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3" hasCustomPrompt="1"/>
          </p:nvPr>
        </p:nvSpPr>
        <p:spPr>
          <a:xfrm>
            <a:off x="1259560" y="1168400"/>
            <a:ext cx="4010673" cy="461665"/>
          </a:xfrm>
        </p:spPr>
        <p:txBody>
          <a:bodyPr wrap="square">
            <a:spAutoFit/>
          </a:bodyPr>
          <a:lstStyle>
            <a:lvl1pPr marL="0" indent="0">
              <a:buNone/>
              <a:defRPr b="1">
                <a:solidFill>
                  <a:srgbClr val="C00000"/>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4919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eloverskrift Orange">
    <p:bg>
      <p:bgPr>
        <a:solidFill>
          <a:srgbClr val="C00000"/>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0320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eloverskrift Grønn">
    <p:bg>
      <p:bgPr>
        <a:solidFill>
          <a:srgbClr val="3EAF79"/>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825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eloverskrift Blå">
    <p:bg>
      <p:bgPr>
        <a:solidFill>
          <a:srgbClr val="0F3C74"/>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1260157" y="5633541"/>
            <a:ext cx="21028462" cy="1384995"/>
          </a:xfrm>
        </p:spPr>
        <p:txBody>
          <a:bodyPr anchor="ctr"/>
          <a:lstStyle>
            <a:lvl1pPr>
              <a:defRPr sz="9000">
                <a:solidFill>
                  <a:schemeClr val="lt1"/>
                </a:solidFill>
              </a:defRPr>
            </a:lvl1pPr>
          </a:lstStyle>
          <a:p>
            <a:r>
              <a:rPr lang="nb-NO" err="1"/>
              <a:t>Click</a:t>
            </a:r>
            <a:r>
              <a:rPr lang="nb-NO"/>
              <a:t> to </a:t>
            </a:r>
            <a:r>
              <a:rPr lang="nb-NO" err="1"/>
              <a:t>add</a:t>
            </a:r>
            <a:r>
              <a:rPr lang="nb-NO"/>
              <a:t> </a:t>
            </a:r>
            <a:r>
              <a:rPr lang="nb-NO" err="1"/>
              <a:t>title</a:t>
            </a:r>
            <a:endParaRPr lang="nb-NO"/>
          </a:p>
        </p:txBody>
      </p:sp>
      <p:sp>
        <p:nvSpPr>
          <p:cNvPr id="7"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13"/>
          <p:cNvSpPr>
            <a:spLocks noChangeShapeType="1"/>
          </p:cNvSpPr>
          <p:nvPr userDrawn="1"/>
        </p:nvSpPr>
        <p:spPr bwMode="auto">
          <a:xfrm>
            <a:off x="2062163" y="13065857"/>
            <a:ext cx="393700"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Line 14"/>
          <p:cNvSpPr>
            <a:spLocks noChangeShapeType="1"/>
          </p:cNvSpPr>
          <p:nvPr userDrawn="1"/>
        </p:nvSpPr>
        <p:spPr bwMode="auto">
          <a:xfrm>
            <a:off x="2455863" y="13065857"/>
            <a:ext cx="219249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02341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3543261"/>
            <a:ext cx="18332511" cy="1231106"/>
          </a:xfrm>
        </p:spPr>
        <p:txBody>
          <a:bodyPr wrap="square" lIns="0" tIns="0" rIns="0" bIns="0" anchor="ctr">
            <a:spAutoFit/>
          </a:bodyPr>
          <a:lstStyle>
            <a:lvl1pPr algn="l">
              <a:defRPr sz="8000" b="1">
                <a:solidFill>
                  <a:schemeClr val="bg1"/>
                </a:solidFill>
              </a:defRPr>
            </a:lvl1pPr>
          </a:lstStyle>
          <a:p>
            <a:r>
              <a:rPr lang="nb-NO" err="1"/>
              <a:t>Click</a:t>
            </a:r>
            <a:r>
              <a:rPr lang="nb-NO"/>
              <a:t> to </a:t>
            </a:r>
            <a:r>
              <a:rPr lang="nb-NO" err="1"/>
              <a:t>add</a:t>
            </a:r>
            <a:r>
              <a:rPr lang="nb-NO"/>
              <a:t> </a:t>
            </a:r>
            <a:r>
              <a:rPr lang="nb-NO" err="1"/>
              <a:t>title</a:t>
            </a:r>
            <a:endParaRPr lang="nb-NO"/>
          </a:p>
        </p:txBody>
      </p:sp>
      <p:sp>
        <p:nvSpPr>
          <p:cNvPr id="7" name="Plassholder for tekst 6"/>
          <p:cNvSpPr>
            <a:spLocks noGrp="1"/>
          </p:cNvSpPr>
          <p:nvPr>
            <p:ph type="body" sz="quarter" idx="10" hasCustomPrompt="1"/>
          </p:nvPr>
        </p:nvSpPr>
        <p:spPr>
          <a:xfrm>
            <a:off x="1260474" y="5161524"/>
            <a:ext cx="18332193" cy="2154238"/>
          </a:xfrm>
        </p:spPr>
        <p:txBody>
          <a:bodyPr/>
          <a:lstStyle>
            <a:lvl1pPr marL="0" indent="0">
              <a:buNone/>
              <a:defRPr b="1">
                <a:solidFill>
                  <a:schemeClr val="bg1"/>
                </a:solidFill>
              </a:defRPr>
            </a:lvl1pPr>
            <a:lvl2pPr marL="914263" indent="0">
              <a:buNone/>
              <a:defRPr b="1">
                <a:solidFill>
                  <a:schemeClr val="bg1"/>
                </a:solidFill>
              </a:defRPr>
            </a:lvl2pPr>
            <a:lvl3pPr marL="1828526" indent="0">
              <a:buNone/>
              <a:defRPr b="1">
                <a:solidFill>
                  <a:schemeClr val="bg1"/>
                </a:solidFill>
              </a:defRPr>
            </a:lvl3pPr>
            <a:lvl4pPr marL="2742789" indent="0">
              <a:buNone/>
              <a:defRPr b="1">
                <a:solidFill>
                  <a:schemeClr val="bg1"/>
                </a:solidFill>
              </a:defRPr>
            </a:lvl4pPr>
            <a:lvl5pPr marL="3657052" indent="0">
              <a:buNone/>
              <a:defRPr b="1">
                <a:solidFill>
                  <a:schemeClr val="bg1"/>
                </a:solidFill>
              </a:defRPr>
            </a:lvl5pPr>
          </a:lstStyle>
          <a:p>
            <a:pPr lvl="0"/>
            <a:r>
              <a:rPr lang="nb-NO" err="1"/>
              <a:t>Click</a:t>
            </a:r>
            <a:r>
              <a:rPr lang="nb-NO"/>
              <a:t> to </a:t>
            </a:r>
            <a:r>
              <a:rPr lang="nb-NO" err="1"/>
              <a:t>add</a:t>
            </a:r>
            <a:r>
              <a:rPr lang="nb-NO"/>
              <a:t> </a:t>
            </a:r>
            <a:r>
              <a:rPr lang="nb-NO" err="1"/>
              <a:t>text</a:t>
            </a:r>
            <a:endParaRPr lang="nb-NO"/>
          </a:p>
        </p:txBody>
      </p:sp>
      <p:pic>
        <p:nvPicPr>
          <p:cNvPr id="6" name="Bil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0157" y="679210"/>
            <a:ext cx="2386994" cy="1674884"/>
          </a:xfrm>
          <a:prstGeom prst="rect">
            <a:avLst/>
          </a:prstGeom>
        </p:spPr>
      </p:pic>
    </p:spTree>
    <p:extLst>
      <p:ext uri="{BB962C8B-B14F-4D97-AF65-F5344CB8AC3E}">
        <p14:creationId xmlns:p14="http://schemas.microsoft.com/office/powerpoint/2010/main" val="246864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91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bakgrunnsbilde">
    <p:bg>
      <p:bgPr>
        <a:blipFill>
          <a:blip r:embed="rId2"/>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260157" y="6382328"/>
            <a:ext cx="18332511" cy="1231106"/>
          </a:xfrm>
        </p:spPr>
        <p:txBody>
          <a:bodyPr wrap="square" lIns="0" tIns="0" rIns="0" bIns="0" anchor="ctr">
            <a:spAutoFit/>
          </a:bodyPr>
          <a:lstStyle>
            <a:lvl1pPr algn="l">
              <a:defRPr sz="8000">
                <a:solidFill>
                  <a:schemeClr val="bg1"/>
                </a:solidFill>
              </a:defRPr>
            </a:lvl1pPr>
          </a:lstStyle>
          <a:p>
            <a:r>
              <a:rPr lang="nb-NO" err="1"/>
              <a:t>Click</a:t>
            </a:r>
            <a:r>
              <a:rPr lang="nb-NO"/>
              <a:t> to </a:t>
            </a:r>
            <a:r>
              <a:rPr lang="nb-NO" err="1"/>
              <a:t>add</a:t>
            </a:r>
            <a:r>
              <a:rPr lang="nb-NO"/>
              <a:t> </a:t>
            </a:r>
            <a:r>
              <a:rPr lang="nb-NO" err="1"/>
              <a:t>title</a:t>
            </a:r>
            <a:endParaRPr lang="nb-NO"/>
          </a:p>
        </p:txBody>
      </p:sp>
      <p:sp>
        <p:nvSpPr>
          <p:cNvPr id="4" name="Plassholder for dato 3"/>
          <p:cNvSpPr>
            <a:spLocks noGrp="1"/>
          </p:cNvSpPr>
          <p:nvPr>
            <p:ph type="dt" sz="half" idx="10"/>
          </p:nvPr>
        </p:nvSpPr>
        <p:spPr>
          <a:xfrm>
            <a:off x="19136392" y="12705989"/>
            <a:ext cx="3985698" cy="461665"/>
          </a:xfrm>
          <a:prstGeom prst="rect">
            <a:avLst/>
          </a:prstGeom>
        </p:spPr>
        <p:txBody>
          <a:bodyPr anchor="b">
            <a:spAutoFit/>
          </a:bodyPr>
          <a:lstStyle>
            <a:lvl1pPr>
              <a:defRPr sz="3000">
                <a:solidFill>
                  <a:schemeClr val="bg1"/>
                </a:solidFill>
              </a:defRPr>
            </a:lvl1pPr>
          </a:lstStyle>
          <a:p>
            <a:fld id="{35900153-C3D1-4B62-A437-E57CAB8AEB13}" type="datetime1">
              <a:rPr lang="nb-NO" smtClean="0"/>
              <a:t>18.06.2023</a:t>
            </a:fld>
            <a:endParaRPr lang="nb-NO"/>
          </a:p>
        </p:txBody>
      </p:sp>
      <p:sp>
        <p:nvSpPr>
          <p:cNvPr id="13" name="Plassholder for tekst 12"/>
          <p:cNvSpPr>
            <a:spLocks noGrp="1"/>
          </p:cNvSpPr>
          <p:nvPr>
            <p:ph type="body" sz="quarter" idx="13" hasCustomPrompt="1"/>
          </p:nvPr>
        </p:nvSpPr>
        <p:spPr>
          <a:xfrm>
            <a:off x="1260157" y="12153389"/>
            <a:ext cx="4220063" cy="461665"/>
          </a:xfrm>
        </p:spPr>
        <p:txBody>
          <a:bodyPr anchor="b">
            <a:spAutoFit/>
          </a:bodyPr>
          <a:lstStyle>
            <a:lvl1pPr marL="0" indent="0">
              <a:buNone/>
              <a:defRPr b="1">
                <a:solidFill>
                  <a:schemeClr val="bg1"/>
                </a:solidFill>
              </a:defRPr>
            </a:lvl1pPr>
          </a:lstStyle>
          <a:p>
            <a:pPr lvl="0"/>
            <a:r>
              <a:rPr lang="nb-NO" err="1"/>
              <a:t>Name</a:t>
            </a:r>
            <a:endParaRPr lang="en-GB"/>
          </a:p>
        </p:txBody>
      </p:sp>
      <p:sp>
        <p:nvSpPr>
          <p:cNvPr id="14" name="Plassholder for tekst 12"/>
          <p:cNvSpPr>
            <a:spLocks noGrp="1"/>
          </p:cNvSpPr>
          <p:nvPr>
            <p:ph type="body" sz="quarter" idx="14" hasCustomPrompt="1"/>
          </p:nvPr>
        </p:nvSpPr>
        <p:spPr>
          <a:xfrm>
            <a:off x="1260157" y="12707725"/>
            <a:ext cx="4220063" cy="461665"/>
          </a:xfrm>
        </p:spPr>
        <p:txBody>
          <a:bodyPr anchor="b">
            <a:spAutoFit/>
          </a:bodyPr>
          <a:lstStyle>
            <a:lvl1pPr marL="0" indent="0">
              <a:buNone/>
              <a:defRPr b="1">
                <a:solidFill>
                  <a:schemeClr val="bg1"/>
                </a:solidFill>
              </a:defRPr>
            </a:lvl1pPr>
          </a:lstStyle>
          <a:p>
            <a:pPr lvl="0"/>
            <a:r>
              <a:rPr lang="nb-NO" err="1"/>
              <a:t>Title</a:t>
            </a:r>
            <a:endParaRPr lang="en-GB"/>
          </a:p>
        </p:txBody>
      </p:sp>
      <p:sp>
        <p:nvSpPr>
          <p:cNvPr id="17" name="Plassholder for tekst 12"/>
          <p:cNvSpPr>
            <a:spLocks noGrp="1"/>
          </p:cNvSpPr>
          <p:nvPr>
            <p:ph type="body" sz="quarter" idx="15" hasCustomPrompt="1"/>
          </p:nvPr>
        </p:nvSpPr>
        <p:spPr>
          <a:xfrm>
            <a:off x="10200074" y="12146546"/>
            <a:ext cx="6767125" cy="461665"/>
          </a:xfrm>
        </p:spPr>
        <p:txBody>
          <a:bodyPr wrap="square" anchor="b">
            <a:spAutoFit/>
          </a:bodyPr>
          <a:lstStyle>
            <a:lvl1pPr marL="0" indent="0">
              <a:buNone/>
              <a:defRPr b="0">
                <a:solidFill>
                  <a:schemeClr val="bg1"/>
                </a:solidFill>
              </a:defRPr>
            </a:lvl1pPr>
          </a:lstStyle>
          <a:p>
            <a:pPr lvl="0"/>
            <a:r>
              <a:rPr lang="nb-NO"/>
              <a:t>Office</a:t>
            </a:r>
            <a:endParaRPr lang="en-GB"/>
          </a:p>
        </p:txBody>
      </p:sp>
      <p:sp>
        <p:nvSpPr>
          <p:cNvPr id="18" name="Plassholder for tekst 12"/>
          <p:cNvSpPr>
            <a:spLocks noGrp="1"/>
          </p:cNvSpPr>
          <p:nvPr>
            <p:ph type="body" sz="quarter" idx="16" hasCustomPrompt="1"/>
          </p:nvPr>
        </p:nvSpPr>
        <p:spPr>
          <a:xfrm>
            <a:off x="10200075" y="12705989"/>
            <a:ext cx="6767125" cy="461665"/>
          </a:xfrm>
        </p:spPr>
        <p:txBody>
          <a:bodyPr wrap="square" anchor="b">
            <a:spAutoFit/>
          </a:bodyPr>
          <a:lstStyle>
            <a:lvl1pPr marL="0" indent="0">
              <a:buNone/>
              <a:defRPr b="0">
                <a:solidFill>
                  <a:schemeClr val="bg1"/>
                </a:solidFill>
              </a:defRPr>
            </a:lvl1pPr>
          </a:lstStyle>
          <a:p>
            <a:pPr lvl="0"/>
            <a:r>
              <a:rPr lang="nb-NO"/>
              <a:t>Company</a:t>
            </a:r>
            <a:endParaRPr lang="en-GB"/>
          </a:p>
        </p:txBody>
      </p:sp>
      <p:pic>
        <p:nvPicPr>
          <p:cNvPr id="5" name="Bil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60157" y="679210"/>
            <a:ext cx="2386994" cy="1674884"/>
          </a:xfrm>
          <a:prstGeom prst="rect">
            <a:avLst/>
          </a:prstGeom>
        </p:spPr>
      </p:pic>
    </p:spTree>
    <p:extLst>
      <p:ext uri="{BB962C8B-B14F-4D97-AF65-F5344CB8AC3E}">
        <p14:creationId xmlns:p14="http://schemas.microsoft.com/office/powerpoint/2010/main" val="2258077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639579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Orange">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solidFill>
                  <a:srgbClr val="D8222C"/>
                </a:solidFill>
              </a:defRPr>
            </a:lvl1pPr>
          </a:lstStyle>
          <a:p>
            <a:r>
              <a:rPr lang="nb-NO" err="1"/>
              <a:t>Click</a:t>
            </a:r>
            <a:r>
              <a:rPr lang="nb-NO"/>
              <a:t> to </a:t>
            </a:r>
            <a:r>
              <a:rPr lang="nb-NO" err="1"/>
              <a:t>add</a:t>
            </a:r>
            <a:r>
              <a:rPr lang="nb-NO"/>
              <a:t> </a:t>
            </a:r>
            <a:r>
              <a:rPr lang="nb-NO" err="1"/>
              <a:t>title</a:t>
            </a:r>
            <a:endParaRPr lang="nb-NO"/>
          </a:p>
        </p:txBody>
      </p:sp>
      <p:sp>
        <p:nvSpPr>
          <p:cNvPr id="3" name="Plassholder for innhold 2"/>
          <p:cNvSpPr>
            <a:spLocks noGrp="1"/>
          </p:cNvSpPr>
          <p:nvPr>
            <p:ph idx="1" hasCustomPrompt="1"/>
          </p:nvPr>
        </p:nvSpPr>
        <p:spPr>
          <a:xfrm>
            <a:off x="1260386" y="3091543"/>
            <a:ext cx="21861705"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0" hasCustomPrompt="1"/>
          </p:nvPr>
        </p:nvSpPr>
        <p:spPr>
          <a:xfrm>
            <a:off x="1259560" y="2630802"/>
            <a:ext cx="21861704" cy="461665"/>
          </a:xfrm>
        </p:spPr>
        <p:txBody>
          <a:bodyPr>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53742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innhold og bild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solidFill>
                  <a:srgbClr val="0F3C74"/>
                </a:solidFill>
              </a:defRPr>
            </a:lvl1pPr>
          </a:lstStyle>
          <a:p>
            <a:r>
              <a:rPr lang="nb-NO" err="1"/>
              <a:t>Click</a:t>
            </a:r>
            <a:r>
              <a:rPr lang="nb-NO"/>
              <a:t> to </a:t>
            </a:r>
            <a:r>
              <a:rPr lang="nb-NO" err="1"/>
              <a:t>add</a:t>
            </a:r>
            <a:r>
              <a:rPr lang="nb-NO"/>
              <a:t> </a:t>
            </a:r>
            <a:r>
              <a:rPr lang="nb-NO" err="1"/>
              <a:t>title</a:t>
            </a:r>
            <a:endParaRPr lang="nb-NO"/>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878700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innhold og bilde Orange">
    <p:spTree>
      <p:nvGrpSpPr>
        <p:cNvPr id="1" name=""/>
        <p:cNvGrpSpPr/>
        <p:nvPr/>
      </p:nvGrpSpPr>
      <p:grpSpPr>
        <a:xfrm>
          <a:off x="0" y="0"/>
          <a:ext cx="0" cy="0"/>
          <a:chOff x="0" y="0"/>
          <a:chExt cx="0" cy="0"/>
        </a:xfrm>
      </p:grpSpPr>
      <p:sp>
        <p:nvSpPr>
          <p:cNvPr id="7" name="Rektangel 6"/>
          <p:cNvSpPr/>
          <p:nvPr userDrawn="1"/>
        </p:nvSpPr>
        <p:spPr>
          <a:xfrm>
            <a:off x="14689837" y="-1"/>
            <a:ext cx="9690988"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14689837" y="-1"/>
            <a:ext cx="9690988" cy="13714413"/>
          </a:xfrm>
        </p:spPr>
        <p:txBody>
          <a:bodyPr/>
          <a:lstStyle>
            <a:lvl1pPr>
              <a:defRPr/>
            </a:lvl1pPr>
          </a:lstStyle>
          <a:p>
            <a:r>
              <a:rPr lang="en-GB"/>
              <a:t>Click the icon to add picture</a:t>
            </a:r>
          </a:p>
        </p:txBody>
      </p:sp>
      <p:sp>
        <p:nvSpPr>
          <p:cNvPr id="2" name="Tittel 1"/>
          <p:cNvSpPr>
            <a:spLocks noGrp="1"/>
          </p:cNvSpPr>
          <p:nvPr>
            <p:ph type="title" hasCustomPrompt="1"/>
          </p:nvPr>
        </p:nvSpPr>
        <p:spPr>
          <a:xfrm>
            <a:off x="1260387" y="1097394"/>
            <a:ext cx="12277305" cy="1077218"/>
          </a:xfrm>
        </p:spPr>
        <p:txBody>
          <a:bodyPr/>
          <a:lstStyle>
            <a:lvl1pPr>
              <a:defRPr>
                <a:solidFill>
                  <a:srgbClr val="D8222C"/>
                </a:solidFill>
              </a:defRPr>
            </a:lvl1pPr>
          </a:lstStyle>
          <a:p>
            <a:r>
              <a:rPr lang="nb-NO" err="1"/>
              <a:t>Click</a:t>
            </a:r>
            <a:r>
              <a:rPr lang="nb-NO"/>
              <a:t> to </a:t>
            </a:r>
            <a:r>
              <a:rPr lang="nb-NO" err="1"/>
              <a:t>add</a:t>
            </a:r>
            <a:r>
              <a:rPr lang="nb-NO"/>
              <a:t> </a:t>
            </a:r>
            <a:r>
              <a:rPr lang="nb-NO" err="1"/>
              <a:t>title</a:t>
            </a:r>
            <a:endParaRPr lang="nb-NO"/>
          </a:p>
        </p:txBody>
      </p:sp>
      <p:sp>
        <p:nvSpPr>
          <p:cNvPr id="8" name="Plassholder for innhold 2"/>
          <p:cNvSpPr>
            <a:spLocks noGrp="1"/>
          </p:cNvSpPr>
          <p:nvPr>
            <p:ph idx="1" hasCustomPrompt="1"/>
          </p:nvPr>
        </p:nvSpPr>
        <p:spPr>
          <a:xfrm>
            <a:off x="1260387" y="3091543"/>
            <a:ext cx="12277306" cy="9187986"/>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9" name="Plassholder for tekst 8"/>
          <p:cNvSpPr>
            <a:spLocks noGrp="1"/>
          </p:cNvSpPr>
          <p:nvPr>
            <p:ph type="body" sz="quarter" idx="11" hasCustomPrompt="1"/>
          </p:nvPr>
        </p:nvSpPr>
        <p:spPr>
          <a:xfrm>
            <a:off x="1259560" y="2630802"/>
            <a:ext cx="12277305" cy="461665"/>
          </a:xfrm>
        </p:spPr>
        <p:txBody>
          <a:bodyPr wrap="square">
            <a:spAutoFit/>
          </a:bodyPr>
          <a:lstStyle>
            <a:lvl1pPr marL="0" indent="0">
              <a:buNone/>
              <a:defRPr b="1">
                <a:solidFill>
                  <a:srgbClr val="D8222C"/>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15327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lvl1pPr>
              <a:defRPr/>
            </a:lvl1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11" name="Plassholder for tekst 8"/>
          <p:cNvSpPr>
            <a:spLocks noGrp="1"/>
          </p:cNvSpPr>
          <p:nvPr>
            <p:ph type="body" sz="quarter" idx="12" hasCustomPrompt="1"/>
          </p:nvPr>
        </p:nvSpPr>
        <p:spPr>
          <a:xfrm>
            <a:off x="1260386" y="1167476"/>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222773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Orange">
    <p:spTree>
      <p:nvGrpSpPr>
        <p:cNvPr id="1" name=""/>
        <p:cNvGrpSpPr/>
        <p:nvPr/>
      </p:nvGrpSpPr>
      <p:grpSpPr>
        <a:xfrm>
          <a:off x="0" y="0"/>
          <a:ext cx="0" cy="0"/>
          <a:chOff x="0" y="0"/>
          <a:chExt cx="0" cy="0"/>
        </a:xfrm>
      </p:grpSpPr>
      <p:sp>
        <p:nvSpPr>
          <p:cNvPr id="7" name="Rektangel 6"/>
          <p:cNvSpPr/>
          <p:nvPr userDrawn="1"/>
        </p:nvSpPr>
        <p:spPr>
          <a:xfrm>
            <a:off x="5742718" y="-1"/>
            <a:ext cx="18638107" cy="13714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assholder for bilde 4"/>
          <p:cNvSpPr>
            <a:spLocks noGrp="1"/>
          </p:cNvSpPr>
          <p:nvPr>
            <p:ph type="pic" sz="quarter" idx="10" hasCustomPrompt="1"/>
          </p:nvPr>
        </p:nvSpPr>
        <p:spPr>
          <a:xfrm>
            <a:off x="5742717" y="-1"/>
            <a:ext cx="18638107" cy="13714413"/>
          </a:xfrm>
        </p:spPr>
        <p:txBody>
          <a:bodyPr/>
          <a:lstStyle>
            <a:lvl1pPr>
              <a:defRPr/>
            </a:lvl1pPr>
          </a:lstStyle>
          <a:p>
            <a:r>
              <a:rPr lang="en-GB"/>
              <a:t>Click the icon to add picture</a:t>
            </a:r>
          </a:p>
        </p:txBody>
      </p:sp>
      <p:sp>
        <p:nvSpPr>
          <p:cNvPr id="10" name="Plassholder for innhold 2"/>
          <p:cNvSpPr>
            <a:spLocks noGrp="1"/>
          </p:cNvSpPr>
          <p:nvPr>
            <p:ph idx="11" hasCustomPrompt="1"/>
          </p:nvPr>
        </p:nvSpPr>
        <p:spPr>
          <a:xfrm>
            <a:off x="1260386" y="1629141"/>
            <a:ext cx="4010673" cy="10650388"/>
          </a:xfrm>
        </p:spPr>
        <p:txBody>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11" name="Plassholder for tekst 8"/>
          <p:cNvSpPr>
            <a:spLocks noGrp="1"/>
          </p:cNvSpPr>
          <p:nvPr>
            <p:ph type="body" sz="quarter" idx="12" hasCustomPrompt="1"/>
          </p:nvPr>
        </p:nvSpPr>
        <p:spPr>
          <a:xfrm>
            <a:off x="1259560" y="1168400"/>
            <a:ext cx="4010673" cy="461665"/>
          </a:xfrm>
        </p:spPr>
        <p:txBody>
          <a:bodyPr wrap="square">
            <a:spAutoFit/>
          </a:bodyPr>
          <a:lstStyle>
            <a:lvl1pPr marL="0" indent="0">
              <a:buNone/>
              <a:defRPr b="1">
                <a:solidFill>
                  <a:srgbClr val="0F3C74"/>
                </a:solidFill>
              </a:defRPr>
            </a:lvl1pPr>
          </a:lstStyle>
          <a:p>
            <a:pPr lvl="0"/>
            <a:r>
              <a:rPr lang="nb-NO" err="1"/>
              <a:t>Click</a:t>
            </a:r>
            <a:r>
              <a:rPr lang="nb-NO"/>
              <a:t> to </a:t>
            </a:r>
            <a:r>
              <a:rPr lang="nb-NO" err="1"/>
              <a:t>add</a:t>
            </a:r>
            <a:r>
              <a:rPr lang="nb-NO"/>
              <a:t> </a:t>
            </a:r>
            <a:r>
              <a:rPr lang="nb-NO" err="1"/>
              <a:t>subtitle</a:t>
            </a:r>
            <a:endParaRPr lang="en-GB"/>
          </a:p>
        </p:txBody>
      </p:sp>
    </p:spTree>
    <p:extLst>
      <p:ext uri="{BB962C8B-B14F-4D97-AF65-F5344CB8AC3E}">
        <p14:creationId xmlns:p14="http://schemas.microsoft.com/office/powerpoint/2010/main" val="274433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t bilde">
    <p:bg>
      <p:bgPr>
        <a:blipFill>
          <a:blip r:embed="rId2"/>
          <a:stretch>
            <a:fillRect/>
          </a:stretch>
        </a:blipFill>
        <a:effectLst/>
      </p:bgPr>
    </p:bg>
    <p:spTree>
      <p:nvGrpSpPr>
        <p:cNvPr id="1" name=""/>
        <p:cNvGrpSpPr/>
        <p:nvPr/>
      </p:nvGrpSpPr>
      <p:grpSpPr>
        <a:xfrm>
          <a:off x="0" y="0"/>
          <a:ext cx="0" cy="0"/>
          <a:chOff x="0" y="0"/>
          <a:chExt cx="0" cy="0"/>
        </a:xfrm>
      </p:grpSpPr>
      <p:sp>
        <p:nvSpPr>
          <p:cNvPr id="41" name="Rectangle 5"/>
          <p:cNvSpPr>
            <a:spLocks noChangeArrowheads="1"/>
          </p:cNvSpPr>
          <p:nvPr userDrawn="1"/>
        </p:nvSpPr>
        <p:spPr bwMode="auto">
          <a:xfrm>
            <a:off x="1906588" y="12903932"/>
            <a:ext cx="155575" cy="161925"/>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2"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3" name="Rectangle 7"/>
          <p:cNvSpPr>
            <a:spLocks noChangeArrowheads="1"/>
          </p:cNvSpPr>
          <p:nvPr userDrawn="1"/>
        </p:nvSpPr>
        <p:spPr bwMode="auto">
          <a:xfrm>
            <a:off x="1277938" y="12903932"/>
            <a:ext cx="155575" cy="319088"/>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8" name="Rectangle 12"/>
          <p:cNvSpPr>
            <a:spLocks noChangeArrowheads="1"/>
          </p:cNvSpPr>
          <p:nvPr userDrawn="1"/>
        </p:nvSpPr>
        <p:spPr bwMode="auto">
          <a:xfrm>
            <a:off x="1747838" y="12589607"/>
            <a:ext cx="158750" cy="476250"/>
          </a:xfrm>
          <a:prstGeom prst="rect">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0" name="Line 14"/>
          <p:cNvSpPr>
            <a:spLocks noChangeShapeType="1"/>
          </p:cNvSpPr>
          <p:nvPr userDrawn="1"/>
        </p:nvSpPr>
        <p:spPr bwMode="auto">
          <a:xfrm>
            <a:off x="2062163" y="13065857"/>
            <a:ext cx="22318662"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1" name="Line 15"/>
          <p:cNvSpPr>
            <a:spLocks noChangeShapeType="1"/>
          </p:cNvSpPr>
          <p:nvPr userDrawn="1"/>
        </p:nvSpPr>
        <p:spPr bwMode="auto">
          <a:xfrm>
            <a:off x="6350" y="13065857"/>
            <a:ext cx="127158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21113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60386" y="1097394"/>
            <a:ext cx="21861705" cy="1077218"/>
          </a:xfrm>
          <a:prstGeom prst="rect">
            <a:avLst/>
          </a:prstGeom>
        </p:spPr>
        <p:txBody>
          <a:bodyPr vert="horz" wrap="square" lIns="0" tIns="0" rIns="0" bIns="0" rtlCol="0" anchor="ctr">
            <a:spAutoFit/>
          </a:bodyPr>
          <a:lstStyle/>
          <a:p>
            <a:r>
              <a:rPr lang="nb-NO" err="1"/>
              <a:t>Click</a:t>
            </a:r>
            <a:r>
              <a:rPr lang="nb-NO"/>
              <a:t> to </a:t>
            </a:r>
            <a:r>
              <a:rPr lang="nb-NO" err="1"/>
              <a:t>add</a:t>
            </a:r>
            <a:r>
              <a:rPr lang="nb-NO"/>
              <a:t> </a:t>
            </a:r>
            <a:r>
              <a:rPr lang="nb-NO" err="1"/>
              <a:t>title</a:t>
            </a:r>
            <a:endParaRPr lang="nb-NO"/>
          </a:p>
        </p:txBody>
      </p:sp>
      <p:sp>
        <p:nvSpPr>
          <p:cNvPr id="3" name="Plassholder for tekst 2"/>
          <p:cNvSpPr>
            <a:spLocks noGrp="1"/>
          </p:cNvSpPr>
          <p:nvPr>
            <p:ph type="body" idx="1"/>
          </p:nvPr>
        </p:nvSpPr>
        <p:spPr>
          <a:xfrm>
            <a:off x="1260386" y="2647950"/>
            <a:ext cx="21861705" cy="9631579"/>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p>
        </p:txBody>
      </p:sp>
      <p:sp>
        <p:nvSpPr>
          <p:cNvPr id="29" name="Rectangle 5"/>
          <p:cNvSpPr>
            <a:spLocks noChangeArrowheads="1"/>
          </p:cNvSpPr>
          <p:nvPr userDrawn="1"/>
        </p:nvSpPr>
        <p:spPr bwMode="auto">
          <a:xfrm>
            <a:off x="1906588" y="12903932"/>
            <a:ext cx="155575" cy="161925"/>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userDrawn="1"/>
        </p:nvSpPr>
        <p:spPr bwMode="auto">
          <a:xfrm>
            <a:off x="1433513" y="12903932"/>
            <a:ext cx="158750" cy="161925"/>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Rectangle 7"/>
          <p:cNvSpPr>
            <a:spLocks noChangeArrowheads="1"/>
          </p:cNvSpPr>
          <p:nvPr userDrawn="1"/>
        </p:nvSpPr>
        <p:spPr bwMode="auto">
          <a:xfrm>
            <a:off x="1277938" y="12903932"/>
            <a:ext cx="155575" cy="319088"/>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2" name="Freeform 8"/>
          <p:cNvSpPr>
            <a:spLocks/>
          </p:cNvSpPr>
          <p:nvPr userDrawn="1"/>
        </p:nvSpPr>
        <p:spPr bwMode="auto">
          <a:xfrm>
            <a:off x="1592263" y="12746770"/>
            <a:ext cx="155575" cy="476250"/>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12"/>
          <p:cNvSpPr>
            <a:spLocks noChangeArrowheads="1"/>
          </p:cNvSpPr>
          <p:nvPr userDrawn="1"/>
        </p:nvSpPr>
        <p:spPr bwMode="auto">
          <a:xfrm>
            <a:off x="1747838" y="12589607"/>
            <a:ext cx="158750" cy="476250"/>
          </a:xfrm>
          <a:prstGeom prst="rect">
            <a:avLst/>
          </a:prstGeom>
          <a:noFill/>
          <a:ln w="19050" cap="rnd">
            <a:solidFill>
              <a:srgbClr val="1D1E1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Line 14"/>
          <p:cNvSpPr>
            <a:spLocks noChangeShapeType="1"/>
          </p:cNvSpPr>
          <p:nvPr userDrawn="1"/>
        </p:nvSpPr>
        <p:spPr bwMode="auto">
          <a:xfrm>
            <a:off x="2062163" y="13065857"/>
            <a:ext cx="22318662"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9" name="Line 15"/>
          <p:cNvSpPr>
            <a:spLocks noChangeShapeType="1"/>
          </p:cNvSpPr>
          <p:nvPr userDrawn="1"/>
        </p:nvSpPr>
        <p:spPr bwMode="auto">
          <a:xfrm>
            <a:off x="6350" y="13065857"/>
            <a:ext cx="1271588" cy="0"/>
          </a:xfrm>
          <a:prstGeom prst="line">
            <a:avLst/>
          </a:prstGeom>
          <a:noFill/>
          <a:ln w="19050" cap="rnd">
            <a:solidFill>
              <a:srgbClr val="1D1E1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64" r:id="rId4"/>
    <p:sldLayoutId id="2147483657" r:id="rId5"/>
    <p:sldLayoutId id="2147483665" r:id="rId6"/>
    <p:sldLayoutId id="2147483658" r:id="rId7"/>
    <p:sldLayoutId id="2147483666" r:id="rId8"/>
    <p:sldLayoutId id="2147483659" r:id="rId9"/>
    <p:sldLayoutId id="2147483660" r:id="rId10"/>
    <p:sldLayoutId id="2147483667" r:id="rId11"/>
    <p:sldLayoutId id="2147483661" r:id="rId12"/>
    <p:sldLayoutId id="2147483668" r:id="rId13"/>
    <p:sldLayoutId id="2147483651" r:id="rId14"/>
    <p:sldLayoutId id="2147483669" r:id="rId15"/>
    <p:sldLayoutId id="2147483670" r:id="rId16"/>
    <p:sldLayoutId id="2147483663" r:id="rId17"/>
    <p:sldLayoutId id="2147483671" r:id="rId18"/>
  </p:sldLayoutIdLst>
  <p:hf sldNum="0" hdr="0" ftr="0"/>
  <p:txStyles>
    <p:title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p:titleStyle>
    <p:body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526" rtl="0" eaLnBrk="1" latinLnBrk="0" hangingPunct="1">
        <a:defRPr sz="3599" kern="1200">
          <a:solidFill>
            <a:schemeClr val="tx1"/>
          </a:solidFill>
          <a:latin typeface="+mn-lt"/>
          <a:ea typeface="+mn-ea"/>
          <a:cs typeface="+mn-cs"/>
        </a:defRPr>
      </a:lvl1pPr>
      <a:lvl2pPr marL="914263" algn="l" defTabSz="1828526" rtl="0" eaLnBrk="1" latinLnBrk="0" hangingPunct="1">
        <a:defRPr sz="3599" kern="1200">
          <a:solidFill>
            <a:schemeClr val="tx1"/>
          </a:solidFill>
          <a:latin typeface="+mn-lt"/>
          <a:ea typeface="+mn-ea"/>
          <a:cs typeface="+mn-cs"/>
        </a:defRPr>
      </a:lvl2pPr>
      <a:lvl3pPr marL="1828526" algn="l" defTabSz="1828526" rtl="0" eaLnBrk="1" latinLnBrk="0" hangingPunct="1">
        <a:defRPr sz="3599" kern="1200">
          <a:solidFill>
            <a:schemeClr val="tx1"/>
          </a:solidFill>
          <a:latin typeface="+mn-lt"/>
          <a:ea typeface="+mn-ea"/>
          <a:cs typeface="+mn-cs"/>
        </a:defRPr>
      </a:lvl3pPr>
      <a:lvl4pPr marL="2742789" algn="l" defTabSz="1828526" rtl="0" eaLnBrk="1" latinLnBrk="0" hangingPunct="1">
        <a:defRPr sz="3599" kern="1200">
          <a:solidFill>
            <a:schemeClr val="tx1"/>
          </a:solidFill>
          <a:latin typeface="+mn-lt"/>
          <a:ea typeface="+mn-ea"/>
          <a:cs typeface="+mn-cs"/>
        </a:defRPr>
      </a:lvl4pPr>
      <a:lvl5pPr marL="3657051" algn="l" defTabSz="1828526" rtl="0" eaLnBrk="1" latinLnBrk="0" hangingPunct="1">
        <a:defRPr sz="3599" kern="1200">
          <a:solidFill>
            <a:schemeClr val="tx1"/>
          </a:solidFill>
          <a:latin typeface="+mn-lt"/>
          <a:ea typeface="+mn-ea"/>
          <a:cs typeface="+mn-cs"/>
        </a:defRPr>
      </a:lvl5pPr>
      <a:lvl6pPr marL="4571314" algn="l" defTabSz="1828526" rtl="0" eaLnBrk="1" latinLnBrk="0" hangingPunct="1">
        <a:defRPr sz="3599" kern="1200">
          <a:solidFill>
            <a:schemeClr val="tx1"/>
          </a:solidFill>
          <a:latin typeface="+mn-lt"/>
          <a:ea typeface="+mn-ea"/>
          <a:cs typeface="+mn-cs"/>
        </a:defRPr>
      </a:lvl6pPr>
      <a:lvl7pPr marL="5485577" algn="l" defTabSz="1828526" rtl="0" eaLnBrk="1" latinLnBrk="0" hangingPunct="1">
        <a:defRPr sz="3599" kern="1200">
          <a:solidFill>
            <a:schemeClr val="tx1"/>
          </a:solidFill>
          <a:latin typeface="+mn-lt"/>
          <a:ea typeface="+mn-ea"/>
          <a:cs typeface="+mn-cs"/>
        </a:defRPr>
      </a:lvl7pPr>
      <a:lvl8pPr marL="6399840" algn="l" defTabSz="1828526" rtl="0" eaLnBrk="1" latinLnBrk="0" hangingPunct="1">
        <a:defRPr sz="3599" kern="1200">
          <a:solidFill>
            <a:schemeClr val="tx1"/>
          </a:solidFill>
          <a:latin typeface="+mn-lt"/>
          <a:ea typeface="+mn-ea"/>
          <a:cs typeface="+mn-cs"/>
        </a:defRPr>
      </a:lvl8pPr>
      <a:lvl9pPr marL="7314103" algn="l" defTabSz="1828526"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emf"/><Relationship Id="rId1" Type="http://schemas.openxmlformats.org/officeDocument/2006/relationships/slideLayout" Target="../slideLayouts/slideLayout18.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emf"/><Relationship Id="rId1" Type="http://schemas.openxmlformats.org/officeDocument/2006/relationships/slideLayout" Target="../slideLayouts/slideLayout18.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3.emf"/><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19.emf"/><Relationship Id="rId5" Type="http://schemas.openxmlformats.org/officeDocument/2006/relationships/customXml" Target="../ink/ink2.xml"/><Relationship Id="rId10" Type="http://schemas.openxmlformats.org/officeDocument/2006/relationships/image" Target="../media/image18.emf"/><Relationship Id="rId4" Type="http://schemas.openxmlformats.org/officeDocument/2006/relationships/image" Target="../media/image16.png"/><Relationship Id="rId9"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19">
            <a:extLst>
              <a:ext uri="{FF2B5EF4-FFF2-40B4-BE49-F238E27FC236}">
                <a16:creationId xmlns:a16="http://schemas.microsoft.com/office/drawing/2014/main" id="{C0AF338C-3711-7975-4F1A-C056AB090C9A}"/>
              </a:ext>
            </a:extLst>
          </p:cNvPr>
          <p:cNvPicPr>
            <a:picLocks noChangeAspect="1"/>
          </p:cNvPicPr>
          <p:nvPr/>
        </p:nvPicPr>
        <p:blipFill>
          <a:blip r:embed="rId3"/>
          <a:stretch>
            <a:fillRect/>
          </a:stretch>
        </p:blipFill>
        <p:spPr>
          <a:xfrm>
            <a:off x="578231" y="359458"/>
            <a:ext cx="2012569" cy="2253388"/>
          </a:xfrm>
          <a:prstGeom prst="rect">
            <a:avLst/>
          </a:prstGeom>
        </p:spPr>
      </p:pic>
      <p:sp>
        <p:nvSpPr>
          <p:cNvPr id="6" name="Tytuł 1">
            <a:extLst>
              <a:ext uri="{FF2B5EF4-FFF2-40B4-BE49-F238E27FC236}">
                <a16:creationId xmlns:a16="http://schemas.microsoft.com/office/drawing/2014/main" id="{E5B64593-D18B-88BD-6409-EC23D025E838}"/>
              </a:ext>
            </a:extLst>
          </p:cNvPr>
          <p:cNvSpPr txBox="1">
            <a:spLocks/>
          </p:cNvSpPr>
          <p:nvPr/>
        </p:nvSpPr>
        <p:spPr>
          <a:xfrm>
            <a:off x="2990121" y="5206779"/>
            <a:ext cx="20230827" cy="1468207"/>
          </a:xfrm>
          <a:prstGeom prst="rect">
            <a:avLst/>
          </a:prstGeom>
        </p:spPr>
        <p:txBody>
          <a:bodyPr lIns="91440" tIns="45720" rIns="91440" bIns="45720" anchor="t">
            <a:no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en-US" sz="6600" dirty="0">
                <a:solidFill>
                  <a:srgbClr val="D8222C"/>
                </a:solidFill>
              </a:rPr>
              <a:t>Experiment Precision Measures and Methods for Experiment Comparisons</a:t>
            </a:r>
            <a:endParaRPr lang="en-US" sz="6600" dirty="0">
              <a:solidFill>
                <a:srgbClr val="D8222C"/>
              </a:solidFill>
              <a:cs typeface="Arial"/>
            </a:endParaRPr>
          </a:p>
        </p:txBody>
      </p:sp>
      <p:sp>
        <p:nvSpPr>
          <p:cNvPr id="7" name="Podtytuł 2">
            <a:extLst>
              <a:ext uri="{FF2B5EF4-FFF2-40B4-BE49-F238E27FC236}">
                <a16:creationId xmlns:a16="http://schemas.microsoft.com/office/drawing/2014/main" id="{F858557D-8B8E-E57F-3F8C-972EAF60B45A}"/>
              </a:ext>
            </a:extLst>
          </p:cNvPr>
          <p:cNvSpPr txBox="1">
            <a:spLocks/>
          </p:cNvSpPr>
          <p:nvPr/>
        </p:nvSpPr>
        <p:spPr>
          <a:xfrm>
            <a:off x="2990121" y="7924868"/>
            <a:ext cx="19051732" cy="1655762"/>
          </a:xfrm>
          <a:prstGeom prst="rect">
            <a:avLst/>
          </a:prstGeom>
        </p:spPr>
        <p:txBody>
          <a:bodyPr>
            <a:noAutofit/>
          </a:bodyPr>
          <a:lstStyle>
            <a:lvl1pPr marL="457131" indent="-457131" algn="l" defTabSz="1828526" rtl="0" eaLnBrk="1" latinLnBrk="0" hangingPunct="1">
              <a:lnSpc>
                <a:spcPct val="100000"/>
              </a:lnSpc>
              <a:spcBef>
                <a:spcPts val="2000"/>
              </a:spcBef>
              <a:buFont typeface="Arial" panose="020B0604020202020204" pitchFamily="34" charset="0"/>
              <a:buChar char="•"/>
              <a:defRPr sz="3000" kern="1200">
                <a:solidFill>
                  <a:schemeClr val="dk2"/>
                </a:solidFill>
                <a:latin typeface="+mn-lt"/>
                <a:ea typeface="+mn-ea"/>
                <a:cs typeface="+mn-cs"/>
              </a:defRPr>
            </a:lvl1pPr>
            <a:lvl2pPr marL="1371394"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2pPr>
            <a:lvl3pPr marL="2285657"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3pPr>
            <a:lvl4pPr marL="3199920"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4pPr>
            <a:lvl5pPr marL="4114183" indent="-457131" algn="l" defTabSz="1828526" rtl="0" eaLnBrk="1" latinLnBrk="0" hangingPunct="1">
              <a:lnSpc>
                <a:spcPct val="100000"/>
              </a:lnSpc>
              <a:spcBef>
                <a:spcPts val="1000"/>
              </a:spcBef>
              <a:buFont typeface="Arial" panose="020B0604020202020204" pitchFamily="34" charset="0"/>
              <a:buChar char="•"/>
              <a:defRPr sz="3000" kern="1200">
                <a:solidFill>
                  <a:schemeClr val="dk2"/>
                </a:solidFill>
                <a:latin typeface="+mn-lt"/>
                <a:ea typeface="+mn-ea"/>
                <a:cs typeface="+mn-cs"/>
              </a:defRPr>
            </a:lvl5pPr>
            <a:lvl6pPr marL="5028446"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708"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971"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1234" indent="-457131" algn="l" defTabSz="1828526"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buNone/>
            </a:pPr>
            <a:r>
              <a:rPr lang="pl-PL" sz="2800" dirty="0"/>
              <a:t>Lucjan </a:t>
            </a:r>
            <a:r>
              <a:rPr lang="pl-PL" sz="2800" dirty="0" err="1"/>
              <a:t>Janowski</a:t>
            </a:r>
            <a:r>
              <a:rPr lang="pl-PL" sz="2800" baseline="30000" dirty="0" err="1"/>
              <a:t>a</a:t>
            </a:r>
            <a:r>
              <a:rPr lang="pl-PL" sz="2800" dirty="0"/>
              <a:t>, Jakub </a:t>
            </a:r>
            <a:r>
              <a:rPr lang="pl-PL" sz="2800" dirty="0" err="1"/>
              <a:t>Nawała</a:t>
            </a:r>
            <a:r>
              <a:rPr lang="pl-PL" sz="2800" baseline="30000" dirty="0" err="1"/>
              <a:t>b</a:t>
            </a:r>
            <a:r>
              <a:rPr lang="pl-PL" sz="2800" dirty="0"/>
              <a:t>, Tobias </a:t>
            </a:r>
            <a:r>
              <a:rPr lang="pl-PL" sz="2800" dirty="0" err="1"/>
              <a:t>Hoßfeld</a:t>
            </a:r>
            <a:r>
              <a:rPr lang="pl-PL" sz="2800" baseline="30000" dirty="0" err="1"/>
              <a:t>c</a:t>
            </a:r>
            <a:r>
              <a:rPr lang="pl-PL" sz="2800" dirty="0"/>
              <a:t>, Michael </a:t>
            </a:r>
            <a:r>
              <a:rPr lang="pl-PL" sz="2800" dirty="0" err="1"/>
              <a:t>Seufert</a:t>
            </a:r>
            <a:r>
              <a:rPr lang="pl-PL" sz="2800" baseline="30000" dirty="0" err="1"/>
              <a:t>c</a:t>
            </a:r>
            <a:endParaRPr lang="pl-PL" sz="2800" baseline="30000" dirty="0"/>
          </a:p>
          <a:p>
            <a:pPr marL="514350" indent="-514350">
              <a:buAutoNum type="alphaLcParenR"/>
            </a:pPr>
            <a:r>
              <a:rPr lang="pl-PL" sz="2800" dirty="0"/>
              <a:t>AGH University of Science and Technology, Poland</a:t>
            </a:r>
          </a:p>
          <a:p>
            <a:pPr marL="514350" indent="-514350">
              <a:buAutoNum type="alphaLcParenR"/>
            </a:pPr>
            <a:r>
              <a:rPr lang="pl-PL" sz="2800" dirty="0"/>
              <a:t>University of Bristol, </a:t>
            </a:r>
            <a:r>
              <a:rPr lang="pl-PL" sz="2800" dirty="0" err="1"/>
              <a:t>Department</a:t>
            </a:r>
            <a:r>
              <a:rPr lang="pl-PL" sz="2800" dirty="0"/>
              <a:t> of </a:t>
            </a:r>
            <a:r>
              <a:rPr lang="pl-PL" sz="2800" dirty="0" err="1"/>
              <a:t>Electrical</a:t>
            </a:r>
            <a:r>
              <a:rPr lang="pl-PL" sz="2800" dirty="0"/>
              <a:t> &amp; </a:t>
            </a:r>
            <a:r>
              <a:rPr lang="pl-PL" sz="2800" dirty="0" err="1"/>
              <a:t>Electronic</a:t>
            </a:r>
            <a:r>
              <a:rPr lang="pl-PL" sz="2800" dirty="0"/>
              <a:t> Engineering, Bristol, UK</a:t>
            </a:r>
          </a:p>
          <a:p>
            <a:pPr marL="514350" indent="-514350">
              <a:buAutoNum type="alphaLcParenR"/>
            </a:pPr>
            <a:r>
              <a:rPr lang="pl-PL" sz="2800" dirty="0"/>
              <a:t>University of </a:t>
            </a:r>
            <a:r>
              <a:rPr lang="pl-PL" sz="2800" dirty="0" err="1"/>
              <a:t>Würzburg</a:t>
            </a:r>
            <a:r>
              <a:rPr lang="pl-PL" sz="2800" dirty="0"/>
              <a:t>, Chair of </a:t>
            </a:r>
            <a:r>
              <a:rPr lang="pl-PL" sz="2800" dirty="0" err="1"/>
              <a:t>Communication</a:t>
            </a:r>
            <a:r>
              <a:rPr lang="pl-PL" sz="2800" dirty="0"/>
              <a:t> Networks, </a:t>
            </a:r>
            <a:r>
              <a:rPr lang="pl-PL" sz="2800" dirty="0" err="1"/>
              <a:t>Würzburg</a:t>
            </a:r>
            <a:r>
              <a:rPr lang="pl-PL" sz="2800" dirty="0"/>
              <a:t>, Germany</a:t>
            </a:r>
          </a:p>
        </p:txBody>
      </p:sp>
      <p:sp>
        <p:nvSpPr>
          <p:cNvPr id="2" name="TextBox 1">
            <a:extLst>
              <a:ext uri="{FF2B5EF4-FFF2-40B4-BE49-F238E27FC236}">
                <a16:creationId xmlns:a16="http://schemas.microsoft.com/office/drawing/2014/main" id="{7E0C88CB-7F83-2CA2-CEBB-A3D6CD2D338D}"/>
              </a:ext>
            </a:extLst>
          </p:cNvPr>
          <p:cNvSpPr txBox="1"/>
          <p:nvPr/>
        </p:nvSpPr>
        <p:spPr>
          <a:xfrm>
            <a:off x="-1828800" y="3007895"/>
            <a:ext cx="184731" cy="646203"/>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740482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Significance Test</a:t>
            </a:r>
            <a:endParaRPr lang="en-PL" dirty="0">
              <a:solidFill>
                <a:srgbClr val="D8222C"/>
              </a:solidFill>
            </a:endParaRPr>
          </a:p>
        </p:txBody>
      </p:sp>
      <p:pic>
        <p:nvPicPr>
          <p:cNvPr id="3" name="Picture 2">
            <a:extLst>
              <a:ext uri="{FF2B5EF4-FFF2-40B4-BE49-F238E27FC236}">
                <a16:creationId xmlns:a16="http://schemas.microsoft.com/office/drawing/2014/main" id="{D02E75D4-FCF7-85E8-83DA-2D3120EB6CAB}"/>
              </a:ext>
            </a:extLst>
          </p:cNvPr>
          <p:cNvPicPr>
            <a:picLocks noChangeAspect="1"/>
          </p:cNvPicPr>
          <p:nvPr/>
        </p:nvPicPr>
        <p:blipFill>
          <a:blip r:embed="rId2"/>
          <a:stretch>
            <a:fillRect/>
          </a:stretch>
        </p:blipFill>
        <p:spPr>
          <a:xfrm>
            <a:off x="2087932" y="3357625"/>
            <a:ext cx="3979354" cy="2170557"/>
          </a:xfrm>
          <a:prstGeom prst="rect">
            <a:avLst/>
          </a:prstGeom>
        </p:spPr>
      </p:pic>
      <p:pic>
        <p:nvPicPr>
          <p:cNvPr id="4" name="Picture 3">
            <a:extLst>
              <a:ext uri="{FF2B5EF4-FFF2-40B4-BE49-F238E27FC236}">
                <a16:creationId xmlns:a16="http://schemas.microsoft.com/office/drawing/2014/main" id="{23F6090B-60A5-81F1-8D5D-0A487C7AFFC0}"/>
              </a:ext>
            </a:extLst>
          </p:cNvPr>
          <p:cNvPicPr>
            <a:picLocks noChangeAspect="1"/>
          </p:cNvPicPr>
          <p:nvPr/>
        </p:nvPicPr>
        <p:blipFill>
          <a:blip r:embed="rId3"/>
          <a:stretch>
            <a:fillRect/>
          </a:stretch>
        </p:blipFill>
        <p:spPr>
          <a:xfrm>
            <a:off x="8141466" y="3359143"/>
            <a:ext cx="3824359" cy="2169039"/>
          </a:xfrm>
          <a:prstGeom prst="rect">
            <a:avLst/>
          </a:prstGeom>
        </p:spPr>
      </p:pic>
      <p:pic>
        <p:nvPicPr>
          <p:cNvPr id="5" name="Picture 4">
            <a:extLst>
              <a:ext uri="{FF2B5EF4-FFF2-40B4-BE49-F238E27FC236}">
                <a16:creationId xmlns:a16="http://schemas.microsoft.com/office/drawing/2014/main" id="{3AABDD7D-6061-1FBD-84AE-45390B364F47}"/>
              </a:ext>
            </a:extLst>
          </p:cNvPr>
          <p:cNvPicPr>
            <a:picLocks noChangeAspect="1"/>
          </p:cNvPicPr>
          <p:nvPr/>
        </p:nvPicPr>
        <p:blipFill>
          <a:blip r:embed="rId4"/>
          <a:stretch>
            <a:fillRect/>
          </a:stretch>
        </p:blipFill>
        <p:spPr>
          <a:xfrm>
            <a:off x="14040006" y="3904294"/>
            <a:ext cx="9618018" cy="1077218"/>
          </a:xfrm>
          <a:prstGeom prst="rect">
            <a:avLst/>
          </a:prstGeom>
        </p:spPr>
      </p:pic>
      <p:sp>
        <p:nvSpPr>
          <p:cNvPr id="6" name="TextBox 5">
            <a:extLst>
              <a:ext uri="{FF2B5EF4-FFF2-40B4-BE49-F238E27FC236}">
                <a16:creationId xmlns:a16="http://schemas.microsoft.com/office/drawing/2014/main" id="{C5A9B7C8-752E-E0DB-4788-E1F0E1D2367F}"/>
              </a:ext>
            </a:extLst>
          </p:cNvPr>
          <p:cNvSpPr txBox="1"/>
          <p:nvPr/>
        </p:nvSpPr>
        <p:spPr>
          <a:xfrm>
            <a:off x="3357700" y="6694292"/>
            <a:ext cx="1439818" cy="769441"/>
          </a:xfrm>
          <a:prstGeom prst="rect">
            <a:avLst/>
          </a:prstGeom>
          <a:noFill/>
        </p:spPr>
        <p:txBody>
          <a:bodyPr wrap="none" rtlCol="0">
            <a:spAutoFit/>
          </a:bodyPr>
          <a:lstStyle/>
          <a:p>
            <a:r>
              <a:rPr lang="en-US" sz="4400" dirty="0"/>
              <a:t>t-test</a:t>
            </a:r>
          </a:p>
        </p:txBody>
      </p:sp>
      <p:sp>
        <p:nvSpPr>
          <p:cNvPr id="7" name="TextBox 6">
            <a:extLst>
              <a:ext uri="{FF2B5EF4-FFF2-40B4-BE49-F238E27FC236}">
                <a16:creationId xmlns:a16="http://schemas.microsoft.com/office/drawing/2014/main" id="{A595FBEA-374B-A98B-E556-B1232603E2CB}"/>
              </a:ext>
            </a:extLst>
          </p:cNvPr>
          <p:cNvSpPr txBox="1"/>
          <p:nvPr/>
        </p:nvSpPr>
        <p:spPr>
          <a:xfrm>
            <a:off x="9333736" y="6570998"/>
            <a:ext cx="1439818" cy="769441"/>
          </a:xfrm>
          <a:prstGeom prst="rect">
            <a:avLst/>
          </a:prstGeom>
          <a:noFill/>
        </p:spPr>
        <p:txBody>
          <a:bodyPr wrap="none" rtlCol="0">
            <a:spAutoFit/>
          </a:bodyPr>
          <a:lstStyle/>
          <a:p>
            <a:r>
              <a:rPr lang="en-US" sz="4400" dirty="0"/>
              <a:t>t-test</a:t>
            </a:r>
          </a:p>
        </p:txBody>
      </p:sp>
      <p:pic>
        <p:nvPicPr>
          <p:cNvPr id="9" name="Picture 8">
            <a:extLst>
              <a:ext uri="{FF2B5EF4-FFF2-40B4-BE49-F238E27FC236}">
                <a16:creationId xmlns:a16="http://schemas.microsoft.com/office/drawing/2014/main" id="{A0FA0943-5DC5-BAB9-3689-2C1EC60103B3}"/>
              </a:ext>
            </a:extLst>
          </p:cNvPr>
          <p:cNvPicPr>
            <a:picLocks noChangeAspect="1"/>
          </p:cNvPicPr>
          <p:nvPr/>
        </p:nvPicPr>
        <p:blipFill>
          <a:blip r:embed="rId5"/>
          <a:stretch>
            <a:fillRect/>
          </a:stretch>
        </p:blipFill>
        <p:spPr>
          <a:xfrm>
            <a:off x="17270246" y="6539921"/>
            <a:ext cx="3157538" cy="1078184"/>
          </a:xfrm>
          <a:prstGeom prst="rect">
            <a:avLst/>
          </a:prstGeom>
        </p:spPr>
      </p:pic>
      <p:sp>
        <p:nvSpPr>
          <p:cNvPr id="10" name="TextBox 9">
            <a:extLst>
              <a:ext uri="{FF2B5EF4-FFF2-40B4-BE49-F238E27FC236}">
                <a16:creationId xmlns:a16="http://schemas.microsoft.com/office/drawing/2014/main" id="{91968D88-5561-18CC-5876-45C2C794FE0D}"/>
              </a:ext>
            </a:extLst>
          </p:cNvPr>
          <p:cNvSpPr txBox="1"/>
          <p:nvPr/>
        </p:nvSpPr>
        <p:spPr>
          <a:xfrm>
            <a:off x="18129106" y="8791793"/>
            <a:ext cx="1439818" cy="769441"/>
          </a:xfrm>
          <a:prstGeom prst="rect">
            <a:avLst/>
          </a:prstGeom>
          <a:noFill/>
        </p:spPr>
        <p:txBody>
          <a:bodyPr wrap="none" rtlCol="0">
            <a:spAutoFit/>
          </a:bodyPr>
          <a:lstStyle/>
          <a:p>
            <a:r>
              <a:rPr lang="en-US" sz="4400" dirty="0"/>
              <a:t>t-test</a:t>
            </a:r>
          </a:p>
        </p:txBody>
      </p:sp>
    </p:spTree>
    <p:extLst>
      <p:ext uri="{BB962C8B-B14F-4D97-AF65-F5344CB8AC3E}">
        <p14:creationId xmlns:p14="http://schemas.microsoft.com/office/powerpoint/2010/main" val="20079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Obtained Results</a:t>
            </a:r>
            <a:endParaRPr lang="en-PL" dirty="0">
              <a:solidFill>
                <a:srgbClr val="D8222C"/>
              </a:solidFill>
            </a:endParaRPr>
          </a:p>
        </p:txBody>
      </p:sp>
      <p:pic>
        <p:nvPicPr>
          <p:cNvPr id="4" name="Picture 3" descr="A table with numbers and symbols&#10;&#10;Description automatically generated with low confidence">
            <a:extLst>
              <a:ext uri="{FF2B5EF4-FFF2-40B4-BE49-F238E27FC236}">
                <a16:creationId xmlns:a16="http://schemas.microsoft.com/office/drawing/2014/main" id="{6B6C7FBF-4A62-2C67-9497-9F7769DFB57C}"/>
              </a:ext>
            </a:extLst>
          </p:cNvPr>
          <p:cNvPicPr>
            <a:picLocks noChangeAspect="1"/>
          </p:cNvPicPr>
          <p:nvPr/>
        </p:nvPicPr>
        <p:blipFill>
          <a:blip r:embed="rId3"/>
          <a:stretch>
            <a:fillRect/>
          </a:stretch>
        </p:blipFill>
        <p:spPr>
          <a:xfrm>
            <a:off x="2385468" y="3143448"/>
            <a:ext cx="19609887" cy="7427516"/>
          </a:xfrm>
          <a:prstGeom prst="rect">
            <a:avLst/>
          </a:prstGeom>
        </p:spPr>
      </p:pic>
      <p:sp>
        <p:nvSpPr>
          <p:cNvPr id="5" name="Oval 4">
            <a:extLst>
              <a:ext uri="{FF2B5EF4-FFF2-40B4-BE49-F238E27FC236}">
                <a16:creationId xmlns:a16="http://schemas.microsoft.com/office/drawing/2014/main" id="{6CEA3810-94BA-5E41-B846-198AE5CB2678}"/>
              </a:ext>
            </a:extLst>
          </p:cNvPr>
          <p:cNvSpPr/>
          <p:nvPr/>
        </p:nvSpPr>
        <p:spPr>
          <a:xfrm>
            <a:off x="3327400" y="4495800"/>
            <a:ext cx="1168400" cy="1168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DAB2906-FFE9-9E44-28D0-6CAA7D615A9E}"/>
              </a:ext>
            </a:extLst>
          </p:cNvPr>
          <p:cNvSpPr/>
          <p:nvPr/>
        </p:nvSpPr>
        <p:spPr>
          <a:xfrm>
            <a:off x="3327400" y="5883616"/>
            <a:ext cx="1168400" cy="1168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8F999C6E-DA46-5A9E-147D-052E34314AE7}"/>
              </a:ext>
            </a:extLst>
          </p:cNvPr>
          <p:cNvSpPr/>
          <p:nvPr/>
        </p:nvSpPr>
        <p:spPr>
          <a:xfrm>
            <a:off x="11441383" y="6467816"/>
            <a:ext cx="2630217" cy="2422184"/>
          </a:xfrm>
          <a:prstGeom prst="arc">
            <a:avLst>
              <a:gd name="adj1" fmla="val 16200000"/>
              <a:gd name="adj2" fmla="val 5433935"/>
            </a:avLst>
          </a:prstGeom>
          <a:ln w="571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FC349E92-2B84-E3E0-395B-1AB40F2133AA}"/>
              </a:ext>
            </a:extLst>
          </p:cNvPr>
          <p:cNvSpPr/>
          <p:nvPr/>
        </p:nvSpPr>
        <p:spPr>
          <a:xfrm>
            <a:off x="16718369" y="6467816"/>
            <a:ext cx="2630217" cy="2422184"/>
          </a:xfrm>
          <a:prstGeom prst="arc">
            <a:avLst>
              <a:gd name="adj1" fmla="val 16200000"/>
              <a:gd name="adj2" fmla="val 5433935"/>
            </a:avLst>
          </a:prstGeom>
          <a:ln w="571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04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1"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Obtained Results - Comparison</a:t>
            </a:r>
            <a:endParaRPr lang="en-PL" dirty="0">
              <a:solidFill>
                <a:srgbClr val="D8222C"/>
              </a:solidFill>
            </a:endParaRPr>
          </a:p>
        </p:txBody>
      </p:sp>
      <p:pic>
        <p:nvPicPr>
          <p:cNvPr id="5" name="Picture 4" descr="A picture containing text, screenshot, number, font&#10;&#10;Description automatically generated">
            <a:extLst>
              <a:ext uri="{FF2B5EF4-FFF2-40B4-BE49-F238E27FC236}">
                <a16:creationId xmlns:a16="http://schemas.microsoft.com/office/drawing/2014/main" id="{284E2F26-93C6-573E-9050-07B4A7A6B757}"/>
              </a:ext>
            </a:extLst>
          </p:cNvPr>
          <p:cNvPicPr>
            <a:picLocks noChangeAspect="1"/>
          </p:cNvPicPr>
          <p:nvPr/>
        </p:nvPicPr>
        <p:blipFill>
          <a:blip r:embed="rId2"/>
          <a:stretch>
            <a:fillRect/>
          </a:stretch>
        </p:blipFill>
        <p:spPr>
          <a:xfrm>
            <a:off x="4777556" y="2348155"/>
            <a:ext cx="14825712" cy="10103644"/>
          </a:xfrm>
          <a:prstGeom prst="rect">
            <a:avLst/>
          </a:prstGeom>
        </p:spPr>
      </p:pic>
    </p:spTree>
    <p:extLst>
      <p:ext uri="{BB962C8B-B14F-4D97-AF65-F5344CB8AC3E}">
        <p14:creationId xmlns:p14="http://schemas.microsoft.com/office/powerpoint/2010/main" val="339232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Error Detection</a:t>
            </a:r>
            <a:endParaRPr lang="en-PL" dirty="0">
              <a:solidFill>
                <a:srgbClr val="D8222C"/>
              </a:solidFill>
            </a:endParaRPr>
          </a:p>
        </p:txBody>
      </p:sp>
      <p:pic>
        <p:nvPicPr>
          <p:cNvPr id="5" name="Picture 4" descr="A picture containing text, font, screenshot, number&#10;&#10;Description automatically generated">
            <a:extLst>
              <a:ext uri="{FF2B5EF4-FFF2-40B4-BE49-F238E27FC236}">
                <a16:creationId xmlns:a16="http://schemas.microsoft.com/office/drawing/2014/main" id="{C4A0B817-46DB-50FD-5038-884F614C088A}"/>
              </a:ext>
            </a:extLst>
          </p:cNvPr>
          <p:cNvPicPr>
            <a:picLocks noChangeAspect="1"/>
          </p:cNvPicPr>
          <p:nvPr/>
        </p:nvPicPr>
        <p:blipFill>
          <a:blip r:embed="rId2"/>
          <a:stretch>
            <a:fillRect/>
          </a:stretch>
        </p:blipFill>
        <p:spPr>
          <a:xfrm>
            <a:off x="4436052" y="5301059"/>
            <a:ext cx="15508719" cy="3112294"/>
          </a:xfrm>
          <a:prstGeom prst="rect">
            <a:avLst/>
          </a:prstGeom>
        </p:spPr>
      </p:pic>
    </p:spTree>
    <p:extLst>
      <p:ext uri="{BB962C8B-B14F-4D97-AF65-F5344CB8AC3E}">
        <p14:creationId xmlns:p14="http://schemas.microsoft.com/office/powerpoint/2010/main" val="14208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How to Calculate the Metrics</a:t>
            </a:r>
            <a:endParaRPr lang="en-PL" dirty="0">
              <a:solidFill>
                <a:srgbClr val="D8222C"/>
              </a:solidFill>
            </a:endParaRPr>
          </a:p>
        </p:txBody>
      </p:sp>
      <p:sp>
        <p:nvSpPr>
          <p:cNvPr id="4" name="TextBox 3">
            <a:extLst>
              <a:ext uri="{FF2B5EF4-FFF2-40B4-BE49-F238E27FC236}">
                <a16:creationId xmlns:a16="http://schemas.microsoft.com/office/drawing/2014/main" id="{E39C7C68-6001-3339-83E7-2F1A1D689A7D}"/>
              </a:ext>
            </a:extLst>
          </p:cNvPr>
          <p:cNvSpPr txBox="1"/>
          <p:nvPr/>
        </p:nvSpPr>
        <p:spPr>
          <a:xfrm>
            <a:off x="12807950" y="319590"/>
            <a:ext cx="12204700" cy="646331"/>
          </a:xfrm>
          <a:prstGeom prst="rect">
            <a:avLst/>
          </a:prstGeom>
          <a:noFill/>
        </p:spPr>
        <p:txBody>
          <a:bodyPr wrap="square">
            <a:spAutoFit/>
          </a:bodyPr>
          <a:lstStyle/>
          <a:p>
            <a:r>
              <a:rPr lang="en-GB" sz="3600" dirty="0"/>
              <a:t>https://</a:t>
            </a:r>
            <a:r>
              <a:rPr lang="en-GB" sz="3600" dirty="0" err="1"/>
              <a:t>github.com</a:t>
            </a:r>
            <a:r>
              <a:rPr lang="en-GB" sz="3600" dirty="0"/>
              <a:t>/Qub3k/</a:t>
            </a:r>
            <a:r>
              <a:rPr lang="en-GB" sz="3600" dirty="0" err="1"/>
              <a:t>qoe</a:t>
            </a:r>
            <a:r>
              <a:rPr lang="en-GB" sz="3600" dirty="0"/>
              <a:t>-experiment-precision</a:t>
            </a:r>
            <a:endParaRPr lang="en-US" dirty="0"/>
          </a:p>
        </p:txBody>
      </p:sp>
      <p:pic>
        <p:nvPicPr>
          <p:cNvPr id="7" name="Picture 6" descr="A qr code on a white background&#10;&#10;Description automatically generated">
            <a:extLst>
              <a:ext uri="{FF2B5EF4-FFF2-40B4-BE49-F238E27FC236}">
                <a16:creationId xmlns:a16="http://schemas.microsoft.com/office/drawing/2014/main" id="{675DE733-B40C-5D0A-4EFA-415FFFBD54B1}"/>
              </a:ext>
            </a:extLst>
          </p:cNvPr>
          <p:cNvPicPr>
            <a:picLocks noChangeAspect="1"/>
          </p:cNvPicPr>
          <p:nvPr/>
        </p:nvPicPr>
        <p:blipFill>
          <a:blip r:embed="rId2"/>
          <a:stretch>
            <a:fillRect/>
          </a:stretch>
        </p:blipFill>
        <p:spPr>
          <a:xfrm>
            <a:off x="16744949" y="965921"/>
            <a:ext cx="6699250" cy="6560645"/>
          </a:xfrm>
          <a:prstGeom prst="rect">
            <a:avLst/>
          </a:prstGeom>
        </p:spPr>
      </p:pic>
      <p:sp>
        <p:nvSpPr>
          <p:cNvPr id="8" name="TextBox 7">
            <a:extLst>
              <a:ext uri="{FF2B5EF4-FFF2-40B4-BE49-F238E27FC236}">
                <a16:creationId xmlns:a16="http://schemas.microsoft.com/office/drawing/2014/main" id="{51259C44-AA6D-F8B3-C269-29C7129D7C2E}"/>
              </a:ext>
            </a:extLst>
          </p:cNvPr>
          <p:cNvSpPr txBox="1"/>
          <p:nvPr/>
        </p:nvSpPr>
        <p:spPr>
          <a:xfrm>
            <a:off x="1017966" y="3225800"/>
            <a:ext cx="7195881" cy="646203"/>
          </a:xfrm>
          <a:prstGeom prst="rect">
            <a:avLst/>
          </a:prstGeom>
          <a:noFill/>
        </p:spPr>
        <p:txBody>
          <a:bodyPr wrap="none" rtlCol="0">
            <a:spAutoFit/>
          </a:bodyPr>
          <a:lstStyle/>
          <a:p>
            <a:r>
              <a:rPr lang="en-GB" dirty="0"/>
              <a:t>precision_?</a:t>
            </a:r>
            <a:r>
              <a:rPr lang="en-GB" b="0" i="0" dirty="0">
                <a:solidFill>
                  <a:srgbClr val="1F2328"/>
                </a:solidFill>
                <a:effectLst/>
                <a:latin typeface="-apple-system"/>
              </a:rPr>
              <a:t> where </a:t>
            </a:r>
            <a:r>
              <a:rPr lang="en-GB" dirty="0"/>
              <a:t>?</a:t>
            </a:r>
            <a:r>
              <a:rPr lang="en-GB" b="0" i="0" dirty="0">
                <a:solidFill>
                  <a:srgbClr val="1F2328"/>
                </a:solidFill>
                <a:effectLst/>
                <a:latin typeface="-apple-system"/>
              </a:rPr>
              <a:t> can be </a:t>
            </a:r>
            <a:r>
              <a:rPr lang="en-GB" dirty="0"/>
              <a:t>l</a:t>
            </a:r>
            <a:r>
              <a:rPr lang="en-GB" b="0" i="0" dirty="0">
                <a:solidFill>
                  <a:srgbClr val="1F2328"/>
                </a:solidFill>
                <a:effectLst/>
                <a:latin typeface="-apple-system"/>
              </a:rPr>
              <a:t>, </a:t>
            </a:r>
            <a:r>
              <a:rPr lang="en-GB" dirty="0"/>
              <a:t>a</a:t>
            </a:r>
            <a:r>
              <a:rPr lang="en-GB" b="0" i="0" dirty="0">
                <a:solidFill>
                  <a:srgbClr val="1F2328"/>
                </a:solidFill>
                <a:effectLst/>
                <a:latin typeface="-apple-system"/>
              </a:rPr>
              <a:t>, or </a:t>
            </a:r>
            <a:r>
              <a:rPr lang="en-GB" dirty="0"/>
              <a:t>g</a:t>
            </a:r>
            <a:endParaRPr lang="en-US" dirty="0"/>
          </a:p>
        </p:txBody>
      </p:sp>
      <p:pic>
        <p:nvPicPr>
          <p:cNvPr id="10" name="Picture 9" descr="A screenshot of a calculator&#10;&#10;Description automatically generated with low confidence">
            <a:extLst>
              <a:ext uri="{FF2B5EF4-FFF2-40B4-BE49-F238E27FC236}">
                <a16:creationId xmlns:a16="http://schemas.microsoft.com/office/drawing/2014/main" id="{04DC6C0A-B6CE-B223-7A6E-7B4DD08800FD}"/>
              </a:ext>
            </a:extLst>
          </p:cNvPr>
          <p:cNvPicPr>
            <a:picLocks noChangeAspect="1"/>
          </p:cNvPicPr>
          <p:nvPr/>
        </p:nvPicPr>
        <p:blipFill>
          <a:blip r:embed="rId3"/>
          <a:stretch>
            <a:fillRect/>
          </a:stretch>
        </p:blipFill>
        <p:spPr>
          <a:xfrm>
            <a:off x="8494711" y="3204842"/>
            <a:ext cx="7366291" cy="3195957"/>
          </a:xfrm>
          <a:prstGeom prst="rect">
            <a:avLst/>
          </a:prstGeom>
        </p:spPr>
      </p:pic>
      <p:sp>
        <p:nvSpPr>
          <p:cNvPr id="11" name="TextBox 10">
            <a:extLst>
              <a:ext uri="{FF2B5EF4-FFF2-40B4-BE49-F238E27FC236}">
                <a16:creationId xmlns:a16="http://schemas.microsoft.com/office/drawing/2014/main" id="{BC3F5562-A114-9133-5C37-3B5CFD37BC73}"/>
              </a:ext>
            </a:extLst>
          </p:cNvPr>
          <p:cNvSpPr txBox="1"/>
          <p:nvPr/>
        </p:nvSpPr>
        <p:spPr>
          <a:xfrm>
            <a:off x="6925051" y="4479718"/>
            <a:ext cx="1569660" cy="646203"/>
          </a:xfrm>
          <a:prstGeom prst="rect">
            <a:avLst/>
          </a:prstGeom>
          <a:noFill/>
        </p:spPr>
        <p:txBody>
          <a:bodyPr wrap="none" rtlCol="0">
            <a:spAutoFit/>
          </a:bodyPr>
          <a:lstStyle/>
          <a:p>
            <a:r>
              <a:rPr lang="en-US" dirty="0"/>
              <a:t>Stimuli</a:t>
            </a:r>
          </a:p>
        </p:txBody>
      </p:sp>
      <p:sp>
        <p:nvSpPr>
          <p:cNvPr id="12" name="TextBox 11">
            <a:extLst>
              <a:ext uri="{FF2B5EF4-FFF2-40B4-BE49-F238E27FC236}">
                <a16:creationId xmlns:a16="http://schemas.microsoft.com/office/drawing/2014/main" id="{6A1BD152-BEDD-FCFD-2896-0A30FACF844B}"/>
              </a:ext>
            </a:extLst>
          </p:cNvPr>
          <p:cNvSpPr txBox="1"/>
          <p:nvPr/>
        </p:nvSpPr>
        <p:spPr>
          <a:xfrm>
            <a:off x="11213221" y="2558639"/>
            <a:ext cx="1954381" cy="646203"/>
          </a:xfrm>
          <a:prstGeom prst="rect">
            <a:avLst/>
          </a:prstGeom>
          <a:noFill/>
        </p:spPr>
        <p:txBody>
          <a:bodyPr wrap="none" rtlCol="0">
            <a:spAutoFit/>
          </a:bodyPr>
          <a:lstStyle/>
          <a:p>
            <a:r>
              <a:rPr lang="en-US" dirty="0"/>
              <a:t>Subjects</a:t>
            </a:r>
          </a:p>
        </p:txBody>
      </p:sp>
      <p:sp>
        <p:nvSpPr>
          <p:cNvPr id="13" name="TextBox 12">
            <a:extLst>
              <a:ext uri="{FF2B5EF4-FFF2-40B4-BE49-F238E27FC236}">
                <a16:creationId xmlns:a16="http://schemas.microsoft.com/office/drawing/2014/main" id="{112FBFCF-3B78-6BDA-F335-89EA67212F40}"/>
              </a:ext>
            </a:extLst>
          </p:cNvPr>
          <p:cNvSpPr txBox="1"/>
          <p:nvPr/>
        </p:nvSpPr>
        <p:spPr>
          <a:xfrm>
            <a:off x="1152308" y="4246243"/>
            <a:ext cx="8571577" cy="3415550"/>
          </a:xfrm>
          <a:prstGeom prst="rect">
            <a:avLst/>
          </a:prstGeom>
          <a:noFill/>
        </p:spPr>
        <p:txBody>
          <a:bodyPr wrap="none" rtlCol="0">
            <a:spAutoFit/>
          </a:bodyPr>
          <a:lstStyle/>
          <a:p>
            <a:r>
              <a:rPr lang="en-GB" dirty="0"/>
              <a:t>l = </a:t>
            </a:r>
            <a:r>
              <a:rPr lang="en-GB" dirty="0" err="1"/>
              <a:t>precision_l</a:t>
            </a:r>
            <a:r>
              <a:rPr lang="en-GB" dirty="0"/>
              <a:t>(scores)</a:t>
            </a:r>
          </a:p>
          <a:p>
            <a:r>
              <a:rPr lang="en-GB" dirty="0"/>
              <a:t>l is a dictionary: {</a:t>
            </a:r>
          </a:p>
          <a:p>
            <a:r>
              <a:rPr lang="en-GB" dirty="0"/>
              <a:t>'l’: mean l value</a:t>
            </a:r>
            <a:br>
              <a:rPr lang="en-GB" dirty="0"/>
            </a:br>
            <a:r>
              <a:rPr lang="en-GB" dirty="0"/>
              <a:t>'std’: variance for l</a:t>
            </a:r>
            <a:br>
              <a:rPr lang="en-GB" dirty="0"/>
            </a:br>
            <a:r>
              <a:rPr lang="en-GB" dirty="0"/>
              <a:t>‘n’: number of subjects/stimuli for g and a</a:t>
            </a:r>
            <a:br>
              <a:rPr lang="en-GB" dirty="0"/>
            </a:br>
            <a:r>
              <a:rPr lang="en-GB" dirty="0"/>
              <a:t>}</a:t>
            </a:r>
            <a:endParaRPr lang="en-US" dirty="0"/>
          </a:p>
        </p:txBody>
      </p:sp>
      <p:sp>
        <p:nvSpPr>
          <p:cNvPr id="14" name="TextBox 13">
            <a:extLst>
              <a:ext uri="{FF2B5EF4-FFF2-40B4-BE49-F238E27FC236}">
                <a16:creationId xmlns:a16="http://schemas.microsoft.com/office/drawing/2014/main" id="{0EF925AD-E9A3-C88B-8A23-40633F073FF8}"/>
              </a:ext>
            </a:extLst>
          </p:cNvPr>
          <p:cNvSpPr txBox="1"/>
          <p:nvPr/>
        </p:nvSpPr>
        <p:spPr>
          <a:xfrm>
            <a:off x="1170366" y="7950200"/>
            <a:ext cx="7195881" cy="646203"/>
          </a:xfrm>
          <a:prstGeom prst="rect">
            <a:avLst/>
          </a:prstGeom>
          <a:noFill/>
        </p:spPr>
        <p:txBody>
          <a:bodyPr wrap="none" rtlCol="0">
            <a:spAutoFit/>
          </a:bodyPr>
          <a:lstStyle/>
          <a:p>
            <a:r>
              <a:rPr lang="en-GB" dirty="0"/>
              <a:t>precision_?</a:t>
            </a:r>
            <a:r>
              <a:rPr lang="en-GB" b="0" i="0" dirty="0">
                <a:solidFill>
                  <a:srgbClr val="1F2328"/>
                </a:solidFill>
                <a:effectLst/>
                <a:latin typeface="-apple-system"/>
              </a:rPr>
              <a:t> where </a:t>
            </a:r>
            <a:r>
              <a:rPr lang="en-GB" dirty="0"/>
              <a:t>?</a:t>
            </a:r>
            <a:r>
              <a:rPr lang="en-GB" b="0" i="0" dirty="0">
                <a:solidFill>
                  <a:srgbClr val="1F2328"/>
                </a:solidFill>
                <a:effectLst/>
                <a:latin typeface="-apple-system"/>
              </a:rPr>
              <a:t> can be </a:t>
            </a:r>
            <a:r>
              <a:rPr lang="en-GB" dirty="0"/>
              <a:t>l</a:t>
            </a:r>
            <a:r>
              <a:rPr lang="en-GB" b="0" i="0" dirty="0">
                <a:solidFill>
                  <a:srgbClr val="1F2328"/>
                </a:solidFill>
                <a:effectLst/>
                <a:latin typeface="-apple-system"/>
              </a:rPr>
              <a:t>, </a:t>
            </a:r>
            <a:r>
              <a:rPr lang="en-GB" dirty="0"/>
              <a:t>a</a:t>
            </a:r>
            <a:r>
              <a:rPr lang="en-GB" b="0" i="0" dirty="0">
                <a:solidFill>
                  <a:srgbClr val="1F2328"/>
                </a:solidFill>
                <a:effectLst/>
                <a:latin typeface="-apple-system"/>
              </a:rPr>
              <a:t>, or </a:t>
            </a:r>
            <a:r>
              <a:rPr lang="en-GB" dirty="0"/>
              <a:t>g</a:t>
            </a:r>
            <a:endParaRPr lang="en-US" dirty="0"/>
          </a:p>
        </p:txBody>
      </p:sp>
      <p:sp>
        <p:nvSpPr>
          <p:cNvPr id="16" name="TextBox 15">
            <a:extLst>
              <a:ext uri="{FF2B5EF4-FFF2-40B4-BE49-F238E27FC236}">
                <a16:creationId xmlns:a16="http://schemas.microsoft.com/office/drawing/2014/main" id="{74AB2E83-DA50-9533-D3A4-39D20D0C9C40}"/>
              </a:ext>
            </a:extLst>
          </p:cNvPr>
          <p:cNvSpPr txBox="1"/>
          <p:nvPr/>
        </p:nvSpPr>
        <p:spPr>
          <a:xfrm>
            <a:off x="1304708" y="8665843"/>
            <a:ext cx="14714284" cy="2861681"/>
          </a:xfrm>
          <a:prstGeom prst="rect">
            <a:avLst/>
          </a:prstGeom>
          <a:noFill/>
        </p:spPr>
        <p:txBody>
          <a:bodyPr wrap="none" rtlCol="0">
            <a:spAutoFit/>
          </a:bodyPr>
          <a:lstStyle/>
          <a:p>
            <a:r>
              <a:rPr lang="en-GB" dirty="0" err="1"/>
              <a:t>comp_l</a:t>
            </a:r>
            <a:r>
              <a:rPr lang="en-GB" dirty="0"/>
              <a:t> = </a:t>
            </a:r>
            <a:r>
              <a:rPr lang="en-GB" dirty="0" err="1"/>
              <a:t>compar_by_l</a:t>
            </a:r>
            <a:r>
              <a:rPr lang="en-GB" dirty="0"/>
              <a:t>(</a:t>
            </a:r>
            <a:r>
              <a:rPr lang="en-GB" dirty="0" err="1"/>
              <a:t>data_frame</a:t>
            </a:r>
            <a:r>
              <a:rPr lang="en-GB" dirty="0"/>
              <a:t>, </a:t>
            </a:r>
            <a:r>
              <a:rPr lang="en-GB" dirty="0" err="1"/>
              <a:t>experiment_id</a:t>
            </a:r>
            <a:r>
              <a:rPr lang="en-GB" dirty="0"/>
              <a:t>, score, </a:t>
            </a:r>
            <a:r>
              <a:rPr lang="en-GB" dirty="0" err="1"/>
              <a:t>pvs</a:t>
            </a:r>
            <a:r>
              <a:rPr lang="en-GB" dirty="0"/>
              <a:t>, subject)</a:t>
            </a:r>
          </a:p>
          <a:p>
            <a:r>
              <a:rPr lang="en-GB" dirty="0" err="1"/>
              <a:t>comp_l</a:t>
            </a:r>
            <a:r>
              <a:rPr lang="en-GB" dirty="0"/>
              <a:t> is a dictionary: {</a:t>
            </a:r>
          </a:p>
          <a:p>
            <a:r>
              <a:rPr lang="en-GB" dirty="0"/>
              <a:t>'</a:t>
            </a:r>
            <a:r>
              <a:rPr lang="en-GB" dirty="0" err="1"/>
              <a:t>t_stat</a:t>
            </a:r>
            <a:r>
              <a:rPr lang="en-GB" dirty="0"/>
              <a:t>’: t test statistics,</a:t>
            </a:r>
          </a:p>
          <a:p>
            <a:r>
              <a:rPr lang="en-GB" dirty="0"/>
              <a:t>'</a:t>
            </a:r>
            <a:r>
              <a:rPr lang="en-GB" dirty="0" err="1"/>
              <a:t>p_value</a:t>
            </a:r>
            <a:r>
              <a:rPr lang="en-GB" dirty="0"/>
              <a:t>': </a:t>
            </a:r>
            <a:r>
              <a:rPr lang="en-GB" dirty="0" err="1"/>
              <a:t>p_value</a:t>
            </a:r>
            <a:endParaRPr lang="en-GB" dirty="0"/>
          </a:p>
          <a:p>
            <a:r>
              <a:rPr lang="en-GB" dirty="0"/>
              <a:t>}</a:t>
            </a:r>
            <a:endParaRPr lang="en-US" dirty="0"/>
          </a:p>
        </p:txBody>
      </p:sp>
      <p:pic>
        <p:nvPicPr>
          <p:cNvPr id="18" name="Picture 17" descr="A picture containing text, screenshot, number, line&#10;&#10;Description automatically generated">
            <a:extLst>
              <a:ext uri="{FF2B5EF4-FFF2-40B4-BE49-F238E27FC236}">
                <a16:creationId xmlns:a16="http://schemas.microsoft.com/office/drawing/2014/main" id="{9658E805-D8F4-0B85-2DB5-D9D815C496A0}"/>
              </a:ext>
            </a:extLst>
          </p:cNvPr>
          <p:cNvPicPr>
            <a:picLocks noChangeAspect="1"/>
          </p:cNvPicPr>
          <p:nvPr/>
        </p:nvPicPr>
        <p:blipFill>
          <a:blip r:embed="rId4"/>
          <a:stretch>
            <a:fillRect/>
          </a:stretch>
        </p:blipFill>
        <p:spPr>
          <a:xfrm>
            <a:off x="16014579" y="8325510"/>
            <a:ext cx="7621972" cy="3202014"/>
          </a:xfrm>
          <a:prstGeom prst="rect">
            <a:avLst/>
          </a:prstGeom>
        </p:spPr>
      </p:pic>
    </p:spTree>
    <p:extLst>
      <p:ext uri="{BB962C8B-B14F-4D97-AF65-F5344CB8AC3E}">
        <p14:creationId xmlns:p14="http://schemas.microsoft.com/office/powerpoint/2010/main" val="1557409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EBE1-5A53-6EC0-328D-100D2666393E}"/>
              </a:ext>
            </a:extLst>
          </p:cNvPr>
          <p:cNvSpPr>
            <a:spLocks noGrp="1"/>
          </p:cNvSpPr>
          <p:nvPr>
            <p:ph type="title"/>
          </p:nvPr>
        </p:nvSpPr>
        <p:spPr>
          <a:xfrm>
            <a:off x="1246612" y="766785"/>
            <a:ext cx="21861705" cy="1077218"/>
          </a:xfrm>
        </p:spPr>
        <p:txBody>
          <a:bodyPr/>
          <a:lstStyle/>
          <a:p>
            <a:r>
              <a:rPr lang="en-PL"/>
              <a:t>Summary</a:t>
            </a:r>
          </a:p>
        </p:txBody>
      </p:sp>
      <p:sp>
        <p:nvSpPr>
          <p:cNvPr id="3" name="Content Placeholder 2">
            <a:extLst>
              <a:ext uri="{FF2B5EF4-FFF2-40B4-BE49-F238E27FC236}">
                <a16:creationId xmlns:a16="http://schemas.microsoft.com/office/drawing/2014/main" id="{74068D7E-A446-F351-3D3E-97035DFCF8FA}"/>
              </a:ext>
            </a:extLst>
          </p:cNvPr>
          <p:cNvSpPr>
            <a:spLocks noGrp="1"/>
          </p:cNvSpPr>
          <p:nvPr>
            <p:ph idx="1"/>
          </p:nvPr>
        </p:nvSpPr>
        <p:spPr/>
        <p:txBody>
          <a:bodyPr>
            <a:normAutofit fontScale="77500" lnSpcReduction="20000"/>
          </a:bodyPr>
          <a:lstStyle/>
          <a:p>
            <a:r>
              <a:rPr lang="en-GB" sz="5400" dirty="0"/>
              <a:t>We propose a notion of experiment precision. </a:t>
            </a:r>
          </a:p>
          <a:p>
            <a:r>
              <a:rPr lang="en-GB" sz="5400" dirty="0"/>
              <a:t>We also define and test three experiment precision measures and related experiment precision comparison methods. </a:t>
            </a:r>
          </a:p>
          <a:p>
            <a:r>
              <a:rPr lang="en-GB" sz="5400" dirty="0"/>
              <a:t>We do so by using real data from subjective experiments on VR, speech, image, and video </a:t>
            </a:r>
            <a:r>
              <a:rPr lang="en-GB" sz="5400" dirty="0" err="1"/>
              <a:t>QoE</a:t>
            </a:r>
            <a:r>
              <a:rPr lang="en-GB" sz="5400" dirty="0"/>
              <a:t>. </a:t>
            </a:r>
          </a:p>
          <a:p>
            <a:r>
              <a:rPr lang="en-GB" sz="5400" dirty="0"/>
              <a:t>We provide guidelines regarding reporting experiment precision measures as well. </a:t>
            </a:r>
          </a:p>
          <a:p>
            <a:r>
              <a:rPr lang="en-GB" sz="5400" dirty="0"/>
              <a:t>At last, our results suggest that the Li2020 model~\cite{Li2020simple} based $\ell$ measure performs best in assessing experiment precision.</a:t>
            </a:r>
          </a:p>
          <a:p>
            <a:r>
              <a:rPr lang="en-GB" sz="5400" dirty="0"/>
              <a:t>We hope that our notion of experiment precision will help MQA practitioners differentiate between subjective experiments and develop new subjective experiment methods. </a:t>
            </a:r>
          </a:p>
          <a:p>
            <a:r>
              <a:rPr lang="en-GB" sz="5400" dirty="0"/>
              <a:t>We make available a source code implementing the experiment precision measures and experiment comparison methods presented in this paper at https://</a:t>
            </a:r>
            <a:r>
              <a:rPr lang="en-GB" sz="5400" dirty="0" err="1"/>
              <a:t>github.com</a:t>
            </a:r>
            <a:r>
              <a:rPr lang="en-GB" sz="5400" dirty="0"/>
              <a:t>/Qub3k/</a:t>
            </a:r>
            <a:r>
              <a:rPr lang="en-GB" sz="5400" dirty="0" err="1"/>
              <a:t>qoe</a:t>
            </a:r>
            <a:r>
              <a:rPr lang="en-GB" sz="5400" dirty="0"/>
              <a:t>-experiment-precision.</a:t>
            </a:r>
          </a:p>
        </p:txBody>
      </p:sp>
      <p:sp>
        <p:nvSpPr>
          <p:cNvPr id="4" name="Text Placeholder 3">
            <a:extLst>
              <a:ext uri="{FF2B5EF4-FFF2-40B4-BE49-F238E27FC236}">
                <a16:creationId xmlns:a16="http://schemas.microsoft.com/office/drawing/2014/main" id="{CA79B4F3-8FED-2EB0-09C1-2AB0DFCDA515}"/>
              </a:ext>
            </a:extLst>
          </p:cNvPr>
          <p:cNvSpPr>
            <a:spLocks noGrp="1"/>
          </p:cNvSpPr>
          <p:nvPr>
            <p:ph type="body" sz="quarter" idx="10"/>
          </p:nvPr>
        </p:nvSpPr>
        <p:spPr/>
        <p:txBody>
          <a:bodyPr/>
          <a:lstStyle/>
          <a:p>
            <a:endParaRPr lang="en-PL"/>
          </a:p>
        </p:txBody>
      </p:sp>
    </p:spTree>
    <p:extLst>
      <p:ext uri="{BB962C8B-B14F-4D97-AF65-F5344CB8AC3E}">
        <p14:creationId xmlns:p14="http://schemas.microsoft.com/office/powerpoint/2010/main" val="400411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en-GB"/>
              <a:t>Thank you!</a:t>
            </a:r>
          </a:p>
        </p:txBody>
      </p:sp>
      <p:sp>
        <p:nvSpPr>
          <p:cNvPr id="3" name="Plassholder for tekst 2"/>
          <p:cNvSpPr>
            <a:spLocks noGrp="1"/>
          </p:cNvSpPr>
          <p:nvPr>
            <p:ph type="body" sz="quarter" idx="10"/>
          </p:nvPr>
        </p:nvSpPr>
        <p:spPr/>
        <p:txBody>
          <a:bodyPr/>
          <a:lstStyle/>
          <a:p>
            <a:r>
              <a:rPr lang="en-GB"/>
              <a:t>www.eeagrants.org</a:t>
            </a:r>
            <a:br>
              <a:rPr lang="en-GB"/>
            </a:br>
            <a:r>
              <a:rPr lang="en-GB"/>
              <a:t>Facebook, Twitter, LinkedIn, Instagram</a:t>
            </a:r>
            <a:br>
              <a:rPr lang="en-GB"/>
            </a:br>
            <a:r>
              <a:rPr lang="en-GB"/>
              <a:t>YouTube: </a:t>
            </a:r>
            <a:r>
              <a:rPr lang="en-GB" err="1"/>
              <a:t>EEANorwayGrants</a:t>
            </a:r>
            <a:br>
              <a:rPr lang="en-GB"/>
            </a:br>
            <a:r>
              <a:rPr lang="en-GB"/>
              <a:t>Mail: info-fmo@efta.int</a:t>
            </a:r>
          </a:p>
        </p:txBody>
      </p:sp>
    </p:spTree>
    <p:extLst>
      <p:ext uri="{BB962C8B-B14F-4D97-AF65-F5344CB8AC3E}">
        <p14:creationId xmlns:p14="http://schemas.microsoft.com/office/powerpoint/2010/main" val="17933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1130335" y="603119"/>
            <a:ext cx="21861360" cy="1076760"/>
          </a:xfrm>
          <a:prstGeom prst="rect">
            <a:avLst/>
          </a:prstGeom>
          <a:noFill/>
          <a:ln>
            <a:noFill/>
          </a:ln>
        </p:spPr>
        <p:txBody>
          <a:bodyPr lIns="0" tIns="0" rIns="0" bIns="0" anchor="ctr"/>
          <a:lstStyle/>
          <a:p>
            <a:pPr>
              <a:lnSpc>
                <a:spcPct val="100000"/>
              </a:lnSpc>
            </a:pPr>
            <a:r>
              <a:rPr lang="en-US" sz="7000" b="1" strike="noStrike" spc="-1" dirty="0">
                <a:solidFill>
                  <a:srgbClr val="D8222C"/>
                </a:solidFill>
                <a:latin typeface="Arial"/>
              </a:rPr>
              <a:t>Subjective Experiment</a:t>
            </a:r>
            <a:endParaRPr lang="en-US" sz="7000" b="0" strike="noStrike" spc="-1" dirty="0">
              <a:solidFill>
                <a:srgbClr val="D8222C"/>
              </a:solidFill>
              <a:latin typeface="Arial"/>
              <a:cs typeface="Arial"/>
            </a:endParaRPr>
          </a:p>
        </p:txBody>
      </p:sp>
      <p:pic>
        <p:nvPicPr>
          <p:cNvPr id="2" name="Picture 4">
            <a:extLst>
              <a:ext uri="{FF2B5EF4-FFF2-40B4-BE49-F238E27FC236}">
                <a16:creationId xmlns:a16="http://schemas.microsoft.com/office/drawing/2014/main" id="{6AAF42A9-1A9E-657D-F820-FDC48B05E993}"/>
              </a:ext>
            </a:extLst>
          </p:cNvPr>
          <p:cNvPicPr/>
          <p:nvPr/>
        </p:nvPicPr>
        <p:blipFill>
          <a:blip r:embed="rId3"/>
          <a:stretch/>
        </p:blipFill>
        <p:spPr>
          <a:xfrm>
            <a:off x="801228" y="2834959"/>
            <a:ext cx="7039799" cy="5121830"/>
          </a:xfrm>
          <a:prstGeom prst="rect">
            <a:avLst/>
          </a:prstGeom>
          <a:ln>
            <a:noFill/>
          </a:ln>
        </p:spPr>
      </p:pic>
      <p:pic>
        <p:nvPicPr>
          <p:cNvPr id="3" name="Obraz 6" descr="Obraz zawierający wewnątrz, dziecko, osoba, chłopiec&#10;&#10;Opis wygenerowany automatycznie">
            <a:extLst>
              <a:ext uri="{FF2B5EF4-FFF2-40B4-BE49-F238E27FC236}">
                <a16:creationId xmlns:a16="http://schemas.microsoft.com/office/drawing/2014/main" id="{0583137C-820D-B429-E7CF-FF84B5A6E506}"/>
              </a:ext>
            </a:extLst>
          </p:cNvPr>
          <p:cNvPicPr>
            <a:picLocks noChangeAspect="1"/>
          </p:cNvPicPr>
          <p:nvPr/>
        </p:nvPicPr>
        <p:blipFill>
          <a:blip r:embed="rId4"/>
          <a:stretch>
            <a:fillRect/>
          </a:stretch>
        </p:blipFill>
        <p:spPr>
          <a:xfrm>
            <a:off x="14262022" y="2532526"/>
            <a:ext cx="8574746" cy="5726696"/>
          </a:xfrm>
          <a:prstGeom prst="rect">
            <a:avLst/>
          </a:prstGeom>
        </p:spPr>
      </p:pic>
      <p:pic>
        <p:nvPicPr>
          <p:cNvPr id="4" name="Obraz 9" descr="Obraz zawierający tekst, osoba, wewnątrz, stół w jadalni&#10;&#10;Opis wygenerowany automatycznie">
            <a:extLst>
              <a:ext uri="{FF2B5EF4-FFF2-40B4-BE49-F238E27FC236}">
                <a16:creationId xmlns:a16="http://schemas.microsoft.com/office/drawing/2014/main" id="{53776089-9703-B545-650E-B0F41B2073E7}"/>
              </a:ext>
            </a:extLst>
          </p:cNvPr>
          <p:cNvPicPr>
            <a:picLocks noChangeAspect="1"/>
          </p:cNvPicPr>
          <p:nvPr/>
        </p:nvPicPr>
        <p:blipFill>
          <a:blip r:embed="rId5"/>
          <a:stretch>
            <a:fillRect/>
          </a:stretch>
        </p:blipFill>
        <p:spPr>
          <a:xfrm>
            <a:off x="5513455" y="4713181"/>
            <a:ext cx="12078139" cy="8030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DCFF-DAC0-8C0F-837D-32BDB610CAB0}"/>
              </a:ext>
            </a:extLst>
          </p:cNvPr>
          <p:cNvSpPr txBox="1">
            <a:spLocks/>
          </p:cNvSpPr>
          <p:nvPr/>
        </p:nvSpPr>
        <p:spPr>
          <a:xfrm>
            <a:off x="1104333" y="1184365"/>
            <a:ext cx="9985353"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pl-PL" dirty="0">
                <a:solidFill>
                  <a:srgbClr val="D8222C"/>
                </a:solidFill>
              </a:rPr>
              <a:t>Data Analysis </a:t>
            </a:r>
            <a:endParaRPr lang="en-PL" dirty="0">
              <a:solidFill>
                <a:srgbClr val="D8222C"/>
              </a:solidFill>
              <a:cs typeface="Arial"/>
            </a:endParaRPr>
          </a:p>
        </p:txBody>
      </p:sp>
      <p:sp>
        <p:nvSpPr>
          <p:cNvPr id="3" name="TextBox 2">
            <a:extLst>
              <a:ext uri="{FF2B5EF4-FFF2-40B4-BE49-F238E27FC236}">
                <a16:creationId xmlns:a16="http://schemas.microsoft.com/office/drawing/2014/main" id="{0E33553B-4D0C-B446-6B83-FB7AEEA8339F}"/>
              </a:ext>
            </a:extLst>
          </p:cNvPr>
          <p:cNvSpPr txBox="1"/>
          <p:nvPr/>
        </p:nvSpPr>
        <p:spPr>
          <a:xfrm>
            <a:off x="1104333" y="3359427"/>
            <a:ext cx="6596678" cy="1753942"/>
          </a:xfrm>
          <a:prstGeom prst="rect">
            <a:avLst/>
          </a:prstGeom>
          <a:noFill/>
        </p:spPr>
        <p:txBody>
          <a:bodyPr wrap="none" rtlCol="0">
            <a:spAutoFit/>
          </a:bodyPr>
          <a:lstStyle/>
          <a:p>
            <a:r>
              <a:rPr lang="en-US" dirty="0"/>
              <a:t>ITU-T P.913</a:t>
            </a:r>
          </a:p>
          <a:p>
            <a:r>
              <a:rPr lang="en-US" dirty="0"/>
              <a:t>Appendix III</a:t>
            </a:r>
          </a:p>
          <a:p>
            <a:r>
              <a:rPr lang="en-US" dirty="0"/>
              <a:t>Reference code for clause 12.6</a:t>
            </a:r>
          </a:p>
        </p:txBody>
      </p:sp>
      <p:pic>
        <p:nvPicPr>
          <p:cNvPr id="6" name="Picture 5">
            <a:extLst>
              <a:ext uri="{FF2B5EF4-FFF2-40B4-BE49-F238E27FC236}">
                <a16:creationId xmlns:a16="http://schemas.microsoft.com/office/drawing/2014/main" id="{741AAD8C-FB2A-18C9-83F6-3B66762DE1F9}"/>
              </a:ext>
            </a:extLst>
          </p:cNvPr>
          <p:cNvPicPr>
            <a:picLocks noChangeAspect="1"/>
          </p:cNvPicPr>
          <p:nvPr/>
        </p:nvPicPr>
        <p:blipFill>
          <a:blip r:embed="rId3"/>
          <a:stretch>
            <a:fillRect/>
          </a:stretch>
        </p:blipFill>
        <p:spPr>
          <a:xfrm>
            <a:off x="10413824" y="5895365"/>
            <a:ext cx="13269259" cy="6634683"/>
          </a:xfrm>
          <a:prstGeom prst="rect">
            <a:avLst/>
          </a:prstGeom>
        </p:spPr>
      </p:pic>
      <p:sp>
        <p:nvSpPr>
          <p:cNvPr id="7" name="TextBox 6">
            <a:extLst>
              <a:ext uri="{FF2B5EF4-FFF2-40B4-BE49-F238E27FC236}">
                <a16:creationId xmlns:a16="http://schemas.microsoft.com/office/drawing/2014/main" id="{A8081B54-F3A7-3053-B43B-083E9190EF71}"/>
              </a:ext>
            </a:extLst>
          </p:cNvPr>
          <p:cNvSpPr txBox="1"/>
          <p:nvPr/>
        </p:nvSpPr>
        <p:spPr>
          <a:xfrm>
            <a:off x="2445027" y="12417522"/>
            <a:ext cx="8883198" cy="461665"/>
          </a:xfrm>
          <a:prstGeom prst="rect">
            <a:avLst/>
          </a:prstGeom>
          <a:noFill/>
        </p:spPr>
        <p:txBody>
          <a:bodyPr wrap="square" rtlCol="0">
            <a:spAutoFit/>
          </a:bodyPr>
          <a:lstStyle/>
          <a:p>
            <a:r>
              <a:rPr lang="en-US" sz="1200" dirty="0" err="1"/>
              <a:t>Zhi</a:t>
            </a:r>
            <a:r>
              <a:rPr lang="en-US" sz="1200" dirty="0"/>
              <a:t> Li, Christos G. </a:t>
            </a:r>
            <a:r>
              <a:rPr lang="en-US" sz="1200" dirty="0" err="1"/>
              <a:t>Bampis</a:t>
            </a:r>
            <a:r>
              <a:rPr lang="en-US" sz="1200" dirty="0"/>
              <a:t>, </a:t>
            </a:r>
            <a:r>
              <a:rPr lang="en-US" sz="1200" dirty="0" err="1"/>
              <a:t>Lucjan</a:t>
            </a:r>
            <a:r>
              <a:rPr lang="en-US" sz="1200" dirty="0"/>
              <a:t> </a:t>
            </a:r>
            <a:r>
              <a:rPr lang="en-US" sz="1200" dirty="0" err="1"/>
              <a:t>Janowski</a:t>
            </a:r>
            <a:r>
              <a:rPr lang="en-US" sz="1200" dirty="0"/>
              <a:t>, </a:t>
            </a:r>
            <a:r>
              <a:rPr lang="en-US" sz="1200" dirty="0" err="1"/>
              <a:t>Ioannis</a:t>
            </a:r>
            <a:r>
              <a:rPr lang="en-US" sz="1200" dirty="0"/>
              <a:t> </a:t>
            </a:r>
            <a:r>
              <a:rPr lang="en-US" sz="1200" dirty="0" err="1"/>
              <a:t>Katsavounidis</a:t>
            </a:r>
            <a:r>
              <a:rPr lang="en-US" sz="1200" dirty="0"/>
              <a:t>, "A Simple Model for Subject Behavior in Subjective Experiments"  in Proc. IS&amp;T Int’l. </a:t>
            </a:r>
            <a:r>
              <a:rPr lang="en-US" sz="1200" dirty="0" err="1"/>
              <a:t>Symp</a:t>
            </a:r>
            <a:r>
              <a:rPr lang="en-US" sz="1200" dirty="0"/>
              <a:t>. on Electronic Imaging: Human Vision and Electronic Imaging,  2020,  pp 131-1 - 131-14</a:t>
            </a:r>
          </a:p>
        </p:txBody>
      </p:sp>
      <p:pic>
        <p:nvPicPr>
          <p:cNvPr id="10" name="Picture 9">
            <a:extLst>
              <a:ext uri="{FF2B5EF4-FFF2-40B4-BE49-F238E27FC236}">
                <a16:creationId xmlns:a16="http://schemas.microsoft.com/office/drawing/2014/main" id="{F9CCB502-35E1-D24B-0480-0064885F5442}"/>
              </a:ext>
            </a:extLst>
          </p:cNvPr>
          <p:cNvPicPr>
            <a:picLocks noChangeAspect="1"/>
          </p:cNvPicPr>
          <p:nvPr/>
        </p:nvPicPr>
        <p:blipFill>
          <a:blip r:embed="rId4"/>
          <a:stretch>
            <a:fillRect/>
          </a:stretch>
        </p:blipFill>
        <p:spPr>
          <a:xfrm>
            <a:off x="9226561" y="3509684"/>
            <a:ext cx="11419791" cy="1453428"/>
          </a:xfrm>
          <a:prstGeom prst="rect">
            <a:avLst/>
          </a:prstGeom>
        </p:spPr>
      </p:pic>
    </p:spTree>
    <p:extLst>
      <p:ext uri="{BB962C8B-B14F-4D97-AF65-F5344CB8AC3E}">
        <p14:creationId xmlns:p14="http://schemas.microsoft.com/office/powerpoint/2010/main" val="311124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DCFF-DAC0-8C0F-837D-32BDB610CAB0}"/>
              </a:ext>
            </a:extLst>
          </p:cNvPr>
          <p:cNvSpPr txBox="1">
            <a:spLocks/>
          </p:cNvSpPr>
          <p:nvPr/>
        </p:nvSpPr>
        <p:spPr>
          <a:xfrm>
            <a:off x="1104333" y="1184365"/>
            <a:ext cx="9985353" cy="1077218"/>
          </a:xfrm>
          <a:prstGeom prst="rect">
            <a:avLst/>
          </a:prstGeom>
        </p:spPr>
        <p:txBody>
          <a:bodyPr vert="horz" wrap="square" lIns="0" tIns="0" rIns="0" bIns="0" rtlCol="0" anchor="ctr">
            <a:spAutoFit/>
          </a:bodyPr>
          <a:lstStyle>
            <a:lvl1pPr algn="l" defTabSz="1828526" rtl="0" eaLnBrk="1" latinLnBrk="0" hangingPunct="1">
              <a:lnSpc>
                <a:spcPct val="100000"/>
              </a:lnSpc>
              <a:spcBef>
                <a:spcPct val="0"/>
              </a:spcBef>
              <a:buNone/>
              <a:defRPr sz="7000" b="1" kern="1200">
                <a:solidFill>
                  <a:srgbClr val="0F3C74"/>
                </a:solidFill>
                <a:latin typeface="+mj-lt"/>
                <a:ea typeface="+mj-ea"/>
                <a:cs typeface="+mj-cs"/>
              </a:defRPr>
            </a:lvl1pPr>
          </a:lstStyle>
          <a:p>
            <a:r>
              <a:rPr lang="pl-PL" dirty="0" err="1">
                <a:solidFill>
                  <a:srgbClr val="D8222C"/>
                </a:solidFill>
                <a:cs typeface="Arial"/>
              </a:rPr>
              <a:t>Experiments</a:t>
            </a:r>
            <a:endParaRPr lang="en-PL" dirty="0">
              <a:solidFill>
                <a:srgbClr val="D8222C"/>
              </a:solidFill>
              <a:cs typeface="Arial"/>
            </a:endParaRPr>
          </a:p>
        </p:txBody>
      </p:sp>
      <p:pic>
        <p:nvPicPr>
          <p:cNvPr id="4" name="Picture 4">
            <a:extLst>
              <a:ext uri="{FF2B5EF4-FFF2-40B4-BE49-F238E27FC236}">
                <a16:creationId xmlns:a16="http://schemas.microsoft.com/office/drawing/2014/main" id="{FC98A547-6E84-13FA-59CE-6C40361BB3B1}"/>
              </a:ext>
            </a:extLst>
          </p:cNvPr>
          <p:cNvPicPr/>
          <p:nvPr/>
        </p:nvPicPr>
        <p:blipFill>
          <a:blip r:embed="rId3"/>
          <a:stretch/>
        </p:blipFill>
        <p:spPr>
          <a:xfrm>
            <a:off x="801228" y="2834959"/>
            <a:ext cx="7039799" cy="5121830"/>
          </a:xfrm>
          <a:prstGeom prst="rect">
            <a:avLst/>
          </a:prstGeom>
          <a:ln>
            <a:noFill/>
          </a:ln>
        </p:spPr>
      </p:pic>
      <p:pic>
        <p:nvPicPr>
          <p:cNvPr id="7" name="Obraz 6" descr="Obraz zawierający wewnątrz, dziecko, osoba, chłopiec&#10;&#10;Opis wygenerowany automatycznie">
            <a:extLst>
              <a:ext uri="{FF2B5EF4-FFF2-40B4-BE49-F238E27FC236}">
                <a16:creationId xmlns:a16="http://schemas.microsoft.com/office/drawing/2014/main" id="{446BA057-945F-1040-20B9-E91D585E4CA9}"/>
              </a:ext>
            </a:extLst>
          </p:cNvPr>
          <p:cNvPicPr>
            <a:picLocks noChangeAspect="1"/>
          </p:cNvPicPr>
          <p:nvPr/>
        </p:nvPicPr>
        <p:blipFill>
          <a:blip r:embed="rId4"/>
          <a:stretch>
            <a:fillRect/>
          </a:stretch>
        </p:blipFill>
        <p:spPr>
          <a:xfrm>
            <a:off x="14262022" y="2532526"/>
            <a:ext cx="8574746" cy="5726696"/>
          </a:xfrm>
          <a:prstGeom prst="rect">
            <a:avLst/>
          </a:prstGeom>
        </p:spPr>
      </p:pic>
      <p:pic>
        <p:nvPicPr>
          <p:cNvPr id="9" name="Picture 8" descr="A picture containing mobile phone, portable communications device, gadget, mobile device&#10;&#10;Description automatically generated">
            <a:extLst>
              <a:ext uri="{FF2B5EF4-FFF2-40B4-BE49-F238E27FC236}">
                <a16:creationId xmlns:a16="http://schemas.microsoft.com/office/drawing/2014/main" id="{A97A119C-AA0B-A269-1E4D-7E5AF0E27CE1}"/>
              </a:ext>
            </a:extLst>
          </p:cNvPr>
          <p:cNvPicPr>
            <a:picLocks noChangeAspect="1"/>
          </p:cNvPicPr>
          <p:nvPr/>
        </p:nvPicPr>
        <p:blipFill>
          <a:blip r:embed="rId5"/>
          <a:stretch>
            <a:fillRect/>
          </a:stretch>
        </p:blipFill>
        <p:spPr>
          <a:xfrm>
            <a:off x="7279686" y="6292598"/>
            <a:ext cx="7620000" cy="5080000"/>
          </a:xfrm>
          <a:prstGeom prst="rect">
            <a:avLst/>
          </a:prstGeom>
        </p:spPr>
      </p:pic>
    </p:spTree>
    <p:extLst>
      <p:ext uri="{BB962C8B-B14F-4D97-AF65-F5344CB8AC3E}">
        <p14:creationId xmlns:p14="http://schemas.microsoft.com/office/powerpoint/2010/main" val="256229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167101" y="602802"/>
            <a:ext cx="15296689" cy="1077912"/>
          </a:xfrm>
        </p:spPr>
        <p:txBody>
          <a:bodyPr/>
          <a:lstStyle/>
          <a:p>
            <a:r>
              <a:rPr lang="en-PL" dirty="0">
                <a:solidFill>
                  <a:srgbClr val="D8222C"/>
                </a:solidFill>
                <a:cs typeface="Arial"/>
              </a:rPr>
              <a:t>Existing Solutions </a:t>
            </a:r>
            <a:endParaRPr lang="en-US" dirty="0">
              <a:solidFill>
                <a:srgbClr val="D8222C"/>
              </a:solidFill>
              <a:cs typeface="Arial"/>
            </a:endParaRPr>
          </a:p>
        </p:txBody>
      </p:sp>
      <p:sp>
        <p:nvSpPr>
          <p:cNvPr id="3" name="TextBox 2">
            <a:extLst>
              <a:ext uri="{FF2B5EF4-FFF2-40B4-BE49-F238E27FC236}">
                <a16:creationId xmlns:a16="http://schemas.microsoft.com/office/drawing/2014/main" id="{B603B478-3225-371D-B0DC-02AB93AE23C2}"/>
              </a:ext>
            </a:extLst>
          </p:cNvPr>
          <p:cNvSpPr txBox="1"/>
          <p:nvPr/>
        </p:nvSpPr>
        <p:spPr>
          <a:xfrm>
            <a:off x="1167101" y="10506299"/>
            <a:ext cx="10137775" cy="1200329"/>
          </a:xfrm>
          <a:prstGeom prst="rect">
            <a:avLst/>
          </a:prstGeom>
          <a:noFill/>
        </p:spPr>
        <p:txBody>
          <a:bodyPr wrap="none" rtlCol="0">
            <a:spAutoFit/>
          </a:bodyPr>
          <a:lstStyle/>
          <a:p>
            <a:r>
              <a:rPr lang="en-GB" sz="2400" b="0" i="0" dirty="0">
                <a:solidFill>
                  <a:srgbClr val="333333"/>
                </a:solidFill>
                <a:effectLst/>
                <a:latin typeface="HelveticaNeue Regular"/>
              </a:rPr>
              <a:t>T. </a:t>
            </a:r>
            <a:r>
              <a:rPr lang="en-GB" sz="2400" b="0" i="0" dirty="0" err="1">
                <a:solidFill>
                  <a:srgbClr val="333333"/>
                </a:solidFill>
                <a:effectLst/>
                <a:latin typeface="HelveticaNeue Regular"/>
              </a:rPr>
              <a:t>Hoßfeld</a:t>
            </a:r>
            <a:r>
              <a:rPr lang="en-GB" sz="2400" b="0" i="0" dirty="0">
                <a:solidFill>
                  <a:srgbClr val="333333"/>
                </a:solidFill>
                <a:effectLst/>
                <a:latin typeface="HelveticaNeue Regular"/>
              </a:rPr>
              <a:t>, R. Schatz and S. Egger, "SOS: The MOS is not enough!," </a:t>
            </a:r>
          </a:p>
          <a:p>
            <a:r>
              <a:rPr lang="en-GB" sz="2400" b="0" i="1" dirty="0">
                <a:solidFill>
                  <a:srgbClr val="333333"/>
                </a:solidFill>
                <a:effectLst/>
                <a:latin typeface="HelveticaNeue Regular"/>
              </a:rPr>
              <a:t>2011 Third International Workshop on Quality of Multimedia Experience</a:t>
            </a:r>
            <a:r>
              <a:rPr lang="en-GB" sz="2400" b="0" i="0" dirty="0">
                <a:solidFill>
                  <a:srgbClr val="333333"/>
                </a:solidFill>
                <a:effectLst/>
                <a:latin typeface="HelveticaNeue Regular"/>
              </a:rPr>
              <a:t>, </a:t>
            </a:r>
          </a:p>
          <a:p>
            <a:r>
              <a:rPr lang="en-GB" sz="2400" b="0" i="0" dirty="0" err="1">
                <a:solidFill>
                  <a:srgbClr val="333333"/>
                </a:solidFill>
                <a:effectLst/>
                <a:latin typeface="HelveticaNeue Regular"/>
              </a:rPr>
              <a:t>Mechelen</a:t>
            </a:r>
            <a:r>
              <a:rPr lang="en-GB" sz="2400" b="0" i="0" dirty="0">
                <a:solidFill>
                  <a:srgbClr val="333333"/>
                </a:solidFill>
                <a:effectLst/>
                <a:latin typeface="HelveticaNeue Regular"/>
              </a:rPr>
              <a:t>, Belgium, 2011, pp. 131-136</a:t>
            </a:r>
            <a:endParaRPr lang="en-US" sz="2400" dirty="0"/>
          </a:p>
        </p:txBody>
      </p:sp>
      <p:pic>
        <p:nvPicPr>
          <p:cNvPr id="7" name="Picture 6" descr="A picture containing text, screenshot, colorfulness, plot&#10;&#10;Description automatically generated">
            <a:extLst>
              <a:ext uri="{FF2B5EF4-FFF2-40B4-BE49-F238E27FC236}">
                <a16:creationId xmlns:a16="http://schemas.microsoft.com/office/drawing/2014/main" id="{4124932F-95A1-5596-02BB-B2B66D874F84}"/>
              </a:ext>
            </a:extLst>
          </p:cNvPr>
          <p:cNvPicPr>
            <a:picLocks noChangeAspect="1"/>
          </p:cNvPicPr>
          <p:nvPr/>
        </p:nvPicPr>
        <p:blipFill>
          <a:blip r:embed="rId3"/>
          <a:stretch>
            <a:fillRect/>
          </a:stretch>
        </p:blipFill>
        <p:spPr>
          <a:xfrm>
            <a:off x="2045338" y="4051972"/>
            <a:ext cx="8381299" cy="5919659"/>
          </a:xfrm>
          <a:prstGeom prst="rect">
            <a:avLst/>
          </a:prstGeom>
        </p:spPr>
      </p:pic>
      <p:sp>
        <p:nvSpPr>
          <p:cNvPr id="8" name="TextBox 7">
            <a:extLst>
              <a:ext uri="{FF2B5EF4-FFF2-40B4-BE49-F238E27FC236}">
                <a16:creationId xmlns:a16="http://schemas.microsoft.com/office/drawing/2014/main" id="{D01F2969-7E4D-BA00-9C45-A98BBE129077}"/>
              </a:ext>
            </a:extLst>
          </p:cNvPr>
          <p:cNvSpPr txBox="1"/>
          <p:nvPr/>
        </p:nvSpPr>
        <p:spPr>
          <a:xfrm>
            <a:off x="5656341" y="2871101"/>
            <a:ext cx="1159292" cy="646203"/>
          </a:xfrm>
          <a:prstGeom prst="rect">
            <a:avLst/>
          </a:prstGeom>
          <a:noFill/>
        </p:spPr>
        <p:txBody>
          <a:bodyPr wrap="none" rtlCol="0">
            <a:spAutoFit/>
          </a:bodyPr>
          <a:lstStyle/>
          <a:p>
            <a:r>
              <a:rPr lang="en-US" dirty="0"/>
              <a:t>SOS</a:t>
            </a:r>
          </a:p>
        </p:txBody>
      </p:sp>
      <p:sp>
        <p:nvSpPr>
          <p:cNvPr id="9" name="TextBox 8">
            <a:extLst>
              <a:ext uri="{FF2B5EF4-FFF2-40B4-BE49-F238E27FC236}">
                <a16:creationId xmlns:a16="http://schemas.microsoft.com/office/drawing/2014/main" id="{F26C8841-4D4C-B8DE-CBDC-3ECE69A6FDCD}"/>
              </a:ext>
            </a:extLst>
          </p:cNvPr>
          <p:cNvSpPr txBox="1"/>
          <p:nvPr/>
        </p:nvSpPr>
        <p:spPr>
          <a:xfrm>
            <a:off x="17798286" y="3054680"/>
            <a:ext cx="1595309" cy="646203"/>
          </a:xfrm>
          <a:prstGeom prst="rect">
            <a:avLst/>
          </a:prstGeom>
          <a:noFill/>
        </p:spPr>
        <p:txBody>
          <a:bodyPr wrap="none" rtlCol="0">
            <a:spAutoFit/>
          </a:bodyPr>
          <a:lstStyle/>
          <a:p>
            <a:r>
              <a:rPr lang="en-US" dirty="0"/>
              <a:t>pp-plot</a:t>
            </a:r>
          </a:p>
        </p:txBody>
      </p:sp>
      <p:sp>
        <p:nvSpPr>
          <p:cNvPr id="10" name="TextBox 9">
            <a:extLst>
              <a:ext uri="{FF2B5EF4-FFF2-40B4-BE49-F238E27FC236}">
                <a16:creationId xmlns:a16="http://schemas.microsoft.com/office/drawing/2014/main" id="{7218CAFF-4E2B-AF2E-3590-29FF563D57BA}"/>
              </a:ext>
            </a:extLst>
          </p:cNvPr>
          <p:cNvSpPr txBox="1"/>
          <p:nvPr/>
        </p:nvSpPr>
        <p:spPr>
          <a:xfrm>
            <a:off x="13810591" y="10321633"/>
            <a:ext cx="9570697" cy="1569660"/>
          </a:xfrm>
          <a:prstGeom prst="rect">
            <a:avLst/>
          </a:prstGeom>
          <a:noFill/>
        </p:spPr>
        <p:txBody>
          <a:bodyPr wrap="none" rtlCol="0">
            <a:spAutoFit/>
          </a:bodyPr>
          <a:lstStyle/>
          <a:p>
            <a:r>
              <a:rPr lang="en-GB" sz="2400" b="0" i="0" dirty="0">
                <a:solidFill>
                  <a:srgbClr val="222222"/>
                </a:solidFill>
                <a:effectLst/>
                <a:latin typeface="Arial" panose="020B0604020202020204" pitchFamily="34" charset="0"/>
              </a:rPr>
              <a:t>Nawala, J., </a:t>
            </a:r>
            <a:r>
              <a:rPr lang="en-GB" sz="2400" b="0" i="0" dirty="0" err="1">
                <a:solidFill>
                  <a:srgbClr val="222222"/>
                </a:solidFill>
                <a:effectLst/>
                <a:latin typeface="Arial" panose="020B0604020202020204" pitchFamily="34" charset="0"/>
              </a:rPr>
              <a:t>Janowski</a:t>
            </a:r>
            <a:r>
              <a:rPr lang="en-GB" sz="2400" b="0" i="0" dirty="0">
                <a:solidFill>
                  <a:srgbClr val="222222"/>
                </a:solidFill>
                <a:effectLst/>
                <a:latin typeface="Arial" panose="020B0604020202020204" pitchFamily="34" charset="0"/>
              </a:rPr>
              <a:t>, L., </a:t>
            </a:r>
            <a:r>
              <a:rPr lang="en-GB" sz="2400" b="0" i="0" dirty="0" err="1">
                <a:solidFill>
                  <a:srgbClr val="222222"/>
                </a:solidFill>
                <a:effectLst/>
                <a:latin typeface="Arial" panose="020B0604020202020204" pitchFamily="34" charset="0"/>
              </a:rPr>
              <a:t>Cmiel</a:t>
            </a:r>
            <a:r>
              <a:rPr lang="en-GB" sz="2400" b="0" i="0" dirty="0">
                <a:solidFill>
                  <a:srgbClr val="222222"/>
                </a:solidFill>
                <a:effectLst/>
                <a:latin typeface="Arial" panose="020B0604020202020204" pitchFamily="34" charset="0"/>
              </a:rPr>
              <a:t>, B., &amp; </a:t>
            </a:r>
            <a:r>
              <a:rPr lang="en-GB" sz="2400" b="0" i="0" dirty="0" err="1">
                <a:solidFill>
                  <a:srgbClr val="222222"/>
                </a:solidFill>
                <a:effectLst/>
                <a:latin typeface="Arial" panose="020B0604020202020204" pitchFamily="34" charset="0"/>
              </a:rPr>
              <a:t>Rusek</a:t>
            </a:r>
            <a:r>
              <a:rPr lang="en-GB" sz="2400" b="0" i="0" dirty="0">
                <a:solidFill>
                  <a:srgbClr val="222222"/>
                </a:solidFill>
                <a:effectLst/>
                <a:latin typeface="Arial" panose="020B0604020202020204" pitchFamily="34" charset="0"/>
              </a:rPr>
              <a:t>, K. (2020, October). </a:t>
            </a:r>
          </a:p>
          <a:p>
            <a:r>
              <a:rPr lang="en-GB" sz="2400" b="0" i="0" dirty="0">
                <a:solidFill>
                  <a:srgbClr val="222222"/>
                </a:solidFill>
                <a:effectLst/>
                <a:latin typeface="Arial" panose="020B0604020202020204" pitchFamily="34" charset="0"/>
              </a:rPr>
              <a:t>Describing Subjective Experiment Consistency by p-Value P--P Plot. </a:t>
            </a:r>
          </a:p>
          <a:p>
            <a:r>
              <a:rPr lang="en-GB" sz="2400" b="0" i="0" dirty="0">
                <a:solidFill>
                  <a:srgbClr val="222222"/>
                </a:solidFill>
                <a:effectLst/>
                <a:latin typeface="Arial" panose="020B0604020202020204" pitchFamily="34" charset="0"/>
              </a:rPr>
              <a:t>In </a:t>
            </a:r>
            <a:r>
              <a:rPr lang="en-GB" sz="2400" b="0" i="1" dirty="0">
                <a:solidFill>
                  <a:srgbClr val="222222"/>
                </a:solidFill>
                <a:effectLst/>
                <a:latin typeface="Arial" panose="020B0604020202020204" pitchFamily="34" charset="0"/>
              </a:rPr>
              <a:t>Proceedings of the 28th ACM International Conference </a:t>
            </a:r>
          </a:p>
          <a:p>
            <a:r>
              <a:rPr lang="en-GB" sz="2400" b="0" i="1" dirty="0">
                <a:solidFill>
                  <a:srgbClr val="222222"/>
                </a:solidFill>
                <a:effectLst/>
                <a:latin typeface="Arial" panose="020B0604020202020204" pitchFamily="34" charset="0"/>
              </a:rPr>
              <a:t>on Multimedia</a:t>
            </a:r>
            <a:r>
              <a:rPr lang="en-GB" sz="2400" b="0" i="0" dirty="0">
                <a:solidFill>
                  <a:srgbClr val="222222"/>
                </a:solidFill>
                <a:effectLst/>
                <a:latin typeface="Arial" panose="020B0604020202020204" pitchFamily="34" charset="0"/>
              </a:rPr>
              <a:t> (pp. 852-861).</a:t>
            </a:r>
            <a:endParaRPr lang="en-US" sz="2400" dirty="0"/>
          </a:p>
        </p:txBody>
      </p:sp>
      <p:pic>
        <p:nvPicPr>
          <p:cNvPr id="12" name="Picture 11">
            <a:extLst>
              <a:ext uri="{FF2B5EF4-FFF2-40B4-BE49-F238E27FC236}">
                <a16:creationId xmlns:a16="http://schemas.microsoft.com/office/drawing/2014/main" id="{6D6BB6E6-1D74-66CF-D49B-DFC1A4E4C0D6}"/>
              </a:ext>
            </a:extLst>
          </p:cNvPr>
          <p:cNvPicPr>
            <a:picLocks noChangeAspect="1"/>
          </p:cNvPicPr>
          <p:nvPr/>
        </p:nvPicPr>
        <p:blipFill>
          <a:blip r:embed="rId4"/>
          <a:stretch>
            <a:fillRect/>
          </a:stretch>
        </p:blipFill>
        <p:spPr>
          <a:xfrm>
            <a:off x="15084389" y="4249551"/>
            <a:ext cx="7023100" cy="5524500"/>
          </a:xfrm>
          <a:prstGeom prst="rect">
            <a:avLst/>
          </a:prstGeom>
        </p:spPr>
      </p:pic>
    </p:spTree>
    <p:extLst>
      <p:ext uri="{BB962C8B-B14F-4D97-AF65-F5344CB8AC3E}">
        <p14:creationId xmlns:p14="http://schemas.microsoft.com/office/powerpoint/2010/main" val="4001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31740" y="684050"/>
            <a:ext cx="21801917" cy="1077218"/>
          </a:xfrm>
        </p:spPr>
        <p:txBody>
          <a:bodyPr/>
          <a:lstStyle/>
          <a:p>
            <a:r>
              <a:rPr lang="en-PL" dirty="0">
                <a:solidFill>
                  <a:srgbClr val="D8222C"/>
                </a:solidFill>
              </a:rPr>
              <a:t>Do We Need Something More?</a:t>
            </a:r>
          </a:p>
        </p:txBody>
      </p:sp>
      <p:sp>
        <p:nvSpPr>
          <p:cNvPr id="7" name="TextBox 6">
            <a:extLst>
              <a:ext uri="{FF2B5EF4-FFF2-40B4-BE49-F238E27FC236}">
                <a16:creationId xmlns:a16="http://schemas.microsoft.com/office/drawing/2014/main" id="{C3EC1AA7-A03D-4B21-333A-01FC04434689}"/>
              </a:ext>
            </a:extLst>
          </p:cNvPr>
          <p:cNvSpPr txBox="1"/>
          <p:nvPr/>
        </p:nvSpPr>
        <p:spPr>
          <a:xfrm>
            <a:off x="1690578" y="2972636"/>
            <a:ext cx="12939822" cy="5909310"/>
          </a:xfrm>
          <a:prstGeom prst="rect">
            <a:avLst/>
          </a:prstGeom>
          <a:noFill/>
        </p:spPr>
        <p:txBody>
          <a:bodyPr wrap="square" rtlCol="0">
            <a:spAutoFit/>
          </a:bodyPr>
          <a:lstStyle/>
          <a:p>
            <a:r>
              <a:rPr lang="en-US" sz="5400" dirty="0"/>
              <a:t>We have:</a:t>
            </a:r>
          </a:p>
          <a:p>
            <a:pPr marL="571500" indent="-571500">
              <a:buFont typeface="Arial" panose="020B0604020202020204" pitchFamily="34" charset="0"/>
              <a:buChar char="•"/>
            </a:pPr>
            <a:r>
              <a:rPr lang="en-US" sz="5400" dirty="0"/>
              <a:t>Precision estimation</a:t>
            </a:r>
          </a:p>
          <a:p>
            <a:pPr marL="571500" indent="-571500">
              <a:buFont typeface="Arial" panose="020B0604020202020204" pitchFamily="34" charset="0"/>
              <a:buChar char="•"/>
            </a:pPr>
            <a:r>
              <a:rPr lang="en-US" sz="5400" dirty="0"/>
              <a:t>Experiment stability</a:t>
            </a:r>
          </a:p>
          <a:p>
            <a:r>
              <a:rPr lang="en-US" sz="5400" dirty="0"/>
              <a:t>We miss:</a:t>
            </a:r>
          </a:p>
          <a:p>
            <a:pPr marL="571500" indent="-571500">
              <a:buFont typeface="Arial" panose="020B0604020202020204" pitchFamily="34" charset="0"/>
              <a:buChar char="•"/>
            </a:pPr>
            <a:r>
              <a:rPr lang="en-US" sz="5400" dirty="0"/>
              <a:t>Statistical significance test</a:t>
            </a:r>
          </a:p>
          <a:p>
            <a:pPr marL="571500" indent="-571500">
              <a:buFont typeface="Arial" panose="020B0604020202020204" pitchFamily="34" charset="0"/>
              <a:buChar char="•"/>
            </a:pPr>
            <a:r>
              <a:rPr lang="en-US" sz="5400" dirty="0"/>
              <a:t>Using subject model(s)</a:t>
            </a:r>
          </a:p>
          <a:p>
            <a:pPr marL="571500" indent="-571500">
              <a:buFont typeface="Arial" panose="020B0604020202020204" pitchFamily="34" charset="0"/>
              <a:buChar char="•"/>
            </a:pPr>
            <a:r>
              <a:rPr lang="en-US" sz="5400" dirty="0"/>
              <a:t>Extensive simulation study</a:t>
            </a:r>
          </a:p>
        </p:txBody>
      </p:sp>
    </p:spTree>
    <p:extLst>
      <p:ext uri="{BB962C8B-B14F-4D97-AF65-F5344CB8AC3E}">
        <p14:creationId xmlns:p14="http://schemas.microsoft.com/office/powerpoint/2010/main" val="13632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7">
                                            <p:txEl>
                                              <p:pRg st="4" end="4"/>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7">
                                            <p:txEl>
                                              <p:pRg st="5" end="5"/>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31740" y="697825"/>
            <a:ext cx="21250627" cy="1077218"/>
          </a:xfrm>
        </p:spPr>
        <p:txBody>
          <a:bodyPr/>
          <a:lstStyle/>
          <a:p>
            <a:r>
              <a:rPr lang="en-GB" dirty="0">
                <a:solidFill>
                  <a:srgbClr val="D8222C"/>
                </a:solidFill>
              </a:rPr>
              <a:t>Subject Models</a:t>
            </a:r>
            <a:endParaRPr lang="en-PL" dirty="0">
              <a:solidFill>
                <a:srgbClr val="D8222C"/>
              </a:solidFill>
            </a:endParaRPr>
          </a:p>
        </p:txBody>
      </p:sp>
      <p:sp>
        <p:nvSpPr>
          <p:cNvPr id="4" name="TextBox 3">
            <a:extLst>
              <a:ext uri="{FF2B5EF4-FFF2-40B4-BE49-F238E27FC236}">
                <a16:creationId xmlns:a16="http://schemas.microsoft.com/office/drawing/2014/main" id="{04A0C14F-E685-72BE-179B-9C0C5BCDA3E4}"/>
              </a:ext>
            </a:extLst>
          </p:cNvPr>
          <p:cNvSpPr txBox="1"/>
          <p:nvPr/>
        </p:nvSpPr>
        <p:spPr>
          <a:xfrm>
            <a:off x="5999136" y="3255182"/>
            <a:ext cx="2412840" cy="830997"/>
          </a:xfrm>
          <a:prstGeom prst="rect">
            <a:avLst/>
          </a:prstGeom>
          <a:noFill/>
        </p:spPr>
        <p:txBody>
          <a:bodyPr wrap="none" rtlCol="0">
            <a:spAutoFit/>
          </a:bodyPr>
          <a:lstStyle/>
          <a:p>
            <a:r>
              <a:rPr lang="en-US" sz="4800" dirty="0"/>
              <a:t>Zhi2020</a:t>
            </a:r>
          </a:p>
        </p:txBody>
      </p:sp>
      <p:sp>
        <p:nvSpPr>
          <p:cNvPr id="5" name="TextBox 4">
            <a:extLst>
              <a:ext uri="{FF2B5EF4-FFF2-40B4-BE49-F238E27FC236}">
                <a16:creationId xmlns:a16="http://schemas.microsoft.com/office/drawing/2014/main" id="{AB87ADCF-8947-1089-9584-18C1FFE06816}"/>
              </a:ext>
            </a:extLst>
          </p:cNvPr>
          <p:cNvSpPr txBox="1"/>
          <p:nvPr/>
        </p:nvSpPr>
        <p:spPr>
          <a:xfrm>
            <a:off x="14460995" y="2941427"/>
            <a:ext cx="7821372" cy="1569660"/>
          </a:xfrm>
          <a:prstGeom prst="rect">
            <a:avLst/>
          </a:prstGeom>
          <a:noFill/>
        </p:spPr>
        <p:txBody>
          <a:bodyPr wrap="none" rtlCol="0">
            <a:spAutoFit/>
          </a:bodyPr>
          <a:lstStyle/>
          <a:p>
            <a:pPr algn="ctr"/>
            <a:r>
              <a:rPr lang="en-US" sz="4800" dirty="0"/>
              <a:t>GSD </a:t>
            </a:r>
          </a:p>
          <a:p>
            <a:pPr algn="ctr"/>
            <a:r>
              <a:rPr lang="en-US" sz="4800" dirty="0"/>
              <a:t>(General Score Distribution)</a:t>
            </a:r>
          </a:p>
        </p:txBody>
      </p:sp>
      <p:pic>
        <p:nvPicPr>
          <p:cNvPr id="12" name="Picture 11">
            <a:extLst>
              <a:ext uri="{FF2B5EF4-FFF2-40B4-BE49-F238E27FC236}">
                <a16:creationId xmlns:a16="http://schemas.microsoft.com/office/drawing/2014/main" id="{DF2040C8-F83A-FDAB-0534-D4A24AE179C2}"/>
              </a:ext>
            </a:extLst>
          </p:cNvPr>
          <p:cNvPicPr>
            <a:picLocks noChangeAspect="1"/>
          </p:cNvPicPr>
          <p:nvPr/>
        </p:nvPicPr>
        <p:blipFill>
          <a:blip r:embed="rId2"/>
          <a:stretch>
            <a:fillRect/>
          </a:stretch>
        </p:blipFill>
        <p:spPr>
          <a:xfrm>
            <a:off x="1720342" y="5361083"/>
            <a:ext cx="8463859" cy="1077218"/>
          </a:xfrm>
          <a:prstGeom prst="rect">
            <a:avLst/>
          </a:prstGeom>
        </p:spPr>
      </p:pic>
      <p:pic>
        <p:nvPicPr>
          <p:cNvPr id="14" name="Picture 13">
            <a:extLst>
              <a:ext uri="{FF2B5EF4-FFF2-40B4-BE49-F238E27FC236}">
                <a16:creationId xmlns:a16="http://schemas.microsoft.com/office/drawing/2014/main" id="{7BF859E1-CD4A-97A2-0B34-6A71ED5C1D5B}"/>
              </a:ext>
            </a:extLst>
          </p:cNvPr>
          <p:cNvPicPr>
            <a:picLocks noChangeAspect="1"/>
          </p:cNvPicPr>
          <p:nvPr/>
        </p:nvPicPr>
        <p:blipFill>
          <a:blip r:embed="rId3"/>
          <a:stretch>
            <a:fillRect/>
          </a:stretch>
        </p:blipFill>
        <p:spPr>
          <a:xfrm>
            <a:off x="1704515" y="7038219"/>
            <a:ext cx="9952538" cy="1170887"/>
          </a:xfrm>
          <a:prstGeom prst="rect">
            <a:avLst/>
          </a:prstGeom>
        </p:spPr>
      </p:pic>
      <p:pic>
        <p:nvPicPr>
          <p:cNvPr id="6" name="Picture 5">
            <a:extLst>
              <a:ext uri="{FF2B5EF4-FFF2-40B4-BE49-F238E27FC236}">
                <a16:creationId xmlns:a16="http://schemas.microsoft.com/office/drawing/2014/main" id="{228133C2-111D-82CD-DF06-F01C45313234}"/>
              </a:ext>
            </a:extLst>
          </p:cNvPr>
          <p:cNvPicPr>
            <a:picLocks noChangeAspect="1"/>
          </p:cNvPicPr>
          <p:nvPr/>
        </p:nvPicPr>
        <p:blipFill>
          <a:blip r:embed="rId4"/>
          <a:stretch>
            <a:fillRect/>
          </a:stretch>
        </p:blipFill>
        <p:spPr>
          <a:xfrm>
            <a:off x="1720342" y="8809024"/>
            <a:ext cx="15542717" cy="1077218"/>
          </a:xfrm>
          <a:prstGeom prst="rect">
            <a:avLst/>
          </a:prstGeom>
        </p:spPr>
      </p:pic>
      <p:pic>
        <p:nvPicPr>
          <p:cNvPr id="8" name="Picture 7">
            <a:extLst>
              <a:ext uri="{FF2B5EF4-FFF2-40B4-BE49-F238E27FC236}">
                <a16:creationId xmlns:a16="http://schemas.microsoft.com/office/drawing/2014/main" id="{D167278B-6779-F887-87D5-AB12E419EE49}"/>
              </a:ext>
            </a:extLst>
          </p:cNvPr>
          <p:cNvPicPr>
            <a:picLocks noChangeAspect="1"/>
          </p:cNvPicPr>
          <p:nvPr/>
        </p:nvPicPr>
        <p:blipFill>
          <a:blip r:embed="rId5"/>
          <a:stretch>
            <a:fillRect/>
          </a:stretch>
        </p:blipFill>
        <p:spPr>
          <a:xfrm>
            <a:off x="13309826" y="5361083"/>
            <a:ext cx="10123710" cy="1081923"/>
          </a:xfrm>
          <a:prstGeom prst="rect">
            <a:avLst/>
          </a:prstGeom>
        </p:spPr>
      </p:pic>
    </p:spTree>
    <p:extLst>
      <p:ext uri="{BB962C8B-B14F-4D97-AF65-F5344CB8AC3E}">
        <p14:creationId xmlns:p14="http://schemas.microsoft.com/office/powerpoint/2010/main" val="1731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31740" y="697825"/>
            <a:ext cx="21250627" cy="1077218"/>
          </a:xfrm>
        </p:spPr>
        <p:txBody>
          <a:bodyPr/>
          <a:lstStyle/>
          <a:p>
            <a:r>
              <a:rPr lang="en-GB" dirty="0">
                <a:solidFill>
                  <a:srgbClr val="D8222C"/>
                </a:solidFill>
              </a:rPr>
              <a:t>Subject Models Precision Parameters </a:t>
            </a:r>
            <a:endParaRPr lang="en-PL" dirty="0">
              <a:solidFill>
                <a:srgbClr val="D8222C"/>
              </a:solidFill>
            </a:endParaRPr>
          </a:p>
        </p:txBody>
      </p:sp>
      <p:sp>
        <p:nvSpPr>
          <p:cNvPr id="4" name="TextBox 3">
            <a:extLst>
              <a:ext uri="{FF2B5EF4-FFF2-40B4-BE49-F238E27FC236}">
                <a16:creationId xmlns:a16="http://schemas.microsoft.com/office/drawing/2014/main" id="{04A0C14F-E685-72BE-179B-9C0C5BCDA3E4}"/>
              </a:ext>
            </a:extLst>
          </p:cNvPr>
          <p:cNvSpPr txBox="1"/>
          <p:nvPr/>
        </p:nvSpPr>
        <p:spPr>
          <a:xfrm>
            <a:off x="4970318" y="3302761"/>
            <a:ext cx="2412840" cy="830997"/>
          </a:xfrm>
          <a:prstGeom prst="rect">
            <a:avLst/>
          </a:prstGeom>
          <a:noFill/>
        </p:spPr>
        <p:txBody>
          <a:bodyPr wrap="none" rtlCol="0">
            <a:spAutoFit/>
          </a:bodyPr>
          <a:lstStyle/>
          <a:p>
            <a:r>
              <a:rPr lang="en-US" sz="4800" dirty="0"/>
              <a:t>Zhi2020</a:t>
            </a:r>
          </a:p>
        </p:txBody>
      </p:sp>
      <p:sp>
        <p:nvSpPr>
          <p:cNvPr id="5" name="TextBox 4">
            <a:extLst>
              <a:ext uri="{FF2B5EF4-FFF2-40B4-BE49-F238E27FC236}">
                <a16:creationId xmlns:a16="http://schemas.microsoft.com/office/drawing/2014/main" id="{AB87ADCF-8947-1089-9584-18C1FFE06816}"/>
              </a:ext>
            </a:extLst>
          </p:cNvPr>
          <p:cNvSpPr txBox="1"/>
          <p:nvPr/>
        </p:nvSpPr>
        <p:spPr>
          <a:xfrm>
            <a:off x="14460995" y="2941427"/>
            <a:ext cx="7821372" cy="1569660"/>
          </a:xfrm>
          <a:prstGeom prst="rect">
            <a:avLst/>
          </a:prstGeom>
          <a:noFill/>
        </p:spPr>
        <p:txBody>
          <a:bodyPr wrap="none" rtlCol="0">
            <a:spAutoFit/>
          </a:bodyPr>
          <a:lstStyle/>
          <a:p>
            <a:pPr algn="ctr"/>
            <a:r>
              <a:rPr lang="en-US" sz="4800" dirty="0"/>
              <a:t>GSD </a:t>
            </a:r>
          </a:p>
          <a:p>
            <a:pPr algn="ctr"/>
            <a:r>
              <a:rPr lang="en-US" sz="4800" dirty="0"/>
              <a:t>(General Score Distribution)</a:t>
            </a:r>
          </a:p>
        </p:txBody>
      </p:sp>
      <p:sp>
        <p:nvSpPr>
          <p:cNvPr id="3" name="TextBox 2">
            <a:extLst>
              <a:ext uri="{FF2B5EF4-FFF2-40B4-BE49-F238E27FC236}">
                <a16:creationId xmlns:a16="http://schemas.microsoft.com/office/drawing/2014/main" id="{9E6589DA-9A1F-A710-9714-FD0A3801F661}"/>
              </a:ext>
            </a:extLst>
          </p:cNvPr>
          <p:cNvSpPr txBox="1"/>
          <p:nvPr/>
        </p:nvSpPr>
        <p:spPr>
          <a:xfrm>
            <a:off x="1031740" y="7486825"/>
            <a:ext cx="10289996" cy="1200072"/>
          </a:xfrm>
          <a:prstGeom prst="rect">
            <a:avLst/>
          </a:prstGeom>
          <a:noFill/>
        </p:spPr>
        <p:txBody>
          <a:bodyPr wrap="none" rtlCol="0">
            <a:spAutoFit/>
          </a:bodyPr>
          <a:lstStyle/>
          <a:p>
            <a:r>
              <a:rPr lang="en-US" dirty="0"/>
              <a:t>Precision for Zhi2020 model is average precision </a:t>
            </a:r>
          </a:p>
          <a:p>
            <a:r>
              <a:rPr lang="en-US" dirty="0"/>
              <a:t>of subjects taking part in the experiment. </a:t>
            </a:r>
          </a:p>
        </p:txBody>
      </p:sp>
      <p:sp>
        <p:nvSpPr>
          <p:cNvPr id="6" name="TextBox 5">
            <a:extLst>
              <a:ext uri="{FF2B5EF4-FFF2-40B4-BE49-F238E27FC236}">
                <a16:creationId xmlns:a16="http://schemas.microsoft.com/office/drawing/2014/main" id="{9F714BCD-DD27-48B8-32CC-3F13272CC527}"/>
              </a:ext>
            </a:extLst>
          </p:cNvPr>
          <p:cNvSpPr txBox="1"/>
          <p:nvPr/>
        </p:nvSpPr>
        <p:spPr>
          <a:xfrm>
            <a:off x="14547557" y="7486825"/>
            <a:ext cx="7648248" cy="1200072"/>
          </a:xfrm>
          <a:prstGeom prst="rect">
            <a:avLst/>
          </a:prstGeom>
          <a:noFill/>
        </p:spPr>
        <p:txBody>
          <a:bodyPr wrap="none" rtlCol="0">
            <a:spAutoFit/>
          </a:bodyPr>
          <a:lstStyle/>
          <a:p>
            <a:r>
              <a:rPr lang="en-US" dirty="0"/>
              <a:t>Precision for GSD model is average </a:t>
            </a:r>
          </a:p>
          <a:p>
            <a:r>
              <a:rPr lang="en-US" dirty="0"/>
              <a:t>precision per each stimuli</a:t>
            </a:r>
          </a:p>
        </p:txBody>
      </p:sp>
      <p:sp>
        <p:nvSpPr>
          <p:cNvPr id="7" name="TextBox 6">
            <a:extLst>
              <a:ext uri="{FF2B5EF4-FFF2-40B4-BE49-F238E27FC236}">
                <a16:creationId xmlns:a16="http://schemas.microsoft.com/office/drawing/2014/main" id="{7472DC82-A8D4-25D4-BB61-4C7B208B06CC}"/>
              </a:ext>
            </a:extLst>
          </p:cNvPr>
          <p:cNvSpPr txBox="1"/>
          <p:nvPr/>
        </p:nvSpPr>
        <p:spPr>
          <a:xfrm>
            <a:off x="1031740" y="9245504"/>
            <a:ext cx="9230284" cy="1200072"/>
          </a:xfrm>
          <a:prstGeom prst="rect">
            <a:avLst/>
          </a:prstGeom>
          <a:noFill/>
        </p:spPr>
        <p:txBody>
          <a:bodyPr wrap="none" rtlCol="0">
            <a:spAutoFit/>
          </a:bodyPr>
          <a:lstStyle/>
          <a:p>
            <a:r>
              <a:rPr lang="en-US" dirty="0"/>
              <a:t>Logic behind: The test was easier, subjects </a:t>
            </a:r>
          </a:p>
          <a:p>
            <a:r>
              <a:rPr lang="en-US" dirty="0"/>
              <a:t>answered more precisely. </a:t>
            </a:r>
          </a:p>
        </p:txBody>
      </p:sp>
      <p:sp>
        <p:nvSpPr>
          <p:cNvPr id="8" name="TextBox 7">
            <a:extLst>
              <a:ext uri="{FF2B5EF4-FFF2-40B4-BE49-F238E27FC236}">
                <a16:creationId xmlns:a16="http://schemas.microsoft.com/office/drawing/2014/main" id="{BB43CEAA-C689-B2AE-A627-EC96598A721C}"/>
              </a:ext>
            </a:extLst>
          </p:cNvPr>
          <p:cNvSpPr txBox="1"/>
          <p:nvPr/>
        </p:nvSpPr>
        <p:spPr>
          <a:xfrm>
            <a:off x="14547557" y="9245504"/>
            <a:ext cx="8468985" cy="1200072"/>
          </a:xfrm>
          <a:prstGeom prst="rect">
            <a:avLst/>
          </a:prstGeom>
          <a:noFill/>
        </p:spPr>
        <p:txBody>
          <a:bodyPr wrap="none" rtlCol="0">
            <a:spAutoFit/>
          </a:bodyPr>
          <a:lstStyle/>
          <a:p>
            <a:r>
              <a:rPr lang="en-US" dirty="0"/>
              <a:t>Logic behind: Experiment was easier so </a:t>
            </a:r>
          </a:p>
          <a:p>
            <a:r>
              <a:rPr lang="en-US" dirty="0"/>
              <a:t>the spread for each stimuli is lower</a:t>
            </a:r>
          </a:p>
        </p:txBody>
      </p:sp>
      <p:pic>
        <p:nvPicPr>
          <p:cNvPr id="10" name="Picture 9">
            <a:extLst>
              <a:ext uri="{FF2B5EF4-FFF2-40B4-BE49-F238E27FC236}">
                <a16:creationId xmlns:a16="http://schemas.microsoft.com/office/drawing/2014/main" id="{037B2342-85C4-345F-744B-AB9E9209F3D3}"/>
              </a:ext>
            </a:extLst>
          </p:cNvPr>
          <p:cNvPicPr>
            <a:picLocks noChangeAspect="1"/>
          </p:cNvPicPr>
          <p:nvPr/>
        </p:nvPicPr>
        <p:blipFill>
          <a:blip r:embed="rId2"/>
          <a:stretch>
            <a:fillRect/>
          </a:stretch>
        </p:blipFill>
        <p:spPr>
          <a:xfrm>
            <a:off x="1031740" y="5263125"/>
            <a:ext cx="9952538" cy="1170887"/>
          </a:xfrm>
          <a:prstGeom prst="rect">
            <a:avLst/>
          </a:prstGeom>
        </p:spPr>
      </p:pic>
      <mc:AlternateContent xmlns:mc="http://schemas.openxmlformats.org/markup-compatibility/2006">
        <mc:Choice xmlns:p14="http://schemas.microsoft.com/office/powerpoint/2010/main" Requires="p14">
          <p:contentPart p14:bwMode="auto" r:id="rId3">
            <p14:nvContentPartPr>
              <p14:cNvPr id="11" name="Ink 10">
                <a:extLst>
                  <a:ext uri="{FF2B5EF4-FFF2-40B4-BE49-F238E27FC236}">
                    <a16:creationId xmlns:a16="http://schemas.microsoft.com/office/drawing/2014/main" id="{2926E172-4A3A-9811-6295-CD2D622C626A}"/>
                  </a:ext>
                </a:extLst>
              </p14:cNvPr>
              <p14:cNvContentPartPr/>
              <p14:nvPr/>
            </p14:nvContentPartPr>
            <p14:xfrm>
              <a:off x="3887320" y="9331800"/>
              <a:ext cx="3240" cy="360"/>
            </p14:xfrm>
          </p:contentPart>
        </mc:Choice>
        <mc:Fallback>
          <p:pic>
            <p:nvPicPr>
              <p:cNvPr id="11" name="Ink 10">
                <a:extLst>
                  <a:ext uri="{FF2B5EF4-FFF2-40B4-BE49-F238E27FC236}">
                    <a16:creationId xmlns:a16="http://schemas.microsoft.com/office/drawing/2014/main" id="{2926E172-4A3A-9811-6295-CD2D622C626A}"/>
                  </a:ext>
                </a:extLst>
              </p:cNvPr>
              <p:cNvPicPr/>
              <p:nvPr/>
            </p:nvPicPr>
            <p:blipFill>
              <a:blip r:embed="rId4"/>
              <a:stretch>
                <a:fillRect/>
              </a:stretch>
            </p:blipFill>
            <p:spPr>
              <a:xfrm>
                <a:off x="3878320" y="9323160"/>
                <a:ext cx="2088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5A632959-AFFD-4C80-3C57-DC8F60678F4D}"/>
                  </a:ext>
                </a:extLst>
              </p14:cNvPr>
              <p14:cNvContentPartPr/>
              <p14:nvPr/>
            </p14:nvContentPartPr>
            <p14:xfrm>
              <a:off x="3990280" y="9746160"/>
              <a:ext cx="360" cy="360"/>
            </p14:xfrm>
          </p:contentPart>
        </mc:Choice>
        <mc:Fallback>
          <p:pic>
            <p:nvPicPr>
              <p:cNvPr id="12" name="Ink 11">
                <a:extLst>
                  <a:ext uri="{FF2B5EF4-FFF2-40B4-BE49-F238E27FC236}">
                    <a16:creationId xmlns:a16="http://schemas.microsoft.com/office/drawing/2014/main" id="{5A632959-AFFD-4C80-3C57-DC8F60678F4D}"/>
                  </a:ext>
                </a:extLst>
              </p:cNvPr>
              <p:cNvPicPr/>
              <p:nvPr/>
            </p:nvPicPr>
            <p:blipFill>
              <a:blip r:embed="rId6"/>
              <a:stretch>
                <a:fillRect/>
              </a:stretch>
            </p:blipFill>
            <p:spPr>
              <a:xfrm>
                <a:off x="3981280" y="973716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3" name="Ink 12">
                <a:extLst>
                  <a:ext uri="{FF2B5EF4-FFF2-40B4-BE49-F238E27FC236}">
                    <a16:creationId xmlns:a16="http://schemas.microsoft.com/office/drawing/2014/main" id="{45FD6F9B-0079-8366-E848-6D5719CA41AD}"/>
                  </a:ext>
                </a:extLst>
              </p14:cNvPr>
              <p14:cNvContentPartPr/>
              <p14:nvPr/>
            </p14:nvContentPartPr>
            <p14:xfrm>
              <a:off x="4072360" y="9459600"/>
              <a:ext cx="360" cy="360"/>
            </p14:xfrm>
          </p:contentPart>
        </mc:Choice>
        <mc:Fallback>
          <p:pic>
            <p:nvPicPr>
              <p:cNvPr id="13" name="Ink 12">
                <a:extLst>
                  <a:ext uri="{FF2B5EF4-FFF2-40B4-BE49-F238E27FC236}">
                    <a16:creationId xmlns:a16="http://schemas.microsoft.com/office/drawing/2014/main" id="{45FD6F9B-0079-8366-E848-6D5719CA41AD}"/>
                  </a:ext>
                </a:extLst>
              </p:cNvPr>
              <p:cNvPicPr/>
              <p:nvPr/>
            </p:nvPicPr>
            <p:blipFill>
              <a:blip r:embed="rId6"/>
              <a:stretch>
                <a:fillRect/>
              </a:stretch>
            </p:blipFill>
            <p:spPr>
              <a:xfrm>
                <a:off x="4063720" y="945096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7" name="Ink 16">
                <a:extLst>
                  <a:ext uri="{FF2B5EF4-FFF2-40B4-BE49-F238E27FC236}">
                    <a16:creationId xmlns:a16="http://schemas.microsoft.com/office/drawing/2014/main" id="{4E1C7868-55DC-24BA-FA5A-C15AB1554F0C}"/>
                  </a:ext>
                </a:extLst>
              </p14:cNvPr>
              <p14:cNvContentPartPr/>
              <p14:nvPr/>
            </p14:nvContentPartPr>
            <p14:xfrm>
              <a:off x="10617880" y="12053040"/>
              <a:ext cx="360" cy="360"/>
            </p14:xfrm>
          </p:contentPart>
        </mc:Choice>
        <mc:Fallback>
          <p:pic>
            <p:nvPicPr>
              <p:cNvPr id="17" name="Ink 16">
                <a:extLst>
                  <a:ext uri="{FF2B5EF4-FFF2-40B4-BE49-F238E27FC236}">
                    <a16:creationId xmlns:a16="http://schemas.microsoft.com/office/drawing/2014/main" id="{4E1C7868-55DC-24BA-FA5A-C15AB1554F0C}"/>
                  </a:ext>
                </a:extLst>
              </p:cNvPr>
              <p:cNvPicPr/>
              <p:nvPr/>
            </p:nvPicPr>
            <p:blipFill>
              <a:blip r:embed="rId6"/>
              <a:stretch>
                <a:fillRect/>
              </a:stretch>
            </p:blipFill>
            <p:spPr>
              <a:xfrm>
                <a:off x="10608880" y="12044040"/>
                <a:ext cx="18000" cy="18000"/>
              </a:xfrm>
              <a:prstGeom prst="rect">
                <a:avLst/>
              </a:prstGeom>
            </p:spPr>
          </p:pic>
        </mc:Fallback>
      </mc:AlternateContent>
      <p:sp>
        <p:nvSpPr>
          <p:cNvPr id="19" name="Oval 18">
            <a:extLst>
              <a:ext uri="{FF2B5EF4-FFF2-40B4-BE49-F238E27FC236}">
                <a16:creationId xmlns:a16="http://schemas.microsoft.com/office/drawing/2014/main" id="{CF5DF31E-D9EF-E4D1-8B17-B97D93C94323}"/>
              </a:ext>
            </a:extLst>
          </p:cNvPr>
          <p:cNvSpPr/>
          <p:nvPr/>
        </p:nvSpPr>
        <p:spPr>
          <a:xfrm>
            <a:off x="8686800" y="5271055"/>
            <a:ext cx="1193800" cy="11708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EE1358B-B391-2408-8D28-AB28CE128727}"/>
              </a:ext>
            </a:extLst>
          </p:cNvPr>
          <p:cNvPicPr>
            <a:picLocks noChangeAspect="1"/>
          </p:cNvPicPr>
          <p:nvPr/>
        </p:nvPicPr>
        <p:blipFill>
          <a:blip r:embed="rId9"/>
          <a:stretch>
            <a:fillRect/>
          </a:stretch>
        </p:blipFill>
        <p:spPr>
          <a:xfrm>
            <a:off x="13225375" y="5352089"/>
            <a:ext cx="10123710" cy="1081923"/>
          </a:xfrm>
          <a:prstGeom prst="rect">
            <a:avLst/>
          </a:prstGeom>
        </p:spPr>
      </p:pic>
      <p:sp>
        <p:nvSpPr>
          <p:cNvPr id="21" name="Oval 20">
            <a:extLst>
              <a:ext uri="{FF2B5EF4-FFF2-40B4-BE49-F238E27FC236}">
                <a16:creationId xmlns:a16="http://schemas.microsoft.com/office/drawing/2014/main" id="{477B3667-A544-7699-3BCA-7D6D7BAC9E71}"/>
              </a:ext>
            </a:extLst>
          </p:cNvPr>
          <p:cNvSpPr/>
          <p:nvPr/>
        </p:nvSpPr>
        <p:spPr>
          <a:xfrm>
            <a:off x="22135624" y="5465583"/>
            <a:ext cx="1193800" cy="11708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B3A1342-96EA-32A0-510B-45FF1C88B2F7}"/>
              </a:ext>
            </a:extLst>
          </p:cNvPr>
          <p:cNvPicPr>
            <a:picLocks noChangeAspect="1"/>
          </p:cNvPicPr>
          <p:nvPr/>
        </p:nvPicPr>
        <p:blipFill>
          <a:blip r:embed="rId10"/>
          <a:stretch>
            <a:fillRect/>
          </a:stretch>
        </p:blipFill>
        <p:spPr>
          <a:xfrm>
            <a:off x="16375050" y="10890164"/>
            <a:ext cx="3824359" cy="2169039"/>
          </a:xfrm>
          <a:prstGeom prst="rect">
            <a:avLst/>
          </a:prstGeom>
        </p:spPr>
      </p:pic>
      <p:pic>
        <p:nvPicPr>
          <p:cNvPr id="27" name="Picture 26">
            <a:extLst>
              <a:ext uri="{FF2B5EF4-FFF2-40B4-BE49-F238E27FC236}">
                <a16:creationId xmlns:a16="http://schemas.microsoft.com/office/drawing/2014/main" id="{68D6D4DB-0C39-568E-C2D5-2B51F409E07D}"/>
              </a:ext>
            </a:extLst>
          </p:cNvPr>
          <p:cNvPicPr>
            <a:picLocks noChangeAspect="1"/>
          </p:cNvPicPr>
          <p:nvPr/>
        </p:nvPicPr>
        <p:blipFill>
          <a:blip r:embed="rId11"/>
          <a:stretch>
            <a:fillRect/>
          </a:stretch>
        </p:blipFill>
        <p:spPr>
          <a:xfrm>
            <a:off x="4018332" y="10799825"/>
            <a:ext cx="3979354" cy="2170557"/>
          </a:xfrm>
          <a:prstGeom prst="rect">
            <a:avLst/>
          </a:prstGeom>
        </p:spPr>
      </p:pic>
    </p:spTree>
    <p:extLst>
      <p:ext uri="{BB962C8B-B14F-4D97-AF65-F5344CB8AC3E}">
        <p14:creationId xmlns:p14="http://schemas.microsoft.com/office/powerpoint/2010/main" val="13067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9"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FF67-E101-321E-54FC-A92CB3988854}"/>
              </a:ext>
            </a:extLst>
          </p:cNvPr>
          <p:cNvSpPr>
            <a:spLocks noGrp="1"/>
          </p:cNvSpPr>
          <p:nvPr>
            <p:ph type="title" idx="4294967295"/>
          </p:nvPr>
        </p:nvSpPr>
        <p:spPr>
          <a:xfrm>
            <a:off x="1017966" y="1262614"/>
            <a:ext cx="22353208" cy="1077218"/>
          </a:xfrm>
        </p:spPr>
        <p:txBody>
          <a:bodyPr/>
          <a:lstStyle/>
          <a:p>
            <a:r>
              <a:rPr lang="en-GB" dirty="0">
                <a:solidFill>
                  <a:srgbClr val="D8222C"/>
                </a:solidFill>
              </a:rPr>
              <a:t>SOS</a:t>
            </a:r>
            <a:endParaRPr lang="en-PL" dirty="0">
              <a:solidFill>
                <a:srgbClr val="D8222C"/>
              </a:solidFill>
            </a:endParaRPr>
          </a:p>
        </p:txBody>
      </p:sp>
      <p:pic>
        <p:nvPicPr>
          <p:cNvPr id="5" name="Picture 4" descr="A picture containing text, screenshot, diagram, line&#10;&#10;Description automatically generated">
            <a:extLst>
              <a:ext uri="{FF2B5EF4-FFF2-40B4-BE49-F238E27FC236}">
                <a16:creationId xmlns:a16="http://schemas.microsoft.com/office/drawing/2014/main" id="{428C2391-543E-8CAC-D3EF-B1960413744B}"/>
              </a:ext>
            </a:extLst>
          </p:cNvPr>
          <p:cNvPicPr>
            <a:picLocks noChangeAspect="1"/>
          </p:cNvPicPr>
          <p:nvPr/>
        </p:nvPicPr>
        <p:blipFill>
          <a:blip r:embed="rId2"/>
          <a:stretch>
            <a:fillRect/>
          </a:stretch>
        </p:blipFill>
        <p:spPr>
          <a:xfrm>
            <a:off x="1017966" y="2339832"/>
            <a:ext cx="12056840" cy="8371218"/>
          </a:xfrm>
          <a:prstGeom prst="rect">
            <a:avLst/>
          </a:prstGeom>
        </p:spPr>
      </p:pic>
      <p:pic>
        <p:nvPicPr>
          <p:cNvPr id="8" name="Picture 7">
            <a:extLst>
              <a:ext uri="{FF2B5EF4-FFF2-40B4-BE49-F238E27FC236}">
                <a16:creationId xmlns:a16="http://schemas.microsoft.com/office/drawing/2014/main" id="{9EF54AE9-2ED7-AB38-98C2-42738C42EFA1}"/>
              </a:ext>
            </a:extLst>
          </p:cNvPr>
          <p:cNvPicPr>
            <a:picLocks noChangeAspect="1"/>
          </p:cNvPicPr>
          <p:nvPr/>
        </p:nvPicPr>
        <p:blipFill>
          <a:blip r:embed="rId3"/>
          <a:stretch>
            <a:fillRect/>
          </a:stretch>
        </p:blipFill>
        <p:spPr>
          <a:xfrm>
            <a:off x="13074806" y="3417050"/>
            <a:ext cx="9618018" cy="1077218"/>
          </a:xfrm>
          <a:prstGeom prst="rect">
            <a:avLst/>
          </a:prstGeom>
        </p:spPr>
      </p:pic>
    </p:spTree>
    <p:extLst>
      <p:ext uri="{BB962C8B-B14F-4D97-AF65-F5344CB8AC3E}">
        <p14:creationId xmlns:p14="http://schemas.microsoft.com/office/powerpoint/2010/main" val="97051643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E1E1C"/>
      </a:dk2>
      <a:lt2>
        <a:srgbClr val="0573BA"/>
      </a:lt2>
      <a:accent1>
        <a:srgbClr val="0573BA"/>
      </a:accent1>
      <a:accent2>
        <a:srgbClr val="E94E2E"/>
      </a:accent2>
      <a:accent3>
        <a:srgbClr val="02AB84"/>
      </a:accent3>
      <a:accent4>
        <a:srgbClr val="FFC000"/>
      </a:accent4>
      <a:accent5>
        <a:srgbClr val="4472C4"/>
      </a:accent5>
      <a:accent6>
        <a:srgbClr val="70AD47"/>
      </a:accent6>
      <a:hlink>
        <a:srgbClr val="0563C1"/>
      </a:hlink>
      <a:folHlink>
        <a:srgbClr val="954F72"/>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EØSMidlene.potx" id="{2877A2A8-6D65-4BE8-A3B9-A911333E1F70}" vid="{D3D72181-B44E-471C-A438-738F633005D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a33c00a-57cc-47f2-9dc1-416ea61db914" xsi:nil="true"/>
    <lcf76f155ced4ddcb4097134ff3c332f xmlns="9e7511bb-23d7-48b0-9232-3152e4ab9a2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B0185352E8C84AA37F8E0D7017BAEE" ma:contentTypeVersion="16" ma:contentTypeDescription="Create a new document." ma:contentTypeScope="" ma:versionID="b75d607f077f1ed986a7782f709ed3d4">
  <xsd:schema xmlns:xsd="http://www.w3.org/2001/XMLSchema" xmlns:xs="http://www.w3.org/2001/XMLSchema" xmlns:p="http://schemas.microsoft.com/office/2006/metadata/properties" xmlns:ns2="9e7511bb-23d7-48b0-9232-3152e4ab9a23" xmlns:ns3="da33c00a-57cc-47f2-9dc1-416ea61db914" targetNamespace="http://schemas.microsoft.com/office/2006/metadata/properties" ma:root="true" ma:fieldsID="de4e2f6b82d7b9e5974d6c239dc345df" ns2:_="" ns3:_="">
    <xsd:import namespace="9e7511bb-23d7-48b0-9232-3152e4ab9a23"/>
    <xsd:import namespace="da33c00a-57cc-47f2-9dc1-416ea61db9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511bb-23d7-48b0-9232-3152e4ab9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b31e59-74a4-4436-bc03-9931855e0d9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a33c00a-57cc-47f2-9dc1-416ea61db9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0d48a76-9289-4079-8a85-65cbfe29b805}" ma:internalName="TaxCatchAll" ma:showField="CatchAllData" ma:web="da33c00a-57cc-47f2-9dc1-416ea61db9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01B02D-A7C1-43BD-A89F-101CD110561D}">
  <ds:schemaRefs>
    <ds:schemaRef ds:uri="9e7511bb-23d7-48b0-9232-3152e4ab9a23"/>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http://schemas.microsoft.com/office/infopath/2007/PartnerControls"/>
    <ds:schemaRef ds:uri="da33c00a-57cc-47f2-9dc1-416ea61db914"/>
  </ds:schemaRefs>
</ds:datastoreItem>
</file>

<file path=customXml/itemProps2.xml><?xml version="1.0" encoding="utf-8"?>
<ds:datastoreItem xmlns:ds="http://schemas.openxmlformats.org/officeDocument/2006/customXml" ds:itemID="{01945A74-9B2B-4CE6-A5F7-359770E66377}">
  <ds:schemaRefs>
    <ds:schemaRef ds:uri="http://schemas.microsoft.com/sharepoint/v3/contenttype/forms"/>
  </ds:schemaRefs>
</ds:datastoreItem>
</file>

<file path=customXml/itemProps3.xml><?xml version="1.0" encoding="utf-8"?>
<ds:datastoreItem xmlns:ds="http://schemas.openxmlformats.org/officeDocument/2006/customXml" ds:itemID="{DC3A3927-D046-46A3-8544-7387D2C63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511bb-23d7-48b0-9232-3152e4ab9a23"/>
    <ds:schemaRef ds:uri="da33c00a-57cc-47f2-9dc1-416ea61db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PPT-mal_EØSMidlene</Template>
  <TotalTime>3238</TotalTime>
  <Words>722</Words>
  <Application>Microsoft Macintosh PowerPoint</Application>
  <PresentationFormat>Custom</PresentationFormat>
  <Paragraphs>90</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-apple-system</vt:lpstr>
      <vt:lpstr>Arial</vt:lpstr>
      <vt:lpstr>Calibri</vt:lpstr>
      <vt:lpstr>HelveticaNeue Regular</vt:lpstr>
      <vt:lpstr>Office-tema</vt:lpstr>
      <vt:lpstr>PowerPoint Presentation</vt:lpstr>
      <vt:lpstr>PowerPoint Presentation</vt:lpstr>
      <vt:lpstr>PowerPoint Presentation</vt:lpstr>
      <vt:lpstr>PowerPoint Presentation</vt:lpstr>
      <vt:lpstr>Existing Solutions </vt:lpstr>
      <vt:lpstr>Do We Need Something More?</vt:lpstr>
      <vt:lpstr>Subject Models</vt:lpstr>
      <vt:lpstr>Subject Models Precision Parameters </vt:lpstr>
      <vt:lpstr>SOS</vt:lpstr>
      <vt:lpstr>Significance Test</vt:lpstr>
      <vt:lpstr>Obtained Results</vt:lpstr>
      <vt:lpstr>Obtained Results - Comparison</vt:lpstr>
      <vt:lpstr>Error Detection</vt:lpstr>
      <vt:lpstr>How to Calculate the Metrics</vt:lpstr>
      <vt:lpstr>Summary</vt:lpstr>
      <vt:lpstr>Thank you!</vt:lpstr>
    </vt:vector>
  </TitlesOfParts>
  <Company>EFTA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WEGGERSEN Lillann</dc:creator>
  <cp:lastModifiedBy>Lucjan Janowski</cp:lastModifiedBy>
  <cp:revision>11</cp:revision>
  <dcterms:created xsi:type="dcterms:W3CDTF">2017-06-12T12:11:38Z</dcterms:created>
  <dcterms:modified xsi:type="dcterms:W3CDTF">2023-06-18T14:07:32Z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0x010100A8B0185352E8C84AA37F8E0D7017BAEE</vt:lpwstr>
  </property>
  <property fmtid="{D5CDD505-2E9C-101B-9397-08002B2CF9AE}" pid="3" name="MediaServiceImageTags">
    <vt:lpwstr/>
  </property>
</Properties>
</file>