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4"/>
  </p:sldMasterIdLst>
  <p:notesMasterIdLst>
    <p:notesMasterId r:id="rId9"/>
  </p:notesMasterIdLst>
  <p:sldIdLst>
    <p:sldId id="304" r:id="rId5"/>
    <p:sldId id="306" r:id="rId6"/>
    <p:sldId id="307" r:id="rId7"/>
    <p:sldId id="308" r:id="rId8"/>
  </p:sldIdLst>
  <p:sldSz cx="9144000" cy="6858000" type="screen4x3"/>
  <p:notesSz cx="6973888" cy="9307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7F6"/>
    <a:srgbClr val="C9D8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03" autoAdjust="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764"/>
    </p:cViewPr>
  </p:sorterViewPr>
  <p:gridSpacing cx="182880" cy="18288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2018" cy="465376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0256" y="0"/>
            <a:ext cx="3022018" cy="465376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3B2160E1-3477-4C75-81B3-14B4E928E13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8500"/>
            <a:ext cx="4649788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7389" y="4421069"/>
            <a:ext cx="5579110" cy="4188381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0522"/>
            <a:ext cx="3022018" cy="465376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0256" y="8840522"/>
            <a:ext cx="3022018" cy="465376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44E0B2D8-D5E6-4B71-80D3-D9AC395FD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99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ctr" anchorCtr="0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www.its.bldrdoc.gov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A3312F-FC6C-4415-9456-96153F4E2A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9725"/>
            <a:ext cx="9144000" cy="14382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9619" y="6172200"/>
            <a:ext cx="3504762" cy="55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656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40080"/>
            <a:ext cx="7886700" cy="1051560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3363" marR="0" indent="-233363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4273"/>
              </a:buClr>
              <a:buSzTx/>
              <a:buFont typeface="Calibri" panose="020F0502020204030204" pitchFamily="34" charset="0"/>
              <a:buChar char="●"/>
              <a:tabLst/>
              <a:defRPr sz="2000"/>
            </a:lvl1pPr>
            <a:lvl2pPr marL="396875" marR="0" indent="-163513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4273"/>
              </a:buClr>
              <a:buSzTx/>
              <a:buFont typeface="Wingdings" panose="05000000000000000000" pitchFamily="2" charset="2"/>
              <a:buChar char="§"/>
              <a:tabLst/>
              <a:defRPr sz="1800"/>
            </a:lvl2pPr>
            <a:lvl3pPr marL="517525" marR="0" indent="-1206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4273"/>
              </a:buClr>
              <a:buSzTx/>
              <a:buFont typeface="Arial" panose="020B0604020202020204" pitchFamily="34" charset="0"/>
              <a:buChar char="•"/>
              <a:tabLst/>
              <a:defRPr sz="1400"/>
            </a:lvl3pPr>
            <a:lvl4pPr marL="630238" marR="0" indent="-111125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4273"/>
              </a:buClr>
              <a:buSzTx/>
              <a:buFont typeface="Calibri" panose="020F0502020204030204" pitchFamily="34" charset="0"/>
              <a:buChar char="‐"/>
              <a:tabLst/>
              <a:defRPr sz="1200"/>
            </a:lvl4pPr>
            <a:lvl5pPr marL="801688" marR="0" indent="-119063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4273"/>
              </a:buClr>
              <a:buSzTx/>
              <a:buFont typeface="Arial" panose="020B0604020202020204" pitchFamily="34" charset="0"/>
              <a:buChar char="•"/>
              <a:tabLst/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www.its.bldrdoc.gov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D1219-F1A6-45DB-AC14-EC23E6903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14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40080"/>
            <a:ext cx="7886700" cy="10515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www.its.bldrdoc.gov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D1219-F1A6-45DB-AC14-EC23E6903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79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640080"/>
            <a:ext cx="7886700" cy="10515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777585"/>
            <a:ext cx="3868340" cy="49926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353660"/>
            <a:ext cx="3868340" cy="383600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777585"/>
            <a:ext cx="3887391" cy="49926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353660"/>
            <a:ext cx="3887391" cy="383600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www.its.bldrdoc.gov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D1219-F1A6-45DB-AC14-EC23E6903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ctr" anchorCtr="0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www.its.bldrdoc.gov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D1219-F1A6-45DB-AC14-EC23E6903E1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62" y="5419725"/>
            <a:ext cx="9144000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0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40080"/>
            <a:ext cx="7886700" cy="10515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www.its.bldrdoc.gov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D1219-F1A6-45DB-AC14-EC23E6903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10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www.its.bldrdoc.gov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D1219-F1A6-45DB-AC14-EC23E6903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716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90600"/>
            <a:ext cx="2949178" cy="1066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www.its.bldrdoc.gov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D1219-F1A6-45DB-AC14-EC23E6903E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45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90600"/>
            <a:ext cx="2949178" cy="1066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www.its.bldrdoc.gov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D1219-F1A6-45DB-AC14-EC23E6903E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30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"/>
            <a:ext cx="9144000" cy="871715"/>
          </a:xfrm>
          <a:custGeom>
            <a:avLst/>
            <a:gdLst>
              <a:gd name="connsiteX0" fmla="*/ 0 w 9144000"/>
              <a:gd name="connsiteY0" fmla="*/ 0 h 533400"/>
              <a:gd name="connsiteX1" fmla="*/ 9144000 w 9144000"/>
              <a:gd name="connsiteY1" fmla="*/ 0 h 533400"/>
              <a:gd name="connsiteX2" fmla="*/ 9144000 w 9144000"/>
              <a:gd name="connsiteY2" fmla="*/ 533400 h 533400"/>
              <a:gd name="connsiteX3" fmla="*/ 0 w 9144000"/>
              <a:gd name="connsiteY3" fmla="*/ 533400 h 533400"/>
              <a:gd name="connsiteX4" fmla="*/ 0 w 9144000"/>
              <a:gd name="connsiteY4" fmla="*/ 0 h 533400"/>
              <a:gd name="connsiteX0" fmla="*/ 0 w 9144000"/>
              <a:gd name="connsiteY0" fmla="*/ 0 h 533400"/>
              <a:gd name="connsiteX1" fmla="*/ 9144000 w 9144000"/>
              <a:gd name="connsiteY1" fmla="*/ 0 h 533400"/>
              <a:gd name="connsiteX2" fmla="*/ 9144000 w 9144000"/>
              <a:gd name="connsiteY2" fmla="*/ 533400 h 533400"/>
              <a:gd name="connsiteX3" fmla="*/ 2035277 w 9144000"/>
              <a:gd name="connsiteY3" fmla="*/ 530942 h 533400"/>
              <a:gd name="connsiteX4" fmla="*/ 0 w 9144000"/>
              <a:gd name="connsiteY4" fmla="*/ 533400 h 533400"/>
              <a:gd name="connsiteX5" fmla="*/ 0 w 9144000"/>
              <a:gd name="connsiteY5" fmla="*/ 0 h 533400"/>
              <a:gd name="connsiteX0" fmla="*/ 0 w 9144000"/>
              <a:gd name="connsiteY0" fmla="*/ 0 h 869664"/>
              <a:gd name="connsiteX1" fmla="*/ 9144000 w 9144000"/>
              <a:gd name="connsiteY1" fmla="*/ 0 h 869664"/>
              <a:gd name="connsiteX2" fmla="*/ 9144000 w 9144000"/>
              <a:gd name="connsiteY2" fmla="*/ 533400 h 869664"/>
              <a:gd name="connsiteX3" fmla="*/ 2035277 w 9144000"/>
              <a:gd name="connsiteY3" fmla="*/ 530942 h 869664"/>
              <a:gd name="connsiteX4" fmla="*/ 0 w 9144000"/>
              <a:gd name="connsiteY4" fmla="*/ 869664 h 869664"/>
              <a:gd name="connsiteX5" fmla="*/ 0 w 9144000"/>
              <a:gd name="connsiteY5" fmla="*/ 0 h 869664"/>
              <a:gd name="connsiteX0" fmla="*/ 0 w 9144000"/>
              <a:gd name="connsiteY0" fmla="*/ 0 h 883232"/>
              <a:gd name="connsiteX1" fmla="*/ 9144000 w 9144000"/>
              <a:gd name="connsiteY1" fmla="*/ 0 h 883232"/>
              <a:gd name="connsiteX2" fmla="*/ 9144000 w 9144000"/>
              <a:gd name="connsiteY2" fmla="*/ 533400 h 883232"/>
              <a:gd name="connsiteX3" fmla="*/ 2035277 w 9144000"/>
              <a:gd name="connsiteY3" fmla="*/ 530942 h 883232"/>
              <a:gd name="connsiteX4" fmla="*/ 0 w 9144000"/>
              <a:gd name="connsiteY4" fmla="*/ 869664 h 883232"/>
              <a:gd name="connsiteX5" fmla="*/ 0 w 9144000"/>
              <a:gd name="connsiteY5" fmla="*/ 0 h 883232"/>
              <a:gd name="connsiteX0" fmla="*/ 0 w 9144000"/>
              <a:gd name="connsiteY0" fmla="*/ 0 h 888857"/>
              <a:gd name="connsiteX1" fmla="*/ 9144000 w 9144000"/>
              <a:gd name="connsiteY1" fmla="*/ 0 h 888857"/>
              <a:gd name="connsiteX2" fmla="*/ 9144000 w 9144000"/>
              <a:gd name="connsiteY2" fmla="*/ 533400 h 888857"/>
              <a:gd name="connsiteX3" fmla="*/ 2035277 w 9144000"/>
              <a:gd name="connsiteY3" fmla="*/ 530942 h 888857"/>
              <a:gd name="connsiteX4" fmla="*/ 0 w 9144000"/>
              <a:gd name="connsiteY4" fmla="*/ 869664 h 888857"/>
              <a:gd name="connsiteX5" fmla="*/ 0 w 9144000"/>
              <a:gd name="connsiteY5" fmla="*/ 0 h 888857"/>
              <a:gd name="connsiteX0" fmla="*/ 0 w 9144000"/>
              <a:gd name="connsiteY0" fmla="*/ 0 h 898850"/>
              <a:gd name="connsiteX1" fmla="*/ 9144000 w 9144000"/>
              <a:gd name="connsiteY1" fmla="*/ 0 h 898850"/>
              <a:gd name="connsiteX2" fmla="*/ 9144000 w 9144000"/>
              <a:gd name="connsiteY2" fmla="*/ 533400 h 898850"/>
              <a:gd name="connsiteX3" fmla="*/ 1681316 w 9144000"/>
              <a:gd name="connsiteY3" fmla="*/ 643030 h 898850"/>
              <a:gd name="connsiteX4" fmla="*/ 0 w 9144000"/>
              <a:gd name="connsiteY4" fmla="*/ 869664 h 898850"/>
              <a:gd name="connsiteX5" fmla="*/ 0 w 9144000"/>
              <a:gd name="connsiteY5" fmla="*/ 0 h 898850"/>
              <a:gd name="connsiteX0" fmla="*/ 0 w 9144000"/>
              <a:gd name="connsiteY0" fmla="*/ 0 h 898850"/>
              <a:gd name="connsiteX1" fmla="*/ 9144000 w 9144000"/>
              <a:gd name="connsiteY1" fmla="*/ 0 h 898850"/>
              <a:gd name="connsiteX2" fmla="*/ 9144000 w 9144000"/>
              <a:gd name="connsiteY2" fmla="*/ 533400 h 898850"/>
              <a:gd name="connsiteX3" fmla="*/ 1681316 w 9144000"/>
              <a:gd name="connsiteY3" fmla="*/ 643030 h 898850"/>
              <a:gd name="connsiteX4" fmla="*/ 0 w 9144000"/>
              <a:gd name="connsiteY4" fmla="*/ 869664 h 898850"/>
              <a:gd name="connsiteX5" fmla="*/ 0 w 9144000"/>
              <a:gd name="connsiteY5" fmla="*/ 0 h 898850"/>
              <a:gd name="connsiteX0" fmla="*/ 0 w 9144000"/>
              <a:gd name="connsiteY0" fmla="*/ 0 h 887914"/>
              <a:gd name="connsiteX1" fmla="*/ 9144000 w 9144000"/>
              <a:gd name="connsiteY1" fmla="*/ 0 h 887914"/>
              <a:gd name="connsiteX2" fmla="*/ 9144000 w 9144000"/>
              <a:gd name="connsiteY2" fmla="*/ 533400 h 887914"/>
              <a:gd name="connsiteX3" fmla="*/ 1681316 w 9144000"/>
              <a:gd name="connsiteY3" fmla="*/ 643030 h 887914"/>
              <a:gd name="connsiteX4" fmla="*/ 0 w 9144000"/>
              <a:gd name="connsiteY4" fmla="*/ 869664 h 887914"/>
              <a:gd name="connsiteX5" fmla="*/ 0 w 9144000"/>
              <a:gd name="connsiteY5" fmla="*/ 0 h 887914"/>
              <a:gd name="connsiteX0" fmla="*/ 0 w 9144000"/>
              <a:gd name="connsiteY0" fmla="*/ 0 h 887914"/>
              <a:gd name="connsiteX1" fmla="*/ 9144000 w 9144000"/>
              <a:gd name="connsiteY1" fmla="*/ 0 h 887914"/>
              <a:gd name="connsiteX2" fmla="*/ 9144000 w 9144000"/>
              <a:gd name="connsiteY2" fmla="*/ 533400 h 887914"/>
              <a:gd name="connsiteX3" fmla="*/ 1681316 w 9144000"/>
              <a:gd name="connsiteY3" fmla="*/ 643030 h 887914"/>
              <a:gd name="connsiteX4" fmla="*/ 0 w 9144000"/>
              <a:gd name="connsiteY4" fmla="*/ 869664 h 887914"/>
              <a:gd name="connsiteX5" fmla="*/ 0 w 9144000"/>
              <a:gd name="connsiteY5" fmla="*/ 0 h 887914"/>
              <a:gd name="connsiteX0" fmla="*/ 0 w 9144000"/>
              <a:gd name="connsiteY0" fmla="*/ 0 h 887914"/>
              <a:gd name="connsiteX1" fmla="*/ 9144000 w 9144000"/>
              <a:gd name="connsiteY1" fmla="*/ 0 h 887914"/>
              <a:gd name="connsiteX2" fmla="*/ 9144000 w 9144000"/>
              <a:gd name="connsiteY2" fmla="*/ 533400 h 887914"/>
              <a:gd name="connsiteX3" fmla="*/ 1681316 w 9144000"/>
              <a:gd name="connsiteY3" fmla="*/ 643030 h 887914"/>
              <a:gd name="connsiteX4" fmla="*/ 0 w 9144000"/>
              <a:gd name="connsiteY4" fmla="*/ 869664 h 887914"/>
              <a:gd name="connsiteX5" fmla="*/ 0 w 9144000"/>
              <a:gd name="connsiteY5" fmla="*/ 0 h 887914"/>
              <a:gd name="connsiteX0" fmla="*/ 0 w 9144000"/>
              <a:gd name="connsiteY0" fmla="*/ 0 h 887914"/>
              <a:gd name="connsiteX1" fmla="*/ 9144000 w 9144000"/>
              <a:gd name="connsiteY1" fmla="*/ 0 h 887914"/>
              <a:gd name="connsiteX2" fmla="*/ 9144000 w 9144000"/>
              <a:gd name="connsiteY2" fmla="*/ 533400 h 887914"/>
              <a:gd name="connsiteX3" fmla="*/ 1681316 w 9144000"/>
              <a:gd name="connsiteY3" fmla="*/ 643030 h 887914"/>
              <a:gd name="connsiteX4" fmla="*/ 0 w 9144000"/>
              <a:gd name="connsiteY4" fmla="*/ 869664 h 887914"/>
              <a:gd name="connsiteX5" fmla="*/ 0 w 9144000"/>
              <a:gd name="connsiteY5" fmla="*/ 0 h 887914"/>
              <a:gd name="connsiteX0" fmla="*/ 0 w 9144000"/>
              <a:gd name="connsiteY0" fmla="*/ 0 h 887914"/>
              <a:gd name="connsiteX1" fmla="*/ 9144000 w 9144000"/>
              <a:gd name="connsiteY1" fmla="*/ 0 h 887914"/>
              <a:gd name="connsiteX2" fmla="*/ 9144000 w 9144000"/>
              <a:gd name="connsiteY2" fmla="*/ 533400 h 887914"/>
              <a:gd name="connsiteX3" fmla="*/ 1681316 w 9144000"/>
              <a:gd name="connsiteY3" fmla="*/ 643030 h 887914"/>
              <a:gd name="connsiteX4" fmla="*/ 0 w 9144000"/>
              <a:gd name="connsiteY4" fmla="*/ 869664 h 887914"/>
              <a:gd name="connsiteX5" fmla="*/ 0 w 9144000"/>
              <a:gd name="connsiteY5" fmla="*/ 0 h 887914"/>
              <a:gd name="connsiteX0" fmla="*/ 0 w 9144000"/>
              <a:gd name="connsiteY0" fmla="*/ 0 h 887914"/>
              <a:gd name="connsiteX1" fmla="*/ 9144000 w 9144000"/>
              <a:gd name="connsiteY1" fmla="*/ 0 h 887914"/>
              <a:gd name="connsiteX2" fmla="*/ 9144000 w 9144000"/>
              <a:gd name="connsiteY2" fmla="*/ 533400 h 887914"/>
              <a:gd name="connsiteX3" fmla="*/ 1681316 w 9144000"/>
              <a:gd name="connsiteY3" fmla="*/ 643030 h 887914"/>
              <a:gd name="connsiteX4" fmla="*/ 0 w 9144000"/>
              <a:gd name="connsiteY4" fmla="*/ 869664 h 887914"/>
              <a:gd name="connsiteX5" fmla="*/ 0 w 9144000"/>
              <a:gd name="connsiteY5" fmla="*/ 0 h 887914"/>
              <a:gd name="connsiteX0" fmla="*/ 0 w 9144000"/>
              <a:gd name="connsiteY0" fmla="*/ 0 h 887914"/>
              <a:gd name="connsiteX1" fmla="*/ 9144000 w 9144000"/>
              <a:gd name="connsiteY1" fmla="*/ 0 h 887914"/>
              <a:gd name="connsiteX2" fmla="*/ 9144000 w 9144000"/>
              <a:gd name="connsiteY2" fmla="*/ 533400 h 887914"/>
              <a:gd name="connsiteX3" fmla="*/ 1681316 w 9144000"/>
              <a:gd name="connsiteY3" fmla="*/ 643030 h 887914"/>
              <a:gd name="connsiteX4" fmla="*/ 0 w 9144000"/>
              <a:gd name="connsiteY4" fmla="*/ 869664 h 887914"/>
              <a:gd name="connsiteX5" fmla="*/ 0 w 9144000"/>
              <a:gd name="connsiteY5" fmla="*/ 0 h 887914"/>
              <a:gd name="connsiteX0" fmla="*/ 0 w 9144000"/>
              <a:gd name="connsiteY0" fmla="*/ 0 h 892995"/>
              <a:gd name="connsiteX1" fmla="*/ 9144000 w 9144000"/>
              <a:gd name="connsiteY1" fmla="*/ 0 h 892995"/>
              <a:gd name="connsiteX2" fmla="*/ 9144000 w 9144000"/>
              <a:gd name="connsiteY2" fmla="*/ 533400 h 892995"/>
              <a:gd name="connsiteX3" fmla="*/ 1681316 w 9144000"/>
              <a:gd name="connsiteY3" fmla="*/ 643030 h 892995"/>
              <a:gd name="connsiteX4" fmla="*/ 0 w 9144000"/>
              <a:gd name="connsiteY4" fmla="*/ 869664 h 892995"/>
              <a:gd name="connsiteX5" fmla="*/ 0 w 9144000"/>
              <a:gd name="connsiteY5" fmla="*/ 0 h 892995"/>
              <a:gd name="connsiteX0" fmla="*/ 0 w 9144000"/>
              <a:gd name="connsiteY0" fmla="*/ 0 h 871517"/>
              <a:gd name="connsiteX1" fmla="*/ 9144000 w 9144000"/>
              <a:gd name="connsiteY1" fmla="*/ 0 h 871517"/>
              <a:gd name="connsiteX2" fmla="*/ 9144000 w 9144000"/>
              <a:gd name="connsiteY2" fmla="*/ 533400 h 871517"/>
              <a:gd name="connsiteX3" fmla="*/ 1681316 w 9144000"/>
              <a:gd name="connsiteY3" fmla="*/ 643030 h 871517"/>
              <a:gd name="connsiteX4" fmla="*/ 0 w 9144000"/>
              <a:gd name="connsiteY4" fmla="*/ 869664 h 871517"/>
              <a:gd name="connsiteX5" fmla="*/ 0 w 9144000"/>
              <a:gd name="connsiteY5" fmla="*/ 0 h 871517"/>
              <a:gd name="connsiteX0" fmla="*/ 0 w 9144000"/>
              <a:gd name="connsiteY0" fmla="*/ 0 h 872749"/>
              <a:gd name="connsiteX1" fmla="*/ 9144000 w 9144000"/>
              <a:gd name="connsiteY1" fmla="*/ 0 h 872749"/>
              <a:gd name="connsiteX2" fmla="*/ 9144000 w 9144000"/>
              <a:gd name="connsiteY2" fmla="*/ 533400 h 872749"/>
              <a:gd name="connsiteX3" fmla="*/ 1687215 w 9144000"/>
              <a:gd name="connsiteY3" fmla="*/ 696124 h 872749"/>
              <a:gd name="connsiteX4" fmla="*/ 0 w 9144000"/>
              <a:gd name="connsiteY4" fmla="*/ 869664 h 872749"/>
              <a:gd name="connsiteX5" fmla="*/ 0 w 9144000"/>
              <a:gd name="connsiteY5" fmla="*/ 0 h 872749"/>
              <a:gd name="connsiteX0" fmla="*/ 0 w 9144000"/>
              <a:gd name="connsiteY0" fmla="*/ 0 h 871184"/>
              <a:gd name="connsiteX1" fmla="*/ 9144000 w 9144000"/>
              <a:gd name="connsiteY1" fmla="*/ 0 h 871184"/>
              <a:gd name="connsiteX2" fmla="*/ 9144000 w 9144000"/>
              <a:gd name="connsiteY2" fmla="*/ 533400 h 871184"/>
              <a:gd name="connsiteX3" fmla="*/ 5203231 w 9144000"/>
              <a:gd name="connsiteY3" fmla="*/ 572236 h 871184"/>
              <a:gd name="connsiteX4" fmla="*/ 1687215 w 9144000"/>
              <a:gd name="connsiteY4" fmla="*/ 696124 h 871184"/>
              <a:gd name="connsiteX5" fmla="*/ 0 w 9144000"/>
              <a:gd name="connsiteY5" fmla="*/ 869664 h 871184"/>
              <a:gd name="connsiteX6" fmla="*/ 0 w 9144000"/>
              <a:gd name="connsiteY6" fmla="*/ 0 h 871184"/>
              <a:gd name="connsiteX0" fmla="*/ 0 w 9144000"/>
              <a:gd name="connsiteY0" fmla="*/ 0 h 871252"/>
              <a:gd name="connsiteX1" fmla="*/ 9144000 w 9144000"/>
              <a:gd name="connsiteY1" fmla="*/ 0 h 871252"/>
              <a:gd name="connsiteX2" fmla="*/ 9144000 w 9144000"/>
              <a:gd name="connsiteY2" fmla="*/ 533400 h 871252"/>
              <a:gd name="connsiteX3" fmla="*/ 5209130 w 9144000"/>
              <a:gd name="connsiteY3" fmla="*/ 530941 h 871252"/>
              <a:gd name="connsiteX4" fmla="*/ 1687215 w 9144000"/>
              <a:gd name="connsiteY4" fmla="*/ 696124 h 871252"/>
              <a:gd name="connsiteX5" fmla="*/ 0 w 9144000"/>
              <a:gd name="connsiteY5" fmla="*/ 869664 h 871252"/>
              <a:gd name="connsiteX6" fmla="*/ 0 w 9144000"/>
              <a:gd name="connsiteY6" fmla="*/ 0 h 871252"/>
              <a:gd name="connsiteX0" fmla="*/ 0 w 9144000"/>
              <a:gd name="connsiteY0" fmla="*/ 0 h 871252"/>
              <a:gd name="connsiteX1" fmla="*/ 9144000 w 9144000"/>
              <a:gd name="connsiteY1" fmla="*/ 0 h 871252"/>
              <a:gd name="connsiteX2" fmla="*/ 9144000 w 9144000"/>
              <a:gd name="connsiteY2" fmla="*/ 533400 h 871252"/>
              <a:gd name="connsiteX3" fmla="*/ 5209130 w 9144000"/>
              <a:gd name="connsiteY3" fmla="*/ 530941 h 871252"/>
              <a:gd name="connsiteX4" fmla="*/ 1687215 w 9144000"/>
              <a:gd name="connsiteY4" fmla="*/ 696124 h 871252"/>
              <a:gd name="connsiteX5" fmla="*/ 0 w 9144000"/>
              <a:gd name="connsiteY5" fmla="*/ 869664 h 871252"/>
              <a:gd name="connsiteX6" fmla="*/ 0 w 9144000"/>
              <a:gd name="connsiteY6" fmla="*/ 0 h 871252"/>
              <a:gd name="connsiteX0" fmla="*/ 0 w 9144000"/>
              <a:gd name="connsiteY0" fmla="*/ 0 h 871252"/>
              <a:gd name="connsiteX1" fmla="*/ 9144000 w 9144000"/>
              <a:gd name="connsiteY1" fmla="*/ 0 h 871252"/>
              <a:gd name="connsiteX2" fmla="*/ 9144000 w 9144000"/>
              <a:gd name="connsiteY2" fmla="*/ 533400 h 871252"/>
              <a:gd name="connsiteX3" fmla="*/ 5209130 w 9144000"/>
              <a:gd name="connsiteY3" fmla="*/ 530941 h 871252"/>
              <a:gd name="connsiteX4" fmla="*/ 1687215 w 9144000"/>
              <a:gd name="connsiteY4" fmla="*/ 696124 h 871252"/>
              <a:gd name="connsiteX5" fmla="*/ 0 w 9144000"/>
              <a:gd name="connsiteY5" fmla="*/ 869664 h 871252"/>
              <a:gd name="connsiteX6" fmla="*/ 0 w 9144000"/>
              <a:gd name="connsiteY6" fmla="*/ 0 h 871252"/>
              <a:gd name="connsiteX0" fmla="*/ 0 w 9144000"/>
              <a:gd name="connsiteY0" fmla="*/ 0 h 871252"/>
              <a:gd name="connsiteX1" fmla="*/ 9144000 w 9144000"/>
              <a:gd name="connsiteY1" fmla="*/ 0 h 871252"/>
              <a:gd name="connsiteX2" fmla="*/ 9144000 w 9144000"/>
              <a:gd name="connsiteY2" fmla="*/ 533400 h 871252"/>
              <a:gd name="connsiteX3" fmla="*/ 5209130 w 9144000"/>
              <a:gd name="connsiteY3" fmla="*/ 530941 h 871252"/>
              <a:gd name="connsiteX4" fmla="*/ 1687215 w 9144000"/>
              <a:gd name="connsiteY4" fmla="*/ 696124 h 871252"/>
              <a:gd name="connsiteX5" fmla="*/ 0 w 9144000"/>
              <a:gd name="connsiteY5" fmla="*/ 869664 h 871252"/>
              <a:gd name="connsiteX6" fmla="*/ 0 w 9144000"/>
              <a:gd name="connsiteY6" fmla="*/ 0 h 871252"/>
              <a:gd name="connsiteX0" fmla="*/ 0 w 9144000"/>
              <a:gd name="connsiteY0" fmla="*/ 0 h 871715"/>
              <a:gd name="connsiteX1" fmla="*/ 9144000 w 9144000"/>
              <a:gd name="connsiteY1" fmla="*/ 0 h 871715"/>
              <a:gd name="connsiteX2" fmla="*/ 9144000 w 9144000"/>
              <a:gd name="connsiteY2" fmla="*/ 533400 h 871715"/>
              <a:gd name="connsiteX3" fmla="*/ 5209130 w 9144000"/>
              <a:gd name="connsiteY3" fmla="*/ 530941 h 871715"/>
              <a:gd name="connsiteX4" fmla="*/ 1687215 w 9144000"/>
              <a:gd name="connsiteY4" fmla="*/ 696124 h 871715"/>
              <a:gd name="connsiteX5" fmla="*/ 0 w 9144000"/>
              <a:gd name="connsiteY5" fmla="*/ 869664 h 871715"/>
              <a:gd name="connsiteX6" fmla="*/ 0 w 9144000"/>
              <a:gd name="connsiteY6" fmla="*/ 0 h 871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871715">
                <a:moveTo>
                  <a:pt x="0" y="0"/>
                </a:moveTo>
                <a:lnTo>
                  <a:pt x="9144000" y="0"/>
                </a:lnTo>
                <a:lnTo>
                  <a:pt x="9144000" y="533400"/>
                </a:lnTo>
                <a:lnTo>
                  <a:pt x="5209130" y="530941"/>
                </a:lnTo>
                <a:cubicBezTo>
                  <a:pt x="3966333" y="558062"/>
                  <a:pt x="2546736" y="605001"/>
                  <a:pt x="1687215" y="696124"/>
                </a:cubicBezTo>
                <a:cubicBezTo>
                  <a:pt x="827694" y="787247"/>
                  <a:pt x="351011" y="887362"/>
                  <a:pt x="0" y="869664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soft" dir="t"/>
          </a:scene3d>
          <a:sp3d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639748"/>
            <a:ext cx="7886700" cy="1050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928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www.its.bldrdoc.gov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D1219-F1A6-45DB-AC14-EC23E6903E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774231" y="76200"/>
            <a:ext cx="35955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+mn-lt"/>
              </a:rPr>
              <a:t>Institute for Telecommunication Sciences</a:t>
            </a:r>
            <a:endParaRPr lang="en-US" sz="16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76201"/>
            <a:ext cx="548640" cy="54552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108616"/>
            <a:ext cx="631803" cy="6400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9782" y="86074"/>
            <a:ext cx="2020613" cy="318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521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</p:sldLayoutIdLst>
  <p:hf hdr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33363" indent="-233363" algn="l" defTabSz="685800" rtl="0" eaLnBrk="1" latinLnBrk="0" hangingPunct="1">
        <a:lnSpc>
          <a:spcPct val="90000"/>
        </a:lnSpc>
        <a:spcBef>
          <a:spcPts val="750"/>
        </a:spcBef>
        <a:buClr>
          <a:schemeClr val="tx2"/>
        </a:buClr>
        <a:buFont typeface="Calibri" panose="020F0502020204030204" pitchFamily="34" charset="0"/>
        <a:buChar char="●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96875" indent="-163513" algn="l" defTabSz="685800" rtl="0" eaLnBrk="1" latinLnBrk="0" hangingPunct="1">
        <a:lnSpc>
          <a:spcPct val="90000"/>
        </a:lnSpc>
        <a:spcBef>
          <a:spcPts val="375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17525" indent="-120650" algn="l" defTabSz="685800" rtl="0" eaLnBrk="1" latinLnBrk="0" hangingPunct="1">
        <a:lnSpc>
          <a:spcPct val="90000"/>
        </a:lnSpc>
        <a:spcBef>
          <a:spcPts val="375"/>
        </a:spcBef>
        <a:buClr>
          <a:schemeClr val="tx2"/>
        </a:buClr>
        <a:buFont typeface="Arial" panose="020B0604020202020204" pitchFamily="34" charset="0"/>
        <a:buChar char="•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630238" indent="-111125" algn="l" defTabSz="685800" rtl="0" eaLnBrk="1" latinLnBrk="0" hangingPunct="1">
        <a:lnSpc>
          <a:spcPct val="90000"/>
        </a:lnSpc>
        <a:spcBef>
          <a:spcPts val="375"/>
        </a:spcBef>
        <a:buClr>
          <a:schemeClr val="tx2"/>
        </a:buClr>
        <a:buFont typeface="Calibri" panose="020F0502020204030204" pitchFamily="34" charset="0"/>
        <a:buChar char="‐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01688" indent="-119063" algn="l" defTabSz="685800" rtl="0" eaLnBrk="1" latinLnBrk="0" hangingPunct="1">
        <a:lnSpc>
          <a:spcPct val="90000"/>
        </a:lnSpc>
        <a:spcBef>
          <a:spcPts val="375"/>
        </a:spcBef>
        <a:buClr>
          <a:schemeClr val="tx2"/>
        </a:buClr>
        <a:buFont typeface="Arial" panose="020B0604020202020204" pitchFamily="34" charset="0"/>
        <a:buChar char="•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Viewing Distance for Laypeople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Margaret H. Pinson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www.its.bldrdoc.gov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D1219-F1A6-45DB-AC14-EC23E6903E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1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VQEG’s 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QCIF		6H to 10H</a:t>
            </a:r>
          </a:p>
          <a:p>
            <a:r>
              <a:rPr lang="en-US" dirty="0" smtClean="0"/>
              <a:t>CIF			6H to 8H</a:t>
            </a:r>
          </a:p>
          <a:p>
            <a:r>
              <a:rPr lang="en-US" dirty="0" smtClean="0"/>
              <a:t>VGA &amp; SD	4H to 6H</a:t>
            </a:r>
          </a:p>
          <a:p>
            <a:r>
              <a:rPr lang="en-US" dirty="0" smtClean="0"/>
              <a:t>HDTV 		3H</a:t>
            </a:r>
          </a:p>
          <a:p>
            <a:r>
              <a:rPr lang="en-US" dirty="0" smtClean="0"/>
              <a:t>4K 			1.5H</a:t>
            </a:r>
          </a:p>
          <a:p>
            <a:endParaRPr lang="en-US" dirty="0"/>
          </a:p>
          <a:p>
            <a:r>
              <a:rPr lang="en-US" dirty="0" smtClean="0"/>
              <a:t>H = picture heights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233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Courtrooms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HDTV	24H is good enough for the jury</a:t>
            </a:r>
          </a:p>
          <a:p>
            <a:r>
              <a:rPr lang="en-US" dirty="0" smtClean="0"/>
              <a:t>4K		Self select, 6 people for one TV</a:t>
            </a:r>
          </a:p>
          <a:p>
            <a:endParaRPr lang="en-US" dirty="0" smtClean="0"/>
          </a:p>
          <a:p>
            <a:r>
              <a:rPr lang="en-US" dirty="0" smtClean="0"/>
              <a:t>Not designed for television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758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VQEG liaison to ITU</a:t>
            </a:r>
          </a:p>
          <a:p>
            <a:r>
              <a:rPr lang="en-US" dirty="0" smtClean="0"/>
              <a:t>Describe the science</a:t>
            </a:r>
          </a:p>
          <a:p>
            <a:r>
              <a:rPr lang="en-US" dirty="0" smtClean="0"/>
              <a:t>Recommend viewing distances</a:t>
            </a:r>
          </a:p>
          <a:p>
            <a:r>
              <a:rPr lang="en-US" dirty="0" smtClean="0"/>
              <a:t>Explain consequence if too far away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342524"/>
      </p:ext>
    </p:extLst>
  </p:cSld>
  <p:clrMapOvr>
    <a:masterClrMapping/>
  </p:clrMapOvr>
</p:sld>
</file>

<file path=ppt/theme/theme1.xml><?xml version="1.0" encoding="utf-8"?>
<a:theme xmlns:a="http://schemas.openxmlformats.org/drawingml/2006/main" name="ITSpresentation">
  <a:themeElements>
    <a:clrScheme name="ITS2016">
      <a:dk1>
        <a:sysClr val="windowText" lastClr="000000"/>
      </a:dk1>
      <a:lt1>
        <a:sysClr val="window" lastClr="FFFFFF"/>
      </a:lt1>
      <a:dk2>
        <a:srgbClr val="004273"/>
      </a:dk2>
      <a:lt2>
        <a:srgbClr val="E7F0F5"/>
      </a:lt2>
      <a:accent1>
        <a:srgbClr val="4087AF"/>
      </a:accent1>
      <a:accent2>
        <a:srgbClr val="FF00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ITS2016presentationTemplate.potx" id="{2B465CA4-0FC9-4936-8C28-2A2C1FC40037}" vid="{58D55831-1967-45E0-806C-2538F87A62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E57575196D2B4BBBD0D9AD9DA1C3FD" ma:contentTypeVersion="0" ma:contentTypeDescription="Create a new document." ma:contentTypeScope="" ma:versionID="015b9282a8cd001091107584e7b1671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11b5f35d88f7f6ebfe284b0f73f439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EA9DC9-E0ED-47AC-A035-BB010C4A20A7}">
  <ds:schemaRefs>
    <ds:schemaRef ds:uri="http://purl.org/dc/dcmitype/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390AD83-2EEF-4C9E-BC6F-C509EE1636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70DECF-BB9E-4356-803C-3352EE4825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ITSpresentation</Template>
  <TotalTime>17432</TotalTime>
  <Words>35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ITSpresentation</vt:lpstr>
      <vt:lpstr>Viewing Distance for Laypeople</vt:lpstr>
      <vt:lpstr>VQEG’s Choices</vt:lpstr>
      <vt:lpstr>Sample Courtrooms</vt:lpstr>
      <vt:lpstr>Proposal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Pinson</dc:creator>
  <cp:lastModifiedBy>Margaret Pinson</cp:lastModifiedBy>
  <cp:revision>141</cp:revision>
  <cp:lastPrinted>2016-06-30T17:19:12Z</cp:lastPrinted>
  <dcterms:created xsi:type="dcterms:W3CDTF">2016-07-22T20:31:15Z</dcterms:created>
  <dcterms:modified xsi:type="dcterms:W3CDTF">2016-10-25T14:13:54Z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0x010100D7E57575196D2B4BBBD0D9AD9DA1C3FD</vt:lpwstr>
  </property>
</Properties>
</file>