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</p:sldMasterIdLst>
  <p:notesMasterIdLst>
    <p:notesMasterId r:id="rId9"/>
  </p:notesMasterIdLst>
  <p:sldIdLst>
    <p:sldId id="304" r:id="rId5"/>
    <p:sldId id="306" r:id="rId6"/>
    <p:sldId id="307" r:id="rId7"/>
    <p:sldId id="308" r:id="rId8"/>
  </p:sldIdLst>
  <p:sldSz cx="9144000" cy="6858000" type="screen4x3"/>
  <p:notesSz cx="6973888" cy="9307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F6"/>
    <a:srgbClr val="C9D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64"/>
    </p:cViewPr>
  </p:sorter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5376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5376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B2160E1-3477-4C75-81B3-14B4E928E13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8500"/>
            <a:ext cx="4649788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21069"/>
            <a:ext cx="5579110" cy="4188381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0522"/>
            <a:ext cx="3022018" cy="46537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840522"/>
            <a:ext cx="3022018" cy="46537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4E0B2D8-D5E6-4B71-80D3-D9AC395F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312F-FC6C-4415-9456-96153F4E2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25"/>
            <a:ext cx="9144000" cy="14382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19" y="6172200"/>
            <a:ext cx="3504762" cy="55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0080"/>
            <a:ext cx="7886700" cy="105156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 sz="20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18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12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0080"/>
            <a:ext cx="788670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0080"/>
            <a:ext cx="788670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77585"/>
            <a:ext cx="3868340" cy="49926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53660"/>
            <a:ext cx="3868340" cy="38360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77585"/>
            <a:ext cx="3887391" cy="49926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53660"/>
            <a:ext cx="3887391" cy="38360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5419725"/>
            <a:ext cx="9144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0080"/>
            <a:ext cx="788670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871715"/>
          </a:xfrm>
          <a:custGeom>
            <a:avLst/>
            <a:gdLst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0 w 9144000"/>
              <a:gd name="connsiteY3" fmla="*/ 533400 h 533400"/>
              <a:gd name="connsiteX4" fmla="*/ 0 w 9144000"/>
              <a:gd name="connsiteY4" fmla="*/ 0 h 533400"/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2035277 w 9144000"/>
              <a:gd name="connsiteY3" fmla="*/ 530942 h 533400"/>
              <a:gd name="connsiteX4" fmla="*/ 0 w 9144000"/>
              <a:gd name="connsiteY4" fmla="*/ 533400 h 533400"/>
              <a:gd name="connsiteX5" fmla="*/ 0 w 9144000"/>
              <a:gd name="connsiteY5" fmla="*/ 0 h 533400"/>
              <a:gd name="connsiteX0" fmla="*/ 0 w 9144000"/>
              <a:gd name="connsiteY0" fmla="*/ 0 h 869664"/>
              <a:gd name="connsiteX1" fmla="*/ 9144000 w 9144000"/>
              <a:gd name="connsiteY1" fmla="*/ 0 h 869664"/>
              <a:gd name="connsiteX2" fmla="*/ 9144000 w 9144000"/>
              <a:gd name="connsiteY2" fmla="*/ 533400 h 869664"/>
              <a:gd name="connsiteX3" fmla="*/ 2035277 w 9144000"/>
              <a:gd name="connsiteY3" fmla="*/ 530942 h 869664"/>
              <a:gd name="connsiteX4" fmla="*/ 0 w 9144000"/>
              <a:gd name="connsiteY4" fmla="*/ 869664 h 869664"/>
              <a:gd name="connsiteX5" fmla="*/ 0 w 9144000"/>
              <a:gd name="connsiteY5" fmla="*/ 0 h 869664"/>
              <a:gd name="connsiteX0" fmla="*/ 0 w 9144000"/>
              <a:gd name="connsiteY0" fmla="*/ 0 h 883232"/>
              <a:gd name="connsiteX1" fmla="*/ 9144000 w 9144000"/>
              <a:gd name="connsiteY1" fmla="*/ 0 h 883232"/>
              <a:gd name="connsiteX2" fmla="*/ 9144000 w 9144000"/>
              <a:gd name="connsiteY2" fmla="*/ 533400 h 883232"/>
              <a:gd name="connsiteX3" fmla="*/ 2035277 w 9144000"/>
              <a:gd name="connsiteY3" fmla="*/ 530942 h 883232"/>
              <a:gd name="connsiteX4" fmla="*/ 0 w 9144000"/>
              <a:gd name="connsiteY4" fmla="*/ 869664 h 883232"/>
              <a:gd name="connsiteX5" fmla="*/ 0 w 9144000"/>
              <a:gd name="connsiteY5" fmla="*/ 0 h 883232"/>
              <a:gd name="connsiteX0" fmla="*/ 0 w 9144000"/>
              <a:gd name="connsiteY0" fmla="*/ 0 h 888857"/>
              <a:gd name="connsiteX1" fmla="*/ 9144000 w 9144000"/>
              <a:gd name="connsiteY1" fmla="*/ 0 h 888857"/>
              <a:gd name="connsiteX2" fmla="*/ 9144000 w 9144000"/>
              <a:gd name="connsiteY2" fmla="*/ 533400 h 888857"/>
              <a:gd name="connsiteX3" fmla="*/ 2035277 w 9144000"/>
              <a:gd name="connsiteY3" fmla="*/ 530942 h 888857"/>
              <a:gd name="connsiteX4" fmla="*/ 0 w 9144000"/>
              <a:gd name="connsiteY4" fmla="*/ 869664 h 888857"/>
              <a:gd name="connsiteX5" fmla="*/ 0 w 9144000"/>
              <a:gd name="connsiteY5" fmla="*/ 0 h 888857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92995"/>
              <a:gd name="connsiteX1" fmla="*/ 9144000 w 9144000"/>
              <a:gd name="connsiteY1" fmla="*/ 0 h 892995"/>
              <a:gd name="connsiteX2" fmla="*/ 9144000 w 9144000"/>
              <a:gd name="connsiteY2" fmla="*/ 533400 h 892995"/>
              <a:gd name="connsiteX3" fmla="*/ 1681316 w 9144000"/>
              <a:gd name="connsiteY3" fmla="*/ 643030 h 892995"/>
              <a:gd name="connsiteX4" fmla="*/ 0 w 9144000"/>
              <a:gd name="connsiteY4" fmla="*/ 869664 h 892995"/>
              <a:gd name="connsiteX5" fmla="*/ 0 w 9144000"/>
              <a:gd name="connsiteY5" fmla="*/ 0 h 892995"/>
              <a:gd name="connsiteX0" fmla="*/ 0 w 9144000"/>
              <a:gd name="connsiteY0" fmla="*/ 0 h 871517"/>
              <a:gd name="connsiteX1" fmla="*/ 9144000 w 9144000"/>
              <a:gd name="connsiteY1" fmla="*/ 0 h 871517"/>
              <a:gd name="connsiteX2" fmla="*/ 9144000 w 9144000"/>
              <a:gd name="connsiteY2" fmla="*/ 533400 h 871517"/>
              <a:gd name="connsiteX3" fmla="*/ 1681316 w 9144000"/>
              <a:gd name="connsiteY3" fmla="*/ 643030 h 871517"/>
              <a:gd name="connsiteX4" fmla="*/ 0 w 9144000"/>
              <a:gd name="connsiteY4" fmla="*/ 869664 h 871517"/>
              <a:gd name="connsiteX5" fmla="*/ 0 w 9144000"/>
              <a:gd name="connsiteY5" fmla="*/ 0 h 871517"/>
              <a:gd name="connsiteX0" fmla="*/ 0 w 9144000"/>
              <a:gd name="connsiteY0" fmla="*/ 0 h 872749"/>
              <a:gd name="connsiteX1" fmla="*/ 9144000 w 9144000"/>
              <a:gd name="connsiteY1" fmla="*/ 0 h 872749"/>
              <a:gd name="connsiteX2" fmla="*/ 9144000 w 9144000"/>
              <a:gd name="connsiteY2" fmla="*/ 533400 h 872749"/>
              <a:gd name="connsiteX3" fmla="*/ 1687215 w 9144000"/>
              <a:gd name="connsiteY3" fmla="*/ 696124 h 872749"/>
              <a:gd name="connsiteX4" fmla="*/ 0 w 9144000"/>
              <a:gd name="connsiteY4" fmla="*/ 869664 h 872749"/>
              <a:gd name="connsiteX5" fmla="*/ 0 w 9144000"/>
              <a:gd name="connsiteY5" fmla="*/ 0 h 872749"/>
              <a:gd name="connsiteX0" fmla="*/ 0 w 9144000"/>
              <a:gd name="connsiteY0" fmla="*/ 0 h 871184"/>
              <a:gd name="connsiteX1" fmla="*/ 9144000 w 9144000"/>
              <a:gd name="connsiteY1" fmla="*/ 0 h 871184"/>
              <a:gd name="connsiteX2" fmla="*/ 9144000 w 9144000"/>
              <a:gd name="connsiteY2" fmla="*/ 533400 h 871184"/>
              <a:gd name="connsiteX3" fmla="*/ 5203231 w 9144000"/>
              <a:gd name="connsiteY3" fmla="*/ 572236 h 871184"/>
              <a:gd name="connsiteX4" fmla="*/ 1687215 w 9144000"/>
              <a:gd name="connsiteY4" fmla="*/ 696124 h 871184"/>
              <a:gd name="connsiteX5" fmla="*/ 0 w 9144000"/>
              <a:gd name="connsiteY5" fmla="*/ 869664 h 871184"/>
              <a:gd name="connsiteX6" fmla="*/ 0 w 9144000"/>
              <a:gd name="connsiteY6" fmla="*/ 0 h 871184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715"/>
              <a:gd name="connsiteX1" fmla="*/ 9144000 w 9144000"/>
              <a:gd name="connsiteY1" fmla="*/ 0 h 871715"/>
              <a:gd name="connsiteX2" fmla="*/ 9144000 w 9144000"/>
              <a:gd name="connsiteY2" fmla="*/ 533400 h 871715"/>
              <a:gd name="connsiteX3" fmla="*/ 5209130 w 9144000"/>
              <a:gd name="connsiteY3" fmla="*/ 530941 h 871715"/>
              <a:gd name="connsiteX4" fmla="*/ 1687215 w 9144000"/>
              <a:gd name="connsiteY4" fmla="*/ 696124 h 871715"/>
              <a:gd name="connsiteX5" fmla="*/ 0 w 9144000"/>
              <a:gd name="connsiteY5" fmla="*/ 869664 h 871715"/>
              <a:gd name="connsiteX6" fmla="*/ 0 w 9144000"/>
              <a:gd name="connsiteY6" fmla="*/ 0 h 87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871715">
                <a:moveTo>
                  <a:pt x="0" y="0"/>
                </a:moveTo>
                <a:lnTo>
                  <a:pt x="9144000" y="0"/>
                </a:lnTo>
                <a:lnTo>
                  <a:pt x="9144000" y="533400"/>
                </a:lnTo>
                <a:lnTo>
                  <a:pt x="5209130" y="530941"/>
                </a:lnTo>
                <a:cubicBezTo>
                  <a:pt x="3966333" y="558062"/>
                  <a:pt x="2546736" y="605001"/>
                  <a:pt x="1687215" y="696124"/>
                </a:cubicBezTo>
                <a:cubicBezTo>
                  <a:pt x="827694" y="787247"/>
                  <a:pt x="351011" y="887362"/>
                  <a:pt x="0" y="86966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39748"/>
            <a:ext cx="7886700" cy="105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1219-F1A6-45DB-AC14-EC23E6903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4231" y="76200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Institute for Telecommunication Sciences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1"/>
            <a:ext cx="548640" cy="5455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08616"/>
            <a:ext cx="631803" cy="640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82" y="86074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Viewing Distance for Laypeople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H. Pinson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1219-F1A6-45DB-AC14-EC23E6903E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VQEG’s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QCIF		6H to 10H</a:t>
            </a:r>
          </a:p>
          <a:p>
            <a:r>
              <a:rPr lang="en-US" dirty="0" smtClean="0"/>
              <a:t>CIF			6H to 8H</a:t>
            </a:r>
          </a:p>
          <a:p>
            <a:r>
              <a:rPr lang="en-US" dirty="0" smtClean="0"/>
              <a:t>VGA &amp; SD	4H to 6H</a:t>
            </a:r>
          </a:p>
          <a:p>
            <a:r>
              <a:rPr lang="en-US" dirty="0" smtClean="0"/>
              <a:t>HDTV 		3H</a:t>
            </a:r>
          </a:p>
          <a:p>
            <a:r>
              <a:rPr lang="en-US" dirty="0" smtClean="0"/>
              <a:t>4K 			1.5H</a:t>
            </a:r>
          </a:p>
          <a:p>
            <a:endParaRPr lang="en-US" dirty="0"/>
          </a:p>
          <a:p>
            <a:r>
              <a:rPr lang="en-US" dirty="0" smtClean="0"/>
              <a:t>H = picture heights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3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Courtrooms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HDTV	24H is good enough for the jury</a:t>
            </a:r>
          </a:p>
          <a:p>
            <a:r>
              <a:rPr lang="en-US" dirty="0" smtClean="0"/>
              <a:t>4K		Self select, 6 people for one TV</a:t>
            </a:r>
          </a:p>
          <a:p>
            <a:endParaRPr lang="en-US" dirty="0" smtClean="0"/>
          </a:p>
          <a:p>
            <a:r>
              <a:rPr lang="en-US" dirty="0" smtClean="0"/>
              <a:t>Not designed for television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VQEG liaison to ITU</a:t>
            </a:r>
          </a:p>
          <a:p>
            <a:r>
              <a:rPr lang="en-US" dirty="0" smtClean="0"/>
              <a:t>Describe the science</a:t>
            </a:r>
          </a:p>
          <a:p>
            <a:r>
              <a:rPr lang="en-US" dirty="0" smtClean="0"/>
              <a:t>Recommend viewing distances</a:t>
            </a:r>
          </a:p>
          <a:p>
            <a:r>
              <a:rPr lang="en-US" dirty="0" smtClean="0"/>
              <a:t>Explain consequence if too far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42524"/>
      </p:ext>
    </p:extLst>
  </p:cSld>
  <p:clrMapOvr>
    <a:masterClrMapping/>
  </p:clrMapOvr>
</p:sld>
</file>

<file path=ppt/theme/theme1.xml><?xml version="1.0" encoding="utf-8"?>
<a:theme xmlns:a="http://schemas.openxmlformats.org/drawingml/2006/main" name="ITSpresentation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57575196D2B4BBBD0D9AD9DA1C3FD" ma:contentTypeVersion="0" ma:contentTypeDescription="Create a new document." ma:contentTypeScope="" ma:versionID="015b9282a8cd001091107584e7b16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A9DC9-E0ED-47AC-A035-BB010C4A20A7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90AD83-2EEF-4C9E-BC6F-C509EE1636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70DECF-BB9E-4356-803C-3352EE482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ITSpresentation</Template>
  <TotalTime>17432</TotalTime>
  <Words>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ITSpresentation</vt:lpstr>
      <vt:lpstr>Viewing Distance for Laypeople</vt:lpstr>
      <vt:lpstr>VQEG’s Choices</vt:lpstr>
      <vt:lpstr>Sample Courtrooms</vt:lpstr>
      <vt:lpstr>Proposal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Pinson</dc:creator>
  <cp:lastModifiedBy>Margaret Pinson</cp:lastModifiedBy>
  <cp:revision>141</cp:revision>
  <cp:lastPrinted>2016-06-30T17:19:12Z</cp:lastPrinted>
  <dcterms:created xsi:type="dcterms:W3CDTF">2016-07-22T20:31:15Z</dcterms:created>
  <dcterms:modified xsi:type="dcterms:W3CDTF">2016-10-25T14:13:54Z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0x010100D7E57575196D2B4BBBD0D9AD9DA1C3FD</vt:lpwstr>
  </property>
</Properties>
</file>