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 id="2147483678" r:id="rId3"/>
    <p:sldMasterId id="2147483693" r:id="rId4"/>
    <p:sldMasterId id="2147483708" r:id="rId5"/>
    <p:sldMasterId id="2147483723" r:id="rId6"/>
    <p:sldMasterId id="2147483738" r:id="rId7"/>
    <p:sldMasterId id="2147483753" r:id="rId8"/>
  </p:sldMasterIdLst>
  <p:notesMasterIdLst>
    <p:notesMasterId r:id="rId32"/>
  </p:notesMasterIdLst>
  <p:handoutMasterIdLst>
    <p:handoutMasterId r:id="rId33"/>
  </p:handoutMasterIdLst>
  <p:sldIdLst>
    <p:sldId id="256" r:id="rId9"/>
    <p:sldId id="276" r:id="rId10"/>
    <p:sldId id="282" r:id="rId11"/>
    <p:sldId id="319" r:id="rId12"/>
    <p:sldId id="281" r:id="rId13"/>
    <p:sldId id="258" r:id="rId14"/>
    <p:sldId id="259" r:id="rId15"/>
    <p:sldId id="305" r:id="rId16"/>
    <p:sldId id="306" r:id="rId17"/>
    <p:sldId id="307" r:id="rId18"/>
    <p:sldId id="317" r:id="rId19"/>
    <p:sldId id="278" r:id="rId20"/>
    <p:sldId id="279" r:id="rId21"/>
    <p:sldId id="328" r:id="rId22"/>
    <p:sldId id="327" r:id="rId23"/>
    <p:sldId id="322" r:id="rId24"/>
    <p:sldId id="318" r:id="rId25"/>
    <p:sldId id="323" r:id="rId26"/>
    <p:sldId id="326" r:id="rId27"/>
    <p:sldId id="325" r:id="rId28"/>
    <p:sldId id="324" r:id="rId29"/>
    <p:sldId id="310" r:id="rId30"/>
    <p:sldId id="320" r:id="rId31"/>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285"/>
    <a:srgbClr val="5ABE00"/>
    <a:srgbClr val="E6DA05"/>
    <a:srgbClr val="00765D"/>
    <a:srgbClr val="007A60"/>
    <a:srgbClr val="009474"/>
    <a:srgbClr val="85CA3A"/>
    <a:srgbClr val="BCBEC0"/>
    <a:srgbClr val="006600"/>
    <a:srgbClr val="0082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05" autoAdjust="0"/>
    <p:restoredTop sz="57520" autoAdjust="0"/>
  </p:normalViewPr>
  <p:slideViewPr>
    <p:cSldViewPr showGuides="1">
      <p:cViewPr>
        <p:scale>
          <a:sx n="121" d="100"/>
          <a:sy n="121" d="100"/>
        </p:scale>
        <p:origin x="-952" y="2152"/>
      </p:cViewPr>
      <p:guideLst>
        <p:guide orient="horz" pos="2296"/>
        <p:guide orient="horz" pos="4123"/>
        <p:guide orient="horz" pos="3872"/>
        <p:guide orient="horz" pos="890"/>
        <p:guide orient="horz" pos="436"/>
        <p:guide pos="4059"/>
        <p:guide pos="295"/>
        <p:guide pos="4161"/>
        <p:guide pos="5647"/>
      </p:guideLst>
    </p:cSldViewPr>
  </p:slideViewPr>
  <p:outlineViewPr>
    <p:cViewPr>
      <p:scale>
        <a:sx n="33" d="100"/>
        <a:sy n="33" d="100"/>
      </p:scale>
      <p:origin x="0" y="288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0" d="100"/>
          <a:sy n="110" d="100"/>
        </p:scale>
        <p:origin x="-4176"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notesMaster" Target="notesMasters/notesMaster1.xml"/><Relationship Id="rId9" Type="http://schemas.openxmlformats.org/officeDocument/2006/relationships/slide" Target="slides/slide1.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pitchFamily="1" charset="-128"/>
              </a:defRPr>
            </a:lvl1pPr>
          </a:lstStyle>
          <a:p>
            <a:pPr>
              <a:defRPr/>
            </a:pPr>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ea typeface="ＭＳ Ｐゴシック" pitchFamily="1" charset="-128"/>
              </a:defRPr>
            </a:lvl1pPr>
          </a:lstStyle>
          <a:p>
            <a:pPr>
              <a:defRPr/>
            </a:pPr>
            <a:r>
              <a:rPr lang="de-DE"/>
              <a:t>Datum</a:t>
            </a: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pitchFamily="1" charset="-128"/>
              </a:defRPr>
            </a:lvl1pPr>
          </a:lstStyle>
          <a:p>
            <a:pPr>
              <a:defRPr/>
            </a:pPr>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ea typeface="ＭＳ Ｐゴシック" pitchFamily="1" charset="-128"/>
              </a:defRPr>
            </a:lvl1pPr>
          </a:lstStyle>
          <a:p>
            <a:pPr>
              <a:defRPr/>
            </a:pPr>
            <a:fld id="{D9F7F33C-3CA6-42C3-9FB7-381DA8E6798E}" type="slidenum">
              <a:rPr lang="de-DE"/>
              <a:pPr>
                <a:defRPr/>
              </a:pPr>
              <a:t>‹#›</a:t>
            </a:fld>
            <a:endParaRPr lang="de-DE"/>
          </a:p>
        </p:txBody>
      </p:sp>
    </p:spTree>
    <p:extLst>
      <p:ext uri="{BB962C8B-B14F-4D97-AF65-F5344CB8AC3E}">
        <p14:creationId xmlns:p14="http://schemas.microsoft.com/office/powerpoint/2010/main" val="421774126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65" charset="0"/>
                <a:ea typeface="ＭＳ Ｐゴシック" pitchFamily="-65" charset="-128"/>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65" charset="0"/>
                <a:ea typeface="ＭＳ Ｐゴシック" pitchFamily="-65" charset="-128"/>
              </a:defRPr>
            </a:lvl1pPr>
          </a:lstStyle>
          <a:p>
            <a:pPr>
              <a:defRPr/>
            </a:pPr>
            <a:r>
              <a:rPr lang="de-DE"/>
              <a:t>Datum</a:t>
            </a:r>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de-DE" noProof="0" smtClean="0"/>
          </a:p>
        </p:txBody>
      </p:sp>
      <p:sp>
        <p:nvSpPr>
          <p:cNvPr id="5" name="Notizenplatzhalt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65" charset="0"/>
                <a:ea typeface="ＭＳ Ｐゴシック" pitchFamily="-65" charset="-128"/>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65" charset="0"/>
                <a:ea typeface="ＭＳ Ｐゴシック" pitchFamily="-65" charset="-128"/>
              </a:defRPr>
            </a:lvl1pPr>
          </a:lstStyle>
          <a:p>
            <a:pPr>
              <a:defRPr/>
            </a:pPr>
            <a:fld id="{8B1FCAED-6BB9-4343-9CA8-3C0F79E9015A}" type="slidenum">
              <a:rPr lang="de-DE"/>
              <a:pPr>
                <a:defRPr/>
              </a:pPr>
              <a:t>‹#›</a:t>
            </a:fld>
            <a:endParaRPr lang="de-DE"/>
          </a:p>
        </p:txBody>
      </p:sp>
    </p:spTree>
    <p:extLst>
      <p:ext uri="{BB962C8B-B14F-4D97-AF65-F5344CB8AC3E}">
        <p14:creationId xmlns:p14="http://schemas.microsoft.com/office/powerpoint/2010/main" val="2396586219"/>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 My name is Sebastian Bosse. I am with HHI </a:t>
            </a:r>
            <a:r>
              <a:rPr lang="en-US" dirty="0" err="1" smtClean="0"/>
              <a:t>Fraunhofer</a:t>
            </a:r>
            <a:r>
              <a:rPr lang="en-US" dirty="0" smtClean="0"/>
              <a:t> in Berlin and would like to tell you  a little about an interesting study we did recently in order to learn something about the assessment of perceived image quality.</a:t>
            </a:r>
            <a:endParaRPr lang="en-US" dirty="0"/>
          </a:p>
          <a:p>
            <a:r>
              <a:rPr lang="en-US" dirty="0" smtClean="0"/>
              <a:t>Let me start by shortly revisiting conventional approaches to image quality assessment.</a:t>
            </a:r>
          </a:p>
          <a:p>
            <a:endParaRPr lang="en-US" dirty="0" smtClean="0"/>
          </a:p>
          <a:p>
            <a:endParaRPr lang="en-US" dirty="0"/>
          </a:p>
        </p:txBody>
      </p:sp>
      <p:sp>
        <p:nvSpPr>
          <p:cNvPr id="4" name="Header Placeholder 3"/>
          <p:cNvSpPr>
            <a:spLocks noGrp="1"/>
          </p:cNvSpPr>
          <p:nvPr>
            <p:ph type="hdr" sz="quarter" idx="10"/>
          </p:nvPr>
        </p:nvSpPr>
        <p:spPr/>
        <p:txBody>
          <a:bodyPr/>
          <a:lstStyle/>
          <a:p>
            <a:pPr>
              <a:defRPr/>
            </a:pPr>
            <a:endParaRPr lang="de-DE"/>
          </a:p>
        </p:txBody>
      </p:sp>
      <p:sp>
        <p:nvSpPr>
          <p:cNvPr id="5" name="Date Placeholder 4"/>
          <p:cNvSpPr>
            <a:spLocks noGrp="1"/>
          </p:cNvSpPr>
          <p:nvPr>
            <p:ph type="dt" idx="11"/>
          </p:nvPr>
        </p:nvSpPr>
        <p:spPr/>
        <p:txBody>
          <a:bodyPr/>
          <a:lstStyle/>
          <a:p>
            <a:pPr>
              <a:defRPr/>
            </a:pPr>
            <a:r>
              <a:rPr lang="de-DE" smtClean="0"/>
              <a:t>Datum</a:t>
            </a:r>
            <a:endParaRPr lang="de-DE"/>
          </a:p>
        </p:txBody>
      </p:sp>
      <p:sp>
        <p:nvSpPr>
          <p:cNvPr id="6" name="Footer Placeholder 5"/>
          <p:cNvSpPr>
            <a:spLocks noGrp="1"/>
          </p:cNvSpPr>
          <p:nvPr>
            <p:ph type="ftr" sz="quarter" idx="12"/>
          </p:nvPr>
        </p:nvSpPr>
        <p:spPr/>
        <p:txBody>
          <a:bodyPr/>
          <a:lstStyle/>
          <a:p>
            <a:pPr>
              <a:defRPr/>
            </a:pPr>
            <a:endParaRPr lang="de-DE"/>
          </a:p>
        </p:txBody>
      </p:sp>
      <p:sp>
        <p:nvSpPr>
          <p:cNvPr id="7" name="Slide Number Placeholder 6"/>
          <p:cNvSpPr>
            <a:spLocks noGrp="1"/>
          </p:cNvSpPr>
          <p:nvPr>
            <p:ph type="sldNum" sz="quarter" idx="13"/>
          </p:nvPr>
        </p:nvSpPr>
        <p:spPr/>
        <p:txBody>
          <a:bodyPr/>
          <a:lstStyle/>
          <a:p>
            <a:pPr>
              <a:defRPr/>
            </a:pPr>
            <a:fld id="{8B1FCAED-6BB9-4343-9CA8-3C0F79E9015A}" type="slidenum">
              <a:rPr lang="de-DE" smtClean="0"/>
              <a:pPr>
                <a:defRPr/>
              </a:pPr>
              <a:t>1</a:t>
            </a:fld>
            <a:endParaRPr lang="de-DE"/>
          </a:p>
        </p:txBody>
      </p:sp>
    </p:spTree>
    <p:extLst>
      <p:ext uri="{BB962C8B-B14F-4D97-AF65-F5344CB8AC3E}">
        <p14:creationId xmlns:p14="http://schemas.microsoft.com/office/powerpoint/2010/main" val="433360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0435" y="4343400"/>
            <a:ext cx="5486400" cy="4114800"/>
          </a:xfrm>
        </p:spPr>
        <p:txBody>
          <a:bodyPr/>
          <a:lstStyle/>
          <a:p>
            <a:r>
              <a:rPr lang="en-US" dirty="0" smtClean="0"/>
              <a:t>In our study, we addressed a special kind of Evoked Potential, called Steady-State Visually Evoked Potentials. </a:t>
            </a:r>
          </a:p>
          <a:p>
            <a:r>
              <a:rPr lang="en-US" dirty="0" smtClean="0"/>
              <a:t>Those Evoked Potentials are responses to a visual stimulus subject to a periodic change and are most prominent in the visual cortex. The rough position of the visual cortex in sensor space is indicated here by the gray shading.</a:t>
            </a:r>
          </a:p>
          <a:p>
            <a:r>
              <a:rPr lang="en-US" dirty="0" smtClean="0"/>
              <a:t>You can feel it at your own head: it is the area around the small projection that you can palpate on the back of your head.</a:t>
            </a:r>
          </a:p>
          <a:p>
            <a:r>
              <a:rPr lang="en-US" dirty="0" smtClean="0"/>
              <a:t>SSEP provide an objective measurement of processing in the early visual pathway and a rich description of brain dynamics. They have a long history in </a:t>
            </a:r>
            <a:r>
              <a:rPr lang="en-US" dirty="0" err="1" smtClean="0"/>
              <a:t>neuro</a:t>
            </a:r>
            <a:r>
              <a:rPr lang="en-US" dirty="0" smtClean="0"/>
              <a:t>-psychology, where it is used for measuring simple things such as contrast sensitivity, but also more complex sensory processing such as motion perception and even face detection.</a:t>
            </a:r>
          </a:p>
          <a:p>
            <a:r>
              <a:rPr lang="en-US" dirty="0" smtClean="0"/>
              <a:t>Being responses to periodic stimuli, SSVEP are described by amplitude and phase. Responses are elicited at the stimulation frequency and, due to the non-linearity of the humans visual system at its harmonics. We will come to this, when we take a look at our recorded signals.</a:t>
            </a:r>
          </a:p>
          <a:p>
            <a:endParaRPr lang="en-US" dirty="0"/>
          </a:p>
        </p:txBody>
      </p:sp>
      <p:sp>
        <p:nvSpPr>
          <p:cNvPr id="4" name="Header Placeholder 3"/>
          <p:cNvSpPr>
            <a:spLocks noGrp="1"/>
          </p:cNvSpPr>
          <p:nvPr>
            <p:ph type="hdr" sz="quarter" idx="10"/>
          </p:nvPr>
        </p:nvSpPr>
        <p:spPr/>
        <p:txBody>
          <a:bodyPr/>
          <a:lstStyle/>
          <a:p>
            <a:pPr>
              <a:defRPr/>
            </a:pPr>
            <a:endParaRPr lang="de-DE"/>
          </a:p>
        </p:txBody>
      </p:sp>
      <p:sp>
        <p:nvSpPr>
          <p:cNvPr id="5" name="Date Placeholder 4"/>
          <p:cNvSpPr>
            <a:spLocks noGrp="1"/>
          </p:cNvSpPr>
          <p:nvPr>
            <p:ph type="dt" idx="11"/>
          </p:nvPr>
        </p:nvSpPr>
        <p:spPr/>
        <p:txBody>
          <a:bodyPr/>
          <a:lstStyle/>
          <a:p>
            <a:pPr>
              <a:defRPr/>
            </a:pPr>
            <a:r>
              <a:rPr lang="de-DE" smtClean="0"/>
              <a:t>Datum</a:t>
            </a:r>
            <a:endParaRPr lang="de-DE"/>
          </a:p>
        </p:txBody>
      </p:sp>
      <p:sp>
        <p:nvSpPr>
          <p:cNvPr id="6" name="Footer Placeholder 5"/>
          <p:cNvSpPr>
            <a:spLocks noGrp="1"/>
          </p:cNvSpPr>
          <p:nvPr>
            <p:ph type="ftr" sz="quarter" idx="12"/>
          </p:nvPr>
        </p:nvSpPr>
        <p:spPr/>
        <p:txBody>
          <a:bodyPr/>
          <a:lstStyle/>
          <a:p>
            <a:pPr>
              <a:defRPr/>
            </a:pPr>
            <a:endParaRPr lang="de-DE"/>
          </a:p>
        </p:txBody>
      </p:sp>
      <p:sp>
        <p:nvSpPr>
          <p:cNvPr id="7" name="Slide Number Placeholder 6"/>
          <p:cNvSpPr>
            <a:spLocks noGrp="1"/>
          </p:cNvSpPr>
          <p:nvPr>
            <p:ph type="sldNum" sz="quarter" idx="13"/>
          </p:nvPr>
        </p:nvSpPr>
        <p:spPr/>
        <p:txBody>
          <a:bodyPr/>
          <a:lstStyle/>
          <a:p>
            <a:pPr>
              <a:defRPr/>
            </a:pPr>
            <a:fld id="{8B1FCAED-6BB9-4343-9CA8-3C0F79E9015A}" type="slidenum">
              <a:rPr lang="de-DE" smtClean="0"/>
              <a:pPr>
                <a:defRPr/>
              </a:pPr>
              <a:t>10</a:t>
            </a:fld>
            <a:endParaRPr lang="de-DE"/>
          </a:p>
        </p:txBody>
      </p:sp>
    </p:spTree>
    <p:extLst>
      <p:ext uri="{BB962C8B-B14F-4D97-AF65-F5344CB8AC3E}">
        <p14:creationId xmlns:p14="http://schemas.microsoft.com/office/powerpoint/2010/main" val="3908713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7345" y="4343400"/>
            <a:ext cx="5486400" cy="4114800"/>
          </a:xfrm>
        </p:spPr>
        <p:txBody>
          <a:bodyPr/>
          <a:lstStyle/>
          <a:p>
            <a:r>
              <a:rPr lang="en-US" dirty="0" smtClean="0"/>
              <a:t>Let me explain how we adapted our stimulus presentation, in order to elicit SSVEP.</a:t>
            </a:r>
          </a:p>
          <a:p>
            <a:r>
              <a:rPr lang="en-US" dirty="0" smtClean="0"/>
              <a:t>For each condition, an undistorted and a distorted version of a specific texture are presented to the subject in a periodical change at a rate of 3Hz. In a classical SSVEP-terminology, this would be 1.5Hz </a:t>
            </a:r>
            <a:r>
              <a:rPr lang="en-US" dirty="0" err="1" smtClean="0"/>
              <a:t>stimuliation</a:t>
            </a:r>
            <a:r>
              <a:rPr lang="en-US" dirty="0" smtClean="0"/>
              <a:t> frequency, as we have 1.5 full periods per second.  The periodic change was repeated 4 times</a:t>
            </a:r>
            <a:r>
              <a:rPr lang="en-US" dirty="0"/>
              <a:t> </a:t>
            </a:r>
            <a:r>
              <a:rPr lang="en-US" dirty="0" smtClean="0"/>
              <a:t>for each condition in each trial.`</a:t>
            </a:r>
          </a:p>
        </p:txBody>
      </p:sp>
      <p:sp>
        <p:nvSpPr>
          <p:cNvPr id="4" name="Header Placeholder 3"/>
          <p:cNvSpPr>
            <a:spLocks noGrp="1"/>
          </p:cNvSpPr>
          <p:nvPr>
            <p:ph type="hdr" sz="quarter" idx="10"/>
          </p:nvPr>
        </p:nvSpPr>
        <p:spPr/>
        <p:txBody>
          <a:bodyPr/>
          <a:lstStyle/>
          <a:p>
            <a:pPr>
              <a:defRPr/>
            </a:pPr>
            <a:endParaRPr lang="de-DE"/>
          </a:p>
        </p:txBody>
      </p:sp>
      <p:sp>
        <p:nvSpPr>
          <p:cNvPr id="5" name="Date Placeholder 4"/>
          <p:cNvSpPr>
            <a:spLocks noGrp="1"/>
          </p:cNvSpPr>
          <p:nvPr>
            <p:ph type="dt" idx="11"/>
          </p:nvPr>
        </p:nvSpPr>
        <p:spPr/>
        <p:txBody>
          <a:bodyPr/>
          <a:lstStyle/>
          <a:p>
            <a:pPr>
              <a:defRPr/>
            </a:pPr>
            <a:r>
              <a:rPr lang="de-DE" smtClean="0"/>
              <a:t>Datum</a:t>
            </a:r>
            <a:endParaRPr lang="de-DE"/>
          </a:p>
        </p:txBody>
      </p:sp>
      <p:sp>
        <p:nvSpPr>
          <p:cNvPr id="6" name="Footer Placeholder 5"/>
          <p:cNvSpPr>
            <a:spLocks noGrp="1"/>
          </p:cNvSpPr>
          <p:nvPr>
            <p:ph type="ftr" sz="quarter" idx="12"/>
          </p:nvPr>
        </p:nvSpPr>
        <p:spPr/>
        <p:txBody>
          <a:bodyPr/>
          <a:lstStyle/>
          <a:p>
            <a:pPr>
              <a:defRPr/>
            </a:pPr>
            <a:endParaRPr lang="de-DE"/>
          </a:p>
        </p:txBody>
      </p:sp>
      <p:sp>
        <p:nvSpPr>
          <p:cNvPr id="7" name="Slide Number Placeholder 6"/>
          <p:cNvSpPr>
            <a:spLocks noGrp="1"/>
          </p:cNvSpPr>
          <p:nvPr>
            <p:ph type="sldNum" sz="quarter" idx="13"/>
          </p:nvPr>
        </p:nvSpPr>
        <p:spPr/>
        <p:txBody>
          <a:bodyPr/>
          <a:lstStyle/>
          <a:p>
            <a:pPr>
              <a:defRPr/>
            </a:pPr>
            <a:fld id="{8B1FCAED-6BB9-4343-9CA8-3C0F79E9015A}" type="slidenum">
              <a:rPr lang="de-DE" smtClean="0"/>
              <a:pPr>
                <a:defRPr/>
              </a:pPr>
              <a:t>11</a:t>
            </a:fld>
            <a:endParaRPr lang="de-DE"/>
          </a:p>
        </p:txBody>
      </p:sp>
    </p:spTree>
    <p:extLst>
      <p:ext uri="{BB962C8B-B14F-4D97-AF65-F5344CB8AC3E}">
        <p14:creationId xmlns:p14="http://schemas.microsoft.com/office/powerpoint/2010/main" val="1727844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avoid </a:t>
            </a:r>
            <a:r>
              <a:rPr lang="en-US" dirty="0" err="1" smtClean="0"/>
              <a:t>adaptaion</a:t>
            </a:r>
            <a:r>
              <a:rPr lang="en-US" dirty="0" smtClean="0"/>
              <a:t> and </a:t>
            </a:r>
            <a:r>
              <a:rPr lang="en-US" dirty="0" err="1" smtClean="0"/>
              <a:t>memery</a:t>
            </a:r>
            <a:r>
              <a:rPr lang="en-US" dirty="0" smtClean="0"/>
              <a:t> effects, </a:t>
            </a:r>
            <a:r>
              <a:rPr lang="en-US" dirty="0"/>
              <a:t>f</a:t>
            </a:r>
            <a:r>
              <a:rPr lang="en-US" dirty="0" smtClean="0"/>
              <a:t>or each texture, the presentations for different distortion levels are just concatenated in  random order for each trial. For the same reason, </a:t>
            </a:r>
            <a:r>
              <a:rPr lang="en-US" dirty="0"/>
              <a:t>t</a:t>
            </a:r>
            <a:r>
              <a:rPr lang="en-US" dirty="0" smtClean="0"/>
              <a:t>he order of the texture has been </a:t>
            </a:r>
            <a:r>
              <a:rPr lang="en-US" dirty="0" err="1" smtClean="0"/>
              <a:t>radnomized</a:t>
            </a:r>
            <a:r>
              <a:rPr lang="en-US" dirty="0" smtClean="0"/>
              <a:t> as well.</a:t>
            </a:r>
          </a:p>
          <a:p>
            <a:r>
              <a:rPr lang="en-US" dirty="0" smtClean="0"/>
              <a:t>In this experiment we had 51 trials for each condition, that where presented to the subjects in 3 blocks. Between the blocks, subjects had a rest.</a:t>
            </a:r>
            <a:endParaRPr lang="en-US" dirty="0"/>
          </a:p>
        </p:txBody>
      </p:sp>
      <p:sp>
        <p:nvSpPr>
          <p:cNvPr id="4" name="Header Placeholder 3"/>
          <p:cNvSpPr>
            <a:spLocks noGrp="1"/>
          </p:cNvSpPr>
          <p:nvPr>
            <p:ph type="hdr" sz="quarter" idx="10"/>
          </p:nvPr>
        </p:nvSpPr>
        <p:spPr/>
        <p:txBody>
          <a:bodyPr/>
          <a:lstStyle/>
          <a:p>
            <a:pPr>
              <a:defRPr/>
            </a:pPr>
            <a:endParaRPr lang="de-DE"/>
          </a:p>
        </p:txBody>
      </p:sp>
      <p:sp>
        <p:nvSpPr>
          <p:cNvPr id="5" name="Date Placeholder 4"/>
          <p:cNvSpPr>
            <a:spLocks noGrp="1"/>
          </p:cNvSpPr>
          <p:nvPr>
            <p:ph type="dt" idx="11"/>
          </p:nvPr>
        </p:nvSpPr>
        <p:spPr/>
        <p:txBody>
          <a:bodyPr/>
          <a:lstStyle/>
          <a:p>
            <a:pPr>
              <a:defRPr/>
            </a:pPr>
            <a:r>
              <a:rPr lang="de-DE" smtClean="0"/>
              <a:t>Datum</a:t>
            </a:r>
            <a:endParaRPr lang="de-DE"/>
          </a:p>
        </p:txBody>
      </p:sp>
      <p:sp>
        <p:nvSpPr>
          <p:cNvPr id="6" name="Footer Placeholder 5"/>
          <p:cNvSpPr>
            <a:spLocks noGrp="1"/>
          </p:cNvSpPr>
          <p:nvPr>
            <p:ph type="ftr" sz="quarter" idx="12"/>
          </p:nvPr>
        </p:nvSpPr>
        <p:spPr/>
        <p:txBody>
          <a:bodyPr/>
          <a:lstStyle/>
          <a:p>
            <a:pPr>
              <a:defRPr/>
            </a:pPr>
            <a:endParaRPr lang="de-DE"/>
          </a:p>
        </p:txBody>
      </p:sp>
      <p:sp>
        <p:nvSpPr>
          <p:cNvPr id="7" name="Slide Number Placeholder 6"/>
          <p:cNvSpPr>
            <a:spLocks noGrp="1"/>
          </p:cNvSpPr>
          <p:nvPr>
            <p:ph type="sldNum" sz="quarter" idx="13"/>
          </p:nvPr>
        </p:nvSpPr>
        <p:spPr/>
        <p:txBody>
          <a:bodyPr/>
          <a:lstStyle/>
          <a:p>
            <a:pPr>
              <a:defRPr/>
            </a:pPr>
            <a:fld id="{8B1FCAED-6BB9-4343-9CA8-3C0F79E9015A}" type="slidenum">
              <a:rPr lang="de-DE" smtClean="0"/>
              <a:pPr>
                <a:defRPr/>
              </a:pPr>
              <a:t>12</a:t>
            </a:fld>
            <a:endParaRPr lang="de-DE"/>
          </a:p>
        </p:txBody>
      </p:sp>
    </p:spTree>
    <p:extLst>
      <p:ext uri="{BB962C8B-B14F-4D97-AF65-F5344CB8AC3E}">
        <p14:creationId xmlns:p14="http://schemas.microsoft.com/office/powerpoint/2010/main" val="1727844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7345" y="4343400"/>
            <a:ext cx="5486400" cy="4114800"/>
          </a:xfrm>
        </p:spPr>
        <p:txBody>
          <a:bodyPr/>
          <a:lstStyle/>
          <a:p>
            <a:r>
              <a:rPr lang="en-US" dirty="0" smtClean="0"/>
              <a:t>I would like to point out that the results I present here used only a very simple, very basic  signal processing:</a:t>
            </a:r>
          </a:p>
          <a:p>
            <a:endParaRPr lang="en-US" dirty="0"/>
          </a:p>
          <a:p>
            <a:r>
              <a:rPr lang="en-US" dirty="0" smtClean="0"/>
              <a:t>We take the raw EEG signals, apply a </a:t>
            </a:r>
            <a:r>
              <a:rPr lang="en-US" dirty="0" err="1" smtClean="0"/>
              <a:t>bandpass</a:t>
            </a:r>
            <a:r>
              <a:rPr lang="en-US" dirty="0" smtClean="0"/>
              <a:t> , to get rid of artifacts such as drift and line noise. Then we chop the signal into chunks according to the temporal duration of the specific condition.</a:t>
            </a:r>
          </a:p>
          <a:p>
            <a:r>
              <a:rPr lang="en-US" dirty="0" smtClean="0"/>
              <a:t>After that, we apply the FFT on the chunks in order to extract an useful representation of the SSVEP.</a:t>
            </a:r>
            <a:endParaRPr lang="en-US" dirty="0"/>
          </a:p>
        </p:txBody>
      </p:sp>
      <p:sp>
        <p:nvSpPr>
          <p:cNvPr id="4" name="Header Placeholder 3"/>
          <p:cNvSpPr>
            <a:spLocks noGrp="1"/>
          </p:cNvSpPr>
          <p:nvPr>
            <p:ph type="hdr" sz="quarter" idx="10"/>
          </p:nvPr>
        </p:nvSpPr>
        <p:spPr/>
        <p:txBody>
          <a:bodyPr/>
          <a:lstStyle/>
          <a:p>
            <a:pPr>
              <a:defRPr/>
            </a:pPr>
            <a:endParaRPr lang="de-DE"/>
          </a:p>
        </p:txBody>
      </p:sp>
      <p:sp>
        <p:nvSpPr>
          <p:cNvPr id="5" name="Date Placeholder 4"/>
          <p:cNvSpPr>
            <a:spLocks noGrp="1"/>
          </p:cNvSpPr>
          <p:nvPr>
            <p:ph type="dt" idx="11"/>
          </p:nvPr>
        </p:nvSpPr>
        <p:spPr/>
        <p:txBody>
          <a:bodyPr/>
          <a:lstStyle/>
          <a:p>
            <a:pPr>
              <a:defRPr/>
            </a:pPr>
            <a:r>
              <a:rPr lang="de-DE" smtClean="0"/>
              <a:t>Datum</a:t>
            </a:r>
            <a:endParaRPr lang="de-DE"/>
          </a:p>
        </p:txBody>
      </p:sp>
      <p:sp>
        <p:nvSpPr>
          <p:cNvPr id="6" name="Footer Placeholder 5"/>
          <p:cNvSpPr>
            <a:spLocks noGrp="1"/>
          </p:cNvSpPr>
          <p:nvPr>
            <p:ph type="ftr" sz="quarter" idx="12"/>
          </p:nvPr>
        </p:nvSpPr>
        <p:spPr/>
        <p:txBody>
          <a:bodyPr/>
          <a:lstStyle/>
          <a:p>
            <a:pPr>
              <a:defRPr/>
            </a:pPr>
            <a:endParaRPr lang="de-DE"/>
          </a:p>
        </p:txBody>
      </p:sp>
      <p:sp>
        <p:nvSpPr>
          <p:cNvPr id="7" name="Slide Number Placeholder 6"/>
          <p:cNvSpPr>
            <a:spLocks noGrp="1"/>
          </p:cNvSpPr>
          <p:nvPr>
            <p:ph type="sldNum" sz="quarter" idx="13"/>
          </p:nvPr>
        </p:nvSpPr>
        <p:spPr/>
        <p:txBody>
          <a:bodyPr/>
          <a:lstStyle/>
          <a:p>
            <a:pPr>
              <a:defRPr/>
            </a:pPr>
            <a:fld id="{8B1FCAED-6BB9-4343-9CA8-3C0F79E9015A}" type="slidenum">
              <a:rPr lang="de-DE" smtClean="0"/>
              <a:pPr>
                <a:defRPr/>
              </a:pPr>
              <a:t>13</a:t>
            </a:fld>
            <a:endParaRPr lang="de-DE"/>
          </a:p>
        </p:txBody>
      </p:sp>
    </p:spTree>
    <p:extLst>
      <p:ext uri="{BB962C8B-B14F-4D97-AF65-F5344CB8AC3E}">
        <p14:creationId xmlns:p14="http://schemas.microsoft.com/office/powerpoint/2010/main" val="178753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4255" y="4343400"/>
            <a:ext cx="5486400" cy="4114800"/>
          </a:xfrm>
        </p:spPr>
        <p:txBody>
          <a:bodyPr>
            <a:normAutofit lnSpcReduction="10000"/>
          </a:bodyPr>
          <a:lstStyle/>
          <a:p>
            <a:r>
              <a:rPr lang="en-US" dirty="0" smtClean="0"/>
              <a:t>So let me give an example:</a:t>
            </a:r>
          </a:p>
          <a:p>
            <a:endParaRPr lang="en-US" dirty="0"/>
          </a:p>
          <a:p>
            <a:r>
              <a:rPr lang="en-US" dirty="0" smtClean="0"/>
              <a:t>The </a:t>
            </a:r>
            <a:r>
              <a:rPr lang="en-US" dirty="0" err="1" smtClean="0"/>
              <a:t>bandpass</a:t>
            </a:r>
            <a:r>
              <a:rPr lang="en-US" dirty="0" smtClean="0"/>
              <a:t>-filtered EEG-signals measured during the presentation of an alternation of a slightly distorted image and an undistorted image is shown on the top left of the slide.</a:t>
            </a:r>
          </a:p>
          <a:p>
            <a:endParaRPr lang="en-US" dirty="0"/>
          </a:p>
          <a:p>
            <a:r>
              <a:rPr lang="en-US" dirty="0" smtClean="0"/>
              <a:t>#####</a:t>
            </a:r>
          </a:p>
          <a:p>
            <a:endParaRPr lang="en-US" dirty="0"/>
          </a:p>
          <a:p>
            <a:endParaRPr lang="en-US" dirty="0" smtClean="0"/>
          </a:p>
          <a:p>
            <a:endParaRPr lang="en-US" dirty="0"/>
          </a:p>
          <a:p>
            <a:r>
              <a:rPr lang="en-US" dirty="0" smtClean="0"/>
              <a:t>Here </a:t>
            </a:r>
            <a:r>
              <a:rPr lang="en-US" dirty="0"/>
              <a:t>are 2 more graphic examples for the SSVEP extraction, in the upper row for a lesser distorted image, in the  lower row for a stronger distorted </a:t>
            </a:r>
            <a:r>
              <a:rPr lang="en-US" dirty="0" smtClean="0"/>
              <a:t>image.</a:t>
            </a:r>
          </a:p>
          <a:p>
            <a:endParaRPr lang="en-US" dirty="0"/>
          </a:p>
          <a:p>
            <a:r>
              <a:rPr lang="en-US" dirty="0" smtClean="0"/>
              <a:t>On the left we have the </a:t>
            </a:r>
            <a:r>
              <a:rPr lang="en-US" dirty="0" err="1" smtClean="0"/>
              <a:t>bandpass</a:t>
            </a:r>
            <a:r>
              <a:rPr lang="en-US" dirty="0" smtClean="0"/>
              <a:t> filtered EEG signal. On the right the Amplitude of its Fourier spectrum obtained after applying the </a:t>
            </a:r>
            <a:r>
              <a:rPr lang="en-US" dirty="0" err="1" smtClean="0"/>
              <a:t>fft</a:t>
            </a:r>
            <a:r>
              <a:rPr lang="en-US" dirty="0" smtClean="0"/>
              <a:t>. </a:t>
            </a:r>
          </a:p>
          <a:p>
            <a:r>
              <a:rPr lang="en-US" dirty="0" smtClean="0"/>
              <a:t>As we can see, the the spectrum peaks at the harmonics of the stimulus response of 3Hz. This is pretty </a:t>
            </a:r>
            <a:r>
              <a:rPr lang="en-US" dirty="0" err="1" smtClean="0"/>
              <a:t>obivous</a:t>
            </a:r>
            <a:r>
              <a:rPr lang="en-US" dirty="0" smtClean="0"/>
              <a:t> for the 1</a:t>
            </a:r>
            <a:r>
              <a:rPr lang="en-US" baseline="30000" dirty="0" smtClean="0"/>
              <a:t>st</a:t>
            </a:r>
            <a:r>
              <a:rPr lang="en-US" dirty="0"/>
              <a:t> </a:t>
            </a:r>
            <a:r>
              <a:rPr lang="en-US" dirty="0" smtClean="0"/>
              <a:t>and 2</a:t>
            </a:r>
            <a:r>
              <a:rPr lang="en-US" baseline="30000" dirty="0" smtClean="0"/>
              <a:t>nd</a:t>
            </a:r>
            <a:r>
              <a:rPr lang="en-US" dirty="0" smtClean="0"/>
              <a:t> harmonic, so at 3 and 6 Hz. For higher harmonics it becomes less evident due to EEG background noise in the alpha band between 8-13 Hz.</a:t>
            </a:r>
            <a:endParaRPr lang="en-US" dirty="0"/>
          </a:p>
        </p:txBody>
      </p:sp>
      <p:sp>
        <p:nvSpPr>
          <p:cNvPr id="4" name="Header Placeholder 3"/>
          <p:cNvSpPr>
            <a:spLocks noGrp="1"/>
          </p:cNvSpPr>
          <p:nvPr>
            <p:ph type="hdr" sz="quarter" idx="10"/>
          </p:nvPr>
        </p:nvSpPr>
        <p:spPr/>
        <p:txBody>
          <a:bodyPr/>
          <a:lstStyle/>
          <a:p>
            <a:pPr>
              <a:defRPr/>
            </a:pPr>
            <a:endParaRPr lang="de-DE"/>
          </a:p>
        </p:txBody>
      </p:sp>
      <p:sp>
        <p:nvSpPr>
          <p:cNvPr id="5" name="Date Placeholder 4"/>
          <p:cNvSpPr>
            <a:spLocks noGrp="1"/>
          </p:cNvSpPr>
          <p:nvPr>
            <p:ph type="dt" idx="11"/>
          </p:nvPr>
        </p:nvSpPr>
        <p:spPr/>
        <p:txBody>
          <a:bodyPr/>
          <a:lstStyle/>
          <a:p>
            <a:pPr>
              <a:defRPr/>
            </a:pPr>
            <a:r>
              <a:rPr lang="de-DE" smtClean="0"/>
              <a:t>Datum</a:t>
            </a:r>
            <a:endParaRPr lang="de-DE"/>
          </a:p>
        </p:txBody>
      </p:sp>
      <p:sp>
        <p:nvSpPr>
          <p:cNvPr id="6" name="Footer Placeholder 5"/>
          <p:cNvSpPr>
            <a:spLocks noGrp="1"/>
          </p:cNvSpPr>
          <p:nvPr>
            <p:ph type="ftr" sz="quarter" idx="12"/>
          </p:nvPr>
        </p:nvSpPr>
        <p:spPr/>
        <p:txBody>
          <a:bodyPr/>
          <a:lstStyle/>
          <a:p>
            <a:pPr>
              <a:defRPr/>
            </a:pPr>
            <a:endParaRPr lang="de-DE"/>
          </a:p>
        </p:txBody>
      </p:sp>
      <p:sp>
        <p:nvSpPr>
          <p:cNvPr id="7" name="Slide Number Placeholder 6"/>
          <p:cNvSpPr>
            <a:spLocks noGrp="1"/>
          </p:cNvSpPr>
          <p:nvPr>
            <p:ph type="sldNum" sz="quarter" idx="13"/>
          </p:nvPr>
        </p:nvSpPr>
        <p:spPr/>
        <p:txBody>
          <a:bodyPr/>
          <a:lstStyle/>
          <a:p>
            <a:pPr>
              <a:defRPr/>
            </a:pPr>
            <a:fld id="{8B1FCAED-6BB9-4343-9CA8-3C0F79E9015A}" type="slidenum">
              <a:rPr lang="de-DE" smtClean="0"/>
              <a:pPr>
                <a:defRPr/>
              </a:pPr>
              <a:t>14</a:t>
            </a:fld>
            <a:endParaRPr lang="de-DE"/>
          </a:p>
        </p:txBody>
      </p:sp>
    </p:spTree>
    <p:extLst>
      <p:ext uri="{BB962C8B-B14F-4D97-AF65-F5344CB8AC3E}">
        <p14:creationId xmlns:p14="http://schemas.microsoft.com/office/powerpoint/2010/main" val="2988086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39620" y="4343400"/>
            <a:ext cx="5486400" cy="4114800"/>
          </a:xfrm>
        </p:spPr>
        <p:txBody>
          <a:bodyPr/>
          <a:lstStyle/>
          <a:p>
            <a:r>
              <a:rPr lang="en-US" dirty="0" smtClean="0"/>
              <a:t>This signal is transformed into the frequency domain to obtain the amplitude spectrum.</a:t>
            </a:r>
          </a:p>
          <a:p>
            <a:endParaRPr lang="en-US" dirty="0"/>
          </a:p>
          <a:p>
            <a:endParaRPr lang="en-US" dirty="0" smtClean="0"/>
          </a:p>
          <a:p>
            <a:r>
              <a:rPr lang="en-US" dirty="0" smtClean="0"/>
              <a:t>##</a:t>
            </a:r>
            <a:endParaRPr lang="en-US" dirty="0"/>
          </a:p>
          <a:p>
            <a:endParaRPr lang="en-US" dirty="0" smtClean="0"/>
          </a:p>
          <a:p>
            <a:r>
              <a:rPr lang="en-US" dirty="0" smtClean="0"/>
              <a:t>Here </a:t>
            </a:r>
            <a:r>
              <a:rPr lang="en-US" dirty="0"/>
              <a:t>are 2 more graphic examples for the SSVEP extraction, in the upper row for a lesser distorted image, in the  lower row for a stronger distorted </a:t>
            </a:r>
            <a:r>
              <a:rPr lang="en-US" dirty="0" smtClean="0"/>
              <a:t>image.</a:t>
            </a:r>
          </a:p>
          <a:p>
            <a:endParaRPr lang="en-US" dirty="0" smtClean="0"/>
          </a:p>
          <a:p>
            <a:endParaRPr lang="en-US" dirty="0"/>
          </a:p>
          <a:p>
            <a:r>
              <a:rPr lang="en-US" dirty="0" smtClean="0"/>
              <a:t>On the left we have the </a:t>
            </a:r>
            <a:r>
              <a:rPr lang="en-US" dirty="0" err="1" smtClean="0"/>
              <a:t>bandpass</a:t>
            </a:r>
            <a:r>
              <a:rPr lang="en-US" dirty="0" smtClean="0"/>
              <a:t> filtered EEG signal. On the right the Amplitude of its Fourier spectrum obtained after applying the </a:t>
            </a:r>
            <a:r>
              <a:rPr lang="en-US" dirty="0" err="1" smtClean="0"/>
              <a:t>fft</a:t>
            </a:r>
            <a:r>
              <a:rPr lang="en-US" dirty="0" smtClean="0"/>
              <a:t>. </a:t>
            </a:r>
          </a:p>
          <a:p>
            <a:r>
              <a:rPr lang="en-US" dirty="0" smtClean="0"/>
              <a:t>As we can see, the the spectrum peaks at the harmonics of the stimulus response of 3Hz. This is pretty </a:t>
            </a:r>
            <a:r>
              <a:rPr lang="en-US" dirty="0" err="1" smtClean="0"/>
              <a:t>obivous</a:t>
            </a:r>
            <a:r>
              <a:rPr lang="en-US" dirty="0" smtClean="0"/>
              <a:t> for the 1</a:t>
            </a:r>
            <a:r>
              <a:rPr lang="en-US" baseline="30000" dirty="0" smtClean="0"/>
              <a:t>st</a:t>
            </a:r>
            <a:r>
              <a:rPr lang="en-US" dirty="0"/>
              <a:t> </a:t>
            </a:r>
            <a:r>
              <a:rPr lang="en-US" dirty="0" smtClean="0"/>
              <a:t>and 2</a:t>
            </a:r>
            <a:r>
              <a:rPr lang="en-US" baseline="30000" dirty="0" smtClean="0"/>
              <a:t>nd</a:t>
            </a:r>
            <a:r>
              <a:rPr lang="en-US" dirty="0" smtClean="0"/>
              <a:t> harmonic, so at 3 and 6 Hz. For higher harmonics it becomes less evident due to EEG background noise in the alpha band between 8-13 Hz.</a:t>
            </a:r>
            <a:endParaRPr lang="en-US" dirty="0"/>
          </a:p>
        </p:txBody>
      </p:sp>
      <p:sp>
        <p:nvSpPr>
          <p:cNvPr id="4" name="Header Placeholder 3"/>
          <p:cNvSpPr>
            <a:spLocks noGrp="1"/>
          </p:cNvSpPr>
          <p:nvPr>
            <p:ph type="hdr" sz="quarter" idx="10"/>
          </p:nvPr>
        </p:nvSpPr>
        <p:spPr/>
        <p:txBody>
          <a:bodyPr/>
          <a:lstStyle/>
          <a:p>
            <a:pPr>
              <a:defRPr/>
            </a:pPr>
            <a:endParaRPr lang="de-DE"/>
          </a:p>
        </p:txBody>
      </p:sp>
      <p:sp>
        <p:nvSpPr>
          <p:cNvPr id="5" name="Date Placeholder 4"/>
          <p:cNvSpPr>
            <a:spLocks noGrp="1"/>
          </p:cNvSpPr>
          <p:nvPr>
            <p:ph type="dt" idx="11"/>
          </p:nvPr>
        </p:nvSpPr>
        <p:spPr/>
        <p:txBody>
          <a:bodyPr/>
          <a:lstStyle/>
          <a:p>
            <a:pPr>
              <a:defRPr/>
            </a:pPr>
            <a:r>
              <a:rPr lang="de-DE" smtClean="0"/>
              <a:t>Datum</a:t>
            </a:r>
            <a:endParaRPr lang="de-DE"/>
          </a:p>
        </p:txBody>
      </p:sp>
      <p:sp>
        <p:nvSpPr>
          <p:cNvPr id="6" name="Footer Placeholder 5"/>
          <p:cNvSpPr>
            <a:spLocks noGrp="1"/>
          </p:cNvSpPr>
          <p:nvPr>
            <p:ph type="ftr" sz="quarter" idx="12"/>
          </p:nvPr>
        </p:nvSpPr>
        <p:spPr/>
        <p:txBody>
          <a:bodyPr/>
          <a:lstStyle/>
          <a:p>
            <a:pPr>
              <a:defRPr/>
            </a:pPr>
            <a:endParaRPr lang="de-DE"/>
          </a:p>
        </p:txBody>
      </p:sp>
      <p:sp>
        <p:nvSpPr>
          <p:cNvPr id="7" name="Slide Number Placeholder 6"/>
          <p:cNvSpPr>
            <a:spLocks noGrp="1"/>
          </p:cNvSpPr>
          <p:nvPr>
            <p:ph type="sldNum" sz="quarter" idx="13"/>
          </p:nvPr>
        </p:nvSpPr>
        <p:spPr/>
        <p:txBody>
          <a:bodyPr/>
          <a:lstStyle/>
          <a:p>
            <a:pPr>
              <a:defRPr/>
            </a:pPr>
            <a:fld id="{8B1FCAED-6BB9-4343-9CA8-3C0F79E9015A}" type="slidenum">
              <a:rPr lang="de-DE" smtClean="0"/>
              <a:pPr>
                <a:defRPr/>
              </a:pPr>
              <a:t>15</a:t>
            </a:fld>
            <a:endParaRPr lang="de-DE"/>
          </a:p>
        </p:txBody>
      </p:sp>
    </p:spTree>
    <p:extLst>
      <p:ext uri="{BB962C8B-B14F-4D97-AF65-F5344CB8AC3E}">
        <p14:creationId xmlns:p14="http://schemas.microsoft.com/office/powerpoint/2010/main" val="2988086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890" y="4343400"/>
            <a:ext cx="5486400" cy="4114800"/>
          </a:xfrm>
        </p:spPr>
        <p:txBody>
          <a:bodyPr/>
          <a:lstStyle/>
          <a:p>
            <a:r>
              <a:rPr lang="en-US" dirty="0" smtClean="0"/>
              <a:t>Let’s compare that signal with a signal measured during the presentation of a stronger distorted image.</a:t>
            </a:r>
          </a:p>
          <a:p>
            <a:endParaRPr lang="en-US" dirty="0"/>
          </a:p>
          <a:p>
            <a:r>
              <a:rPr lang="en-US" dirty="0" smtClean="0"/>
              <a:t>As you can see, we obtain a stronger modulation with the stimulation frequency for higher distortion levels.</a:t>
            </a:r>
          </a:p>
        </p:txBody>
      </p:sp>
      <p:sp>
        <p:nvSpPr>
          <p:cNvPr id="4" name="Header Placeholder 3"/>
          <p:cNvSpPr>
            <a:spLocks noGrp="1"/>
          </p:cNvSpPr>
          <p:nvPr>
            <p:ph type="hdr" sz="quarter" idx="10"/>
          </p:nvPr>
        </p:nvSpPr>
        <p:spPr/>
        <p:txBody>
          <a:bodyPr/>
          <a:lstStyle/>
          <a:p>
            <a:pPr>
              <a:defRPr/>
            </a:pPr>
            <a:endParaRPr lang="de-DE"/>
          </a:p>
        </p:txBody>
      </p:sp>
      <p:sp>
        <p:nvSpPr>
          <p:cNvPr id="5" name="Date Placeholder 4"/>
          <p:cNvSpPr>
            <a:spLocks noGrp="1"/>
          </p:cNvSpPr>
          <p:nvPr>
            <p:ph type="dt" idx="11"/>
          </p:nvPr>
        </p:nvSpPr>
        <p:spPr/>
        <p:txBody>
          <a:bodyPr/>
          <a:lstStyle/>
          <a:p>
            <a:pPr>
              <a:defRPr/>
            </a:pPr>
            <a:r>
              <a:rPr lang="de-DE" smtClean="0"/>
              <a:t>Datum</a:t>
            </a:r>
            <a:endParaRPr lang="de-DE"/>
          </a:p>
        </p:txBody>
      </p:sp>
      <p:sp>
        <p:nvSpPr>
          <p:cNvPr id="6" name="Footer Placeholder 5"/>
          <p:cNvSpPr>
            <a:spLocks noGrp="1"/>
          </p:cNvSpPr>
          <p:nvPr>
            <p:ph type="ftr" sz="quarter" idx="12"/>
          </p:nvPr>
        </p:nvSpPr>
        <p:spPr/>
        <p:txBody>
          <a:bodyPr/>
          <a:lstStyle/>
          <a:p>
            <a:pPr>
              <a:defRPr/>
            </a:pPr>
            <a:endParaRPr lang="de-DE"/>
          </a:p>
        </p:txBody>
      </p:sp>
      <p:sp>
        <p:nvSpPr>
          <p:cNvPr id="7" name="Slide Number Placeholder 6"/>
          <p:cNvSpPr>
            <a:spLocks noGrp="1"/>
          </p:cNvSpPr>
          <p:nvPr>
            <p:ph type="sldNum" sz="quarter" idx="13"/>
          </p:nvPr>
        </p:nvSpPr>
        <p:spPr/>
        <p:txBody>
          <a:bodyPr/>
          <a:lstStyle/>
          <a:p>
            <a:pPr>
              <a:defRPr/>
            </a:pPr>
            <a:fld id="{8B1FCAED-6BB9-4343-9CA8-3C0F79E9015A}" type="slidenum">
              <a:rPr lang="de-DE" smtClean="0"/>
              <a:pPr>
                <a:defRPr/>
              </a:pPr>
              <a:t>16</a:t>
            </a:fld>
            <a:endParaRPr lang="de-DE"/>
          </a:p>
        </p:txBody>
      </p:sp>
    </p:spTree>
    <p:extLst>
      <p:ext uri="{BB962C8B-B14F-4D97-AF65-F5344CB8AC3E}">
        <p14:creationId xmlns:p14="http://schemas.microsoft.com/office/powerpoint/2010/main" val="2988086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7345" y="4343400"/>
            <a:ext cx="5486400" cy="4114800"/>
          </a:xfrm>
        </p:spPr>
        <p:txBody>
          <a:bodyPr/>
          <a:lstStyle/>
          <a:p>
            <a:r>
              <a:rPr lang="en-US" dirty="0" smtClean="0"/>
              <a:t>This can be nicely described in the </a:t>
            </a:r>
            <a:r>
              <a:rPr lang="en-US" dirty="0" err="1" smtClean="0"/>
              <a:t>fourier</a:t>
            </a:r>
            <a:r>
              <a:rPr lang="en-US" dirty="0" smtClean="0"/>
              <a:t> domain:</a:t>
            </a:r>
          </a:p>
          <a:p>
            <a:r>
              <a:rPr lang="en-US" dirty="0" smtClean="0"/>
              <a:t>The spectrum </a:t>
            </a:r>
            <a:r>
              <a:rPr lang="en-US" dirty="0"/>
              <a:t>peaks at the harmonics of the stimulus </a:t>
            </a:r>
            <a:r>
              <a:rPr lang="en-US" dirty="0" smtClean="0"/>
              <a:t>frequency of </a:t>
            </a:r>
            <a:r>
              <a:rPr lang="en-US" dirty="0"/>
              <a:t>1.5Hz</a:t>
            </a:r>
            <a:r>
              <a:rPr lang="en-US" dirty="0" smtClean="0"/>
              <a:t>. </a:t>
            </a:r>
          </a:p>
          <a:p>
            <a:r>
              <a:rPr lang="en-US" dirty="0"/>
              <a:t>I have to admit that this plot as a little confusing. Please not that the scale are not the same.</a:t>
            </a:r>
          </a:p>
          <a:p>
            <a:endParaRPr lang="en-US" dirty="0"/>
          </a:p>
          <a:p>
            <a:r>
              <a:rPr lang="en-US" dirty="0" smtClean="0"/>
              <a:t>This is very obvious </a:t>
            </a:r>
            <a:r>
              <a:rPr lang="en-US" dirty="0"/>
              <a:t>f</a:t>
            </a:r>
            <a:r>
              <a:rPr lang="en-US" dirty="0" smtClean="0"/>
              <a:t>or </a:t>
            </a:r>
            <a:r>
              <a:rPr lang="en-US" dirty="0"/>
              <a:t>the first two even harmonics, at 3Hz and 6Hz. The same behavior is </a:t>
            </a:r>
            <a:r>
              <a:rPr lang="en-US" dirty="0" err="1"/>
              <a:t>visble</a:t>
            </a:r>
            <a:r>
              <a:rPr lang="en-US" dirty="0"/>
              <a:t>, but less strong for the odd harmonics. </a:t>
            </a:r>
          </a:p>
          <a:p>
            <a:r>
              <a:rPr lang="en-US" dirty="0"/>
              <a:t>For higher harmonics it becomes less evident due to EEG background noise in the alpha band between 8-13 Hz</a:t>
            </a:r>
            <a:r>
              <a:rPr lang="en-US" dirty="0" smtClean="0"/>
              <a:t>.</a:t>
            </a:r>
          </a:p>
          <a:p>
            <a:endParaRPr lang="en-US" dirty="0" smtClean="0"/>
          </a:p>
          <a:p>
            <a:endParaRPr lang="en-US" dirty="0"/>
          </a:p>
          <a:p>
            <a:r>
              <a:rPr lang="en-US" dirty="0" smtClean="0"/>
              <a:t>##########</a:t>
            </a:r>
          </a:p>
          <a:p>
            <a:r>
              <a:rPr lang="en-US" dirty="0" smtClean="0"/>
              <a:t>The results I will show you in the next slides are obtained using the amplitude peak at 6 Hz.</a:t>
            </a:r>
            <a:endParaRPr lang="en-US" dirty="0"/>
          </a:p>
        </p:txBody>
      </p:sp>
      <p:sp>
        <p:nvSpPr>
          <p:cNvPr id="4" name="Header Placeholder 3"/>
          <p:cNvSpPr>
            <a:spLocks noGrp="1"/>
          </p:cNvSpPr>
          <p:nvPr>
            <p:ph type="hdr" sz="quarter" idx="10"/>
          </p:nvPr>
        </p:nvSpPr>
        <p:spPr/>
        <p:txBody>
          <a:bodyPr/>
          <a:lstStyle/>
          <a:p>
            <a:pPr>
              <a:defRPr/>
            </a:pPr>
            <a:endParaRPr lang="de-DE"/>
          </a:p>
        </p:txBody>
      </p:sp>
      <p:sp>
        <p:nvSpPr>
          <p:cNvPr id="5" name="Date Placeholder 4"/>
          <p:cNvSpPr>
            <a:spLocks noGrp="1"/>
          </p:cNvSpPr>
          <p:nvPr>
            <p:ph type="dt" idx="11"/>
          </p:nvPr>
        </p:nvSpPr>
        <p:spPr/>
        <p:txBody>
          <a:bodyPr/>
          <a:lstStyle/>
          <a:p>
            <a:pPr>
              <a:defRPr/>
            </a:pPr>
            <a:r>
              <a:rPr lang="de-DE" smtClean="0"/>
              <a:t>Datum</a:t>
            </a:r>
            <a:endParaRPr lang="de-DE"/>
          </a:p>
        </p:txBody>
      </p:sp>
      <p:sp>
        <p:nvSpPr>
          <p:cNvPr id="6" name="Footer Placeholder 5"/>
          <p:cNvSpPr>
            <a:spLocks noGrp="1"/>
          </p:cNvSpPr>
          <p:nvPr>
            <p:ph type="ftr" sz="quarter" idx="12"/>
          </p:nvPr>
        </p:nvSpPr>
        <p:spPr/>
        <p:txBody>
          <a:bodyPr/>
          <a:lstStyle/>
          <a:p>
            <a:pPr>
              <a:defRPr/>
            </a:pPr>
            <a:endParaRPr lang="de-DE"/>
          </a:p>
        </p:txBody>
      </p:sp>
      <p:sp>
        <p:nvSpPr>
          <p:cNvPr id="7" name="Slide Number Placeholder 6"/>
          <p:cNvSpPr>
            <a:spLocks noGrp="1"/>
          </p:cNvSpPr>
          <p:nvPr>
            <p:ph type="sldNum" sz="quarter" idx="13"/>
          </p:nvPr>
        </p:nvSpPr>
        <p:spPr/>
        <p:txBody>
          <a:bodyPr/>
          <a:lstStyle/>
          <a:p>
            <a:pPr>
              <a:defRPr/>
            </a:pPr>
            <a:fld id="{8B1FCAED-6BB9-4343-9CA8-3C0F79E9015A}" type="slidenum">
              <a:rPr lang="de-DE" smtClean="0"/>
              <a:pPr>
                <a:defRPr/>
              </a:pPr>
              <a:t>17</a:t>
            </a:fld>
            <a:endParaRPr lang="de-DE"/>
          </a:p>
        </p:txBody>
      </p:sp>
    </p:spTree>
    <p:extLst>
      <p:ext uri="{BB962C8B-B14F-4D97-AF65-F5344CB8AC3E}">
        <p14:creationId xmlns:p14="http://schemas.microsoft.com/office/powerpoint/2010/main" val="2988086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smtClean="0"/>
              <a:t>Another view on the recordings is given by considering  the channel positions.</a:t>
            </a:r>
          </a:p>
          <a:p>
            <a:r>
              <a:rPr lang="en-US" dirty="0" smtClean="0"/>
              <a:t>In the top row of this slide, we see the topographies of the spectral amplitude for 1.5Hz, in the bottom row we see the </a:t>
            </a:r>
            <a:r>
              <a:rPr lang="en-US" dirty="0"/>
              <a:t>topographies for </a:t>
            </a:r>
            <a:r>
              <a:rPr lang="en-US" dirty="0" smtClean="0"/>
              <a:t>6Hz. In both rows, the distortion level is increasing from left to right.</a:t>
            </a:r>
            <a:endParaRPr lang="en-US" dirty="0"/>
          </a:p>
          <a:p>
            <a:r>
              <a:rPr lang="en-US" dirty="0" smtClean="0"/>
              <a:t>We can see the activity to be increased for higher distortion level. Also, the activity is mainly increased on electrodes positioned over the visual cortex.</a:t>
            </a:r>
          </a:p>
          <a:p>
            <a:endParaRPr lang="en-US" dirty="0"/>
          </a:p>
          <a:p>
            <a:r>
              <a:rPr lang="en-US" dirty="0" smtClean="0"/>
              <a:t>Overall activity is slightly increased as well, this is probably due to volume conduction through the brain tissue.</a:t>
            </a:r>
          </a:p>
        </p:txBody>
      </p:sp>
      <p:sp>
        <p:nvSpPr>
          <p:cNvPr id="4" name="Header Placeholder 3"/>
          <p:cNvSpPr>
            <a:spLocks noGrp="1"/>
          </p:cNvSpPr>
          <p:nvPr>
            <p:ph type="hdr" sz="quarter" idx="10"/>
          </p:nvPr>
        </p:nvSpPr>
        <p:spPr/>
        <p:txBody>
          <a:bodyPr/>
          <a:lstStyle/>
          <a:p>
            <a:pPr>
              <a:defRPr/>
            </a:pPr>
            <a:endParaRPr lang="de-DE"/>
          </a:p>
        </p:txBody>
      </p:sp>
      <p:sp>
        <p:nvSpPr>
          <p:cNvPr id="5" name="Date Placeholder 4"/>
          <p:cNvSpPr>
            <a:spLocks noGrp="1"/>
          </p:cNvSpPr>
          <p:nvPr>
            <p:ph type="dt" idx="11"/>
          </p:nvPr>
        </p:nvSpPr>
        <p:spPr/>
        <p:txBody>
          <a:bodyPr/>
          <a:lstStyle/>
          <a:p>
            <a:pPr>
              <a:defRPr/>
            </a:pPr>
            <a:r>
              <a:rPr lang="de-DE" smtClean="0"/>
              <a:t>Datum</a:t>
            </a:r>
            <a:endParaRPr lang="de-DE"/>
          </a:p>
        </p:txBody>
      </p:sp>
      <p:sp>
        <p:nvSpPr>
          <p:cNvPr id="6" name="Footer Placeholder 5"/>
          <p:cNvSpPr>
            <a:spLocks noGrp="1"/>
          </p:cNvSpPr>
          <p:nvPr>
            <p:ph type="ftr" sz="quarter" idx="12"/>
          </p:nvPr>
        </p:nvSpPr>
        <p:spPr/>
        <p:txBody>
          <a:bodyPr/>
          <a:lstStyle/>
          <a:p>
            <a:pPr>
              <a:defRPr/>
            </a:pPr>
            <a:endParaRPr lang="de-DE"/>
          </a:p>
        </p:txBody>
      </p:sp>
      <p:sp>
        <p:nvSpPr>
          <p:cNvPr id="7" name="Slide Number Placeholder 6"/>
          <p:cNvSpPr>
            <a:spLocks noGrp="1"/>
          </p:cNvSpPr>
          <p:nvPr>
            <p:ph type="sldNum" sz="quarter" idx="13"/>
          </p:nvPr>
        </p:nvSpPr>
        <p:spPr/>
        <p:txBody>
          <a:bodyPr/>
          <a:lstStyle/>
          <a:p>
            <a:pPr>
              <a:defRPr/>
            </a:pPr>
            <a:fld id="{8B1FCAED-6BB9-4343-9CA8-3C0F79E9015A}" type="slidenum">
              <a:rPr lang="de-DE" smtClean="0"/>
              <a:pPr>
                <a:defRPr/>
              </a:pPr>
              <a:t>18</a:t>
            </a:fld>
            <a:endParaRPr lang="de-DE"/>
          </a:p>
        </p:txBody>
      </p:sp>
    </p:spTree>
    <p:extLst>
      <p:ext uri="{BB962C8B-B14F-4D97-AF65-F5344CB8AC3E}">
        <p14:creationId xmlns:p14="http://schemas.microsoft.com/office/powerpoint/2010/main" val="2988086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890" y="4343400"/>
            <a:ext cx="5486400" cy="4114800"/>
          </a:xfrm>
        </p:spPr>
        <p:txBody>
          <a:bodyPr/>
          <a:lstStyle/>
          <a:p>
            <a:r>
              <a:rPr lang="en-US" dirty="0" smtClean="0"/>
              <a:t>This becomes a little clearer, when we take a look at the correlations of reported MOS-values with the average </a:t>
            </a:r>
            <a:r>
              <a:rPr lang="en-US" dirty="0" err="1" smtClean="0"/>
              <a:t>ampltude</a:t>
            </a:r>
            <a:r>
              <a:rPr lang="en-US" dirty="0" smtClean="0"/>
              <a:t> </a:t>
            </a:r>
            <a:r>
              <a:rPr lang="en-US" dirty="0" err="1" smtClean="0"/>
              <a:t>spectras</a:t>
            </a:r>
            <a:r>
              <a:rPr lang="en-US" dirty="0" smtClean="0"/>
              <a:t> measured at specific frequencies. The little crosses indicate a significant correlation with p&lt;0.05 and the color indicates the absolute value of the correlation, with white being 1 and black being 0.</a:t>
            </a:r>
          </a:p>
          <a:p>
            <a:endParaRPr lang="en-US" dirty="0"/>
          </a:p>
          <a:p>
            <a:r>
              <a:rPr lang="en-US" dirty="0" smtClean="0"/>
              <a:t>As we have higher activity on the even harmonics, the volume conduction has stronger influence as well and we get significant correlations at unexpected positions, for the even harmonics.</a:t>
            </a:r>
            <a:endParaRPr lang="en-US" dirty="0"/>
          </a:p>
        </p:txBody>
      </p:sp>
      <p:sp>
        <p:nvSpPr>
          <p:cNvPr id="4" name="Header Placeholder 3"/>
          <p:cNvSpPr>
            <a:spLocks noGrp="1"/>
          </p:cNvSpPr>
          <p:nvPr>
            <p:ph type="hdr" sz="quarter" idx="10"/>
          </p:nvPr>
        </p:nvSpPr>
        <p:spPr/>
        <p:txBody>
          <a:bodyPr/>
          <a:lstStyle/>
          <a:p>
            <a:pPr>
              <a:defRPr/>
            </a:pPr>
            <a:endParaRPr lang="de-DE"/>
          </a:p>
        </p:txBody>
      </p:sp>
      <p:sp>
        <p:nvSpPr>
          <p:cNvPr id="5" name="Date Placeholder 4"/>
          <p:cNvSpPr>
            <a:spLocks noGrp="1"/>
          </p:cNvSpPr>
          <p:nvPr>
            <p:ph type="dt" idx="11"/>
          </p:nvPr>
        </p:nvSpPr>
        <p:spPr/>
        <p:txBody>
          <a:bodyPr/>
          <a:lstStyle/>
          <a:p>
            <a:pPr>
              <a:defRPr/>
            </a:pPr>
            <a:r>
              <a:rPr lang="de-DE" smtClean="0"/>
              <a:t>Datum</a:t>
            </a:r>
            <a:endParaRPr lang="de-DE"/>
          </a:p>
        </p:txBody>
      </p:sp>
      <p:sp>
        <p:nvSpPr>
          <p:cNvPr id="6" name="Footer Placeholder 5"/>
          <p:cNvSpPr>
            <a:spLocks noGrp="1"/>
          </p:cNvSpPr>
          <p:nvPr>
            <p:ph type="ftr" sz="quarter" idx="12"/>
          </p:nvPr>
        </p:nvSpPr>
        <p:spPr/>
        <p:txBody>
          <a:bodyPr/>
          <a:lstStyle/>
          <a:p>
            <a:pPr>
              <a:defRPr/>
            </a:pPr>
            <a:endParaRPr lang="de-DE"/>
          </a:p>
        </p:txBody>
      </p:sp>
      <p:sp>
        <p:nvSpPr>
          <p:cNvPr id="7" name="Slide Number Placeholder 6"/>
          <p:cNvSpPr>
            <a:spLocks noGrp="1"/>
          </p:cNvSpPr>
          <p:nvPr>
            <p:ph type="sldNum" sz="quarter" idx="13"/>
          </p:nvPr>
        </p:nvSpPr>
        <p:spPr/>
        <p:txBody>
          <a:bodyPr/>
          <a:lstStyle/>
          <a:p>
            <a:pPr>
              <a:defRPr/>
            </a:pPr>
            <a:fld id="{8B1FCAED-6BB9-4343-9CA8-3C0F79E9015A}" type="slidenum">
              <a:rPr lang="de-DE" smtClean="0"/>
              <a:pPr>
                <a:defRPr/>
              </a:pPr>
              <a:t>19</a:t>
            </a:fld>
            <a:endParaRPr lang="de-DE"/>
          </a:p>
        </p:txBody>
      </p:sp>
    </p:spTree>
    <p:extLst>
      <p:ext uri="{BB962C8B-B14F-4D97-AF65-F5344CB8AC3E}">
        <p14:creationId xmlns:p14="http://schemas.microsoft.com/office/powerpoint/2010/main" val="2988086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2687" y="4343400"/>
            <a:ext cx="5486400" cy="4114800"/>
          </a:xfrm>
        </p:spPr>
        <p:txBody>
          <a:bodyPr/>
          <a:lstStyle/>
          <a:p>
            <a:r>
              <a:rPr lang="en-US" dirty="0" smtClean="0"/>
              <a:t>Usually, perceived image or video quality is evaluated in psychophysical experiments. In those sessions, a subject is presented the different conditions, e.g. different images or videos subject to different kinds or magnitudes of distortions. </a:t>
            </a:r>
          </a:p>
          <a:p>
            <a:r>
              <a:rPr lang="en-US" dirty="0" smtClean="0"/>
              <a:t>Then the subject is asked for a behavioral response to the stimuli, </a:t>
            </a:r>
            <a:r>
              <a:rPr lang="en-US" dirty="0" err="1" smtClean="0"/>
              <a:t>concretly</a:t>
            </a:r>
            <a:r>
              <a:rPr lang="en-US" dirty="0" smtClean="0"/>
              <a:t> the subject is asked to report his or her decision about the perceived quality. </a:t>
            </a:r>
          </a:p>
          <a:p>
            <a:r>
              <a:rPr lang="en-US" dirty="0" smtClean="0"/>
              <a:t>The ITU suggests in the Recommendations BT.500 and P.910 to repeat each condition for each subject and, obviously, to ask more than one subject, better around 15 or more. All the individual ratings are then compiled to the famous Mean Opinion Score.</a:t>
            </a:r>
          </a:p>
          <a:p>
            <a:r>
              <a:rPr lang="en-US" dirty="0" smtClean="0"/>
              <a:t>These sessions are very exhausting for the subjects and thus limited in time. Given the limited time, the number of conditions is limited as well, even more, since each condition has to be </a:t>
            </a:r>
            <a:r>
              <a:rPr lang="en-US" dirty="0" err="1" smtClean="0"/>
              <a:t>presentet</a:t>
            </a:r>
            <a:r>
              <a:rPr lang="en-US" dirty="0" smtClean="0"/>
              <a:t>  several  times to each subject. </a:t>
            </a:r>
          </a:p>
          <a:p>
            <a:r>
              <a:rPr lang="en-US" dirty="0" smtClean="0"/>
              <a:t>Rating scale assessments in general also suffer from systematic biases. We know that parameters, such as the design of the rating scale or the density of the conditions have influence on the subjects response. </a:t>
            </a:r>
            <a:endParaRPr lang="en-US" dirty="0"/>
          </a:p>
          <a:p>
            <a:r>
              <a:rPr lang="en-US" dirty="0" smtClean="0"/>
              <a:t>Psychological scales do not conform the laws of fundamental measurements as we know from physics.</a:t>
            </a:r>
            <a:endParaRPr lang="en-US" dirty="0"/>
          </a:p>
        </p:txBody>
      </p:sp>
      <p:sp>
        <p:nvSpPr>
          <p:cNvPr id="4" name="Header Placeholder 3"/>
          <p:cNvSpPr>
            <a:spLocks noGrp="1"/>
          </p:cNvSpPr>
          <p:nvPr>
            <p:ph type="hdr" sz="quarter" idx="10"/>
          </p:nvPr>
        </p:nvSpPr>
        <p:spPr/>
        <p:txBody>
          <a:bodyPr/>
          <a:lstStyle/>
          <a:p>
            <a:pPr>
              <a:defRPr/>
            </a:pPr>
            <a:endParaRPr lang="de-DE"/>
          </a:p>
        </p:txBody>
      </p:sp>
      <p:sp>
        <p:nvSpPr>
          <p:cNvPr id="5" name="Date Placeholder 4"/>
          <p:cNvSpPr>
            <a:spLocks noGrp="1"/>
          </p:cNvSpPr>
          <p:nvPr>
            <p:ph type="dt" idx="11"/>
          </p:nvPr>
        </p:nvSpPr>
        <p:spPr/>
        <p:txBody>
          <a:bodyPr/>
          <a:lstStyle/>
          <a:p>
            <a:pPr>
              <a:defRPr/>
            </a:pPr>
            <a:r>
              <a:rPr lang="de-DE" smtClean="0"/>
              <a:t>Datum</a:t>
            </a:r>
            <a:endParaRPr lang="de-DE"/>
          </a:p>
        </p:txBody>
      </p:sp>
      <p:sp>
        <p:nvSpPr>
          <p:cNvPr id="6" name="Footer Placeholder 5"/>
          <p:cNvSpPr>
            <a:spLocks noGrp="1"/>
          </p:cNvSpPr>
          <p:nvPr>
            <p:ph type="ftr" sz="quarter" idx="12"/>
          </p:nvPr>
        </p:nvSpPr>
        <p:spPr/>
        <p:txBody>
          <a:bodyPr/>
          <a:lstStyle/>
          <a:p>
            <a:pPr>
              <a:defRPr/>
            </a:pPr>
            <a:endParaRPr lang="de-DE"/>
          </a:p>
        </p:txBody>
      </p:sp>
      <p:sp>
        <p:nvSpPr>
          <p:cNvPr id="7" name="Slide Number Placeholder 6"/>
          <p:cNvSpPr>
            <a:spLocks noGrp="1"/>
          </p:cNvSpPr>
          <p:nvPr>
            <p:ph type="sldNum" sz="quarter" idx="13"/>
          </p:nvPr>
        </p:nvSpPr>
        <p:spPr/>
        <p:txBody>
          <a:bodyPr/>
          <a:lstStyle/>
          <a:p>
            <a:pPr>
              <a:defRPr/>
            </a:pPr>
            <a:fld id="{8B1FCAED-6BB9-4343-9CA8-3C0F79E9015A}" type="slidenum">
              <a:rPr lang="de-DE" smtClean="0"/>
              <a:pPr>
                <a:defRPr/>
              </a:pPr>
              <a:t>2</a:t>
            </a:fld>
            <a:endParaRPr lang="de-DE"/>
          </a:p>
        </p:txBody>
      </p:sp>
    </p:spTree>
    <p:extLst>
      <p:ext uri="{BB962C8B-B14F-4D97-AF65-F5344CB8AC3E}">
        <p14:creationId xmlns:p14="http://schemas.microsoft.com/office/powerpoint/2010/main" val="1796548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smtClean="0"/>
              <a:t>More for testing our </a:t>
            </a:r>
            <a:r>
              <a:rPr lang="en-US" dirty="0" err="1" smtClean="0"/>
              <a:t>neuro</a:t>
            </a:r>
            <a:r>
              <a:rPr lang="en-US" dirty="0" smtClean="0"/>
              <a:t>-physiological assumptions, here I plot the correlations obtained on off-harmonic frequencies (2,4, ad 5 Hz). As we can see, we can see nothing and we don</a:t>
            </a:r>
            <a:r>
              <a:rPr lang="fr-FR" dirty="0" smtClean="0"/>
              <a:t>’</a:t>
            </a:r>
            <a:r>
              <a:rPr lang="en-US" dirty="0" smtClean="0"/>
              <a:t>t have </a:t>
            </a:r>
            <a:r>
              <a:rPr lang="en-US" dirty="0" err="1" smtClean="0"/>
              <a:t>siginificance</a:t>
            </a:r>
            <a:r>
              <a:rPr lang="en-US" dirty="0" smtClean="0"/>
              <a:t> nor correlation with the reported MOS-values.</a:t>
            </a:r>
            <a:endParaRPr lang="en-US" dirty="0"/>
          </a:p>
        </p:txBody>
      </p:sp>
      <p:sp>
        <p:nvSpPr>
          <p:cNvPr id="4" name="Header Placeholder 3"/>
          <p:cNvSpPr>
            <a:spLocks noGrp="1"/>
          </p:cNvSpPr>
          <p:nvPr>
            <p:ph type="hdr" sz="quarter" idx="10"/>
          </p:nvPr>
        </p:nvSpPr>
        <p:spPr/>
        <p:txBody>
          <a:bodyPr/>
          <a:lstStyle/>
          <a:p>
            <a:pPr>
              <a:defRPr/>
            </a:pPr>
            <a:endParaRPr lang="de-DE"/>
          </a:p>
        </p:txBody>
      </p:sp>
      <p:sp>
        <p:nvSpPr>
          <p:cNvPr id="5" name="Date Placeholder 4"/>
          <p:cNvSpPr>
            <a:spLocks noGrp="1"/>
          </p:cNvSpPr>
          <p:nvPr>
            <p:ph type="dt" idx="11"/>
          </p:nvPr>
        </p:nvSpPr>
        <p:spPr/>
        <p:txBody>
          <a:bodyPr/>
          <a:lstStyle/>
          <a:p>
            <a:pPr>
              <a:defRPr/>
            </a:pPr>
            <a:r>
              <a:rPr lang="de-DE" smtClean="0"/>
              <a:t>Datum</a:t>
            </a:r>
            <a:endParaRPr lang="de-DE"/>
          </a:p>
        </p:txBody>
      </p:sp>
      <p:sp>
        <p:nvSpPr>
          <p:cNvPr id="6" name="Footer Placeholder 5"/>
          <p:cNvSpPr>
            <a:spLocks noGrp="1"/>
          </p:cNvSpPr>
          <p:nvPr>
            <p:ph type="ftr" sz="quarter" idx="12"/>
          </p:nvPr>
        </p:nvSpPr>
        <p:spPr/>
        <p:txBody>
          <a:bodyPr/>
          <a:lstStyle/>
          <a:p>
            <a:pPr>
              <a:defRPr/>
            </a:pPr>
            <a:endParaRPr lang="de-DE"/>
          </a:p>
        </p:txBody>
      </p:sp>
      <p:sp>
        <p:nvSpPr>
          <p:cNvPr id="7" name="Slide Number Placeholder 6"/>
          <p:cNvSpPr>
            <a:spLocks noGrp="1"/>
          </p:cNvSpPr>
          <p:nvPr>
            <p:ph type="sldNum" sz="quarter" idx="13"/>
          </p:nvPr>
        </p:nvSpPr>
        <p:spPr/>
        <p:txBody>
          <a:bodyPr/>
          <a:lstStyle/>
          <a:p>
            <a:pPr>
              <a:defRPr/>
            </a:pPr>
            <a:fld id="{8B1FCAED-6BB9-4343-9CA8-3C0F79E9015A}" type="slidenum">
              <a:rPr lang="de-DE" smtClean="0"/>
              <a:pPr>
                <a:defRPr/>
              </a:pPr>
              <a:t>20</a:t>
            </a:fld>
            <a:endParaRPr lang="de-DE"/>
          </a:p>
        </p:txBody>
      </p:sp>
    </p:spTree>
    <p:extLst>
      <p:ext uri="{BB962C8B-B14F-4D97-AF65-F5344CB8AC3E}">
        <p14:creationId xmlns:p14="http://schemas.microsoft.com/office/powerpoint/2010/main" val="2988086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we are interested in in the end is a mapping between the measured EEG-signals and the reported MOS-values. </a:t>
            </a:r>
          </a:p>
          <a:p>
            <a:r>
              <a:rPr lang="en-US" dirty="0" smtClean="0"/>
              <a:t>In this plot, On the x-axis we see the MOS values, on the y-axis we see the average amplitude. This plot are obtained by just using  amplitude at 6 Hz measured the Po8-electrode. </a:t>
            </a:r>
            <a:endParaRPr lang="en-US" dirty="0"/>
          </a:p>
          <a:p>
            <a:endParaRPr lang="en-US" dirty="0" smtClean="0"/>
          </a:p>
          <a:p>
            <a:r>
              <a:rPr lang="en-US" dirty="0" smtClean="0"/>
              <a:t>We can see a fairly consisted relation between neural and behavioral responses.</a:t>
            </a:r>
            <a:endParaRPr lang="en-US" dirty="0"/>
          </a:p>
        </p:txBody>
      </p:sp>
      <p:sp>
        <p:nvSpPr>
          <p:cNvPr id="4" name="Header Placeholder 3"/>
          <p:cNvSpPr>
            <a:spLocks noGrp="1"/>
          </p:cNvSpPr>
          <p:nvPr>
            <p:ph type="hdr" sz="quarter" idx="10"/>
          </p:nvPr>
        </p:nvSpPr>
        <p:spPr/>
        <p:txBody>
          <a:bodyPr/>
          <a:lstStyle/>
          <a:p>
            <a:pPr>
              <a:defRPr/>
            </a:pPr>
            <a:endParaRPr lang="de-DE"/>
          </a:p>
        </p:txBody>
      </p:sp>
      <p:sp>
        <p:nvSpPr>
          <p:cNvPr id="5" name="Date Placeholder 4"/>
          <p:cNvSpPr>
            <a:spLocks noGrp="1"/>
          </p:cNvSpPr>
          <p:nvPr>
            <p:ph type="dt" idx="11"/>
          </p:nvPr>
        </p:nvSpPr>
        <p:spPr/>
        <p:txBody>
          <a:bodyPr/>
          <a:lstStyle/>
          <a:p>
            <a:pPr>
              <a:defRPr/>
            </a:pPr>
            <a:r>
              <a:rPr lang="de-DE" smtClean="0"/>
              <a:t>Datum</a:t>
            </a:r>
            <a:endParaRPr lang="de-DE"/>
          </a:p>
        </p:txBody>
      </p:sp>
      <p:sp>
        <p:nvSpPr>
          <p:cNvPr id="6" name="Footer Placeholder 5"/>
          <p:cNvSpPr>
            <a:spLocks noGrp="1"/>
          </p:cNvSpPr>
          <p:nvPr>
            <p:ph type="ftr" sz="quarter" idx="12"/>
          </p:nvPr>
        </p:nvSpPr>
        <p:spPr/>
        <p:txBody>
          <a:bodyPr/>
          <a:lstStyle/>
          <a:p>
            <a:pPr>
              <a:defRPr/>
            </a:pPr>
            <a:endParaRPr lang="de-DE"/>
          </a:p>
        </p:txBody>
      </p:sp>
      <p:sp>
        <p:nvSpPr>
          <p:cNvPr id="7" name="Slide Number Placeholder 6"/>
          <p:cNvSpPr>
            <a:spLocks noGrp="1"/>
          </p:cNvSpPr>
          <p:nvPr>
            <p:ph type="sldNum" sz="quarter" idx="13"/>
          </p:nvPr>
        </p:nvSpPr>
        <p:spPr/>
        <p:txBody>
          <a:bodyPr/>
          <a:lstStyle/>
          <a:p>
            <a:pPr>
              <a:defRPr/>
            </a:pPr>
            <a:fld id="{8B1FCAED-6BB9-4343-9CA8-3C0F79E9015A}" type="slidenum">
              <a:rPr lang="de-DE" smtClean="0"/>
              <a:pPr>
                <a:defRPr/>
              </a:pPr>
              <a:t>21</a:t>
            </a:fld>
            <a:endParaRPr lang="de-DE"/>
          </a:p>
        </p:txBody>
      </p:sp>
    </p:spTree>
    <p:extLst>
      <p:ext uri="{BB962C8B-B14F-4D97-AF65-F5344CB8AC3E}">
        <p14:creationId xmlns:p14="http://schemas.microsoft.com/office/powerpoint/2010/main" val="2988086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wrap up, what I showed you and what we learned.</a:t>
            </a:r>
          </a:p>
          <a:p>
            <a:r>
              <a:rPr lang="en-US" dirty="0" smtClean="0"/>
              <a:t>We can measure perceived image quality using </a:t>
            </a:r>
            <a:r>
              <a:rPr lang="en-US" dirty="0" err="1" smtClean="0"/>
              <a:t>eeg</a:t>
            </a:r>
            <a:r>
              <a:rPr lang="en-US" dirty="0" smtClean="0"/>
              <a:t> and those measurements are possible at very early processing stages in the visual cortex.</a:t>
            </a:r>
            <a:endParaRPr lang="en-US" dirty="0"/>
          </a:p>
          <a:p>
            <a:r>
              <a:rPr lang="en-US" dirty="0" smtClean="0"/>
              <a:t>For this specific dataset, on average we achieve a high correlation between neural signal and reported </a:t>
            </a:r>
            <a:r>
              <a:rPr lang="en-US" dirty="0" err="1" smtClean="0"/>
              <a:t>repsonses</a:t>
            </a:r>
            <a:r>
              <a:rPr lang="en-US" dirty="0" smtClean="0"/>
              <a:t>.</a:t>
            </a:r>
            <a:endParaRPr lang="en-US" dirty="0"/>
          </a:p>
          <a:p>
            <a:r>
              <a:rPr lang="en-US" dirty="0" smtClean="0"/>
              <a:t>This indicates an overall feasibility of the proposed approach.</a:t>
            </a:r>
            <a:endParaRPr lang="en-US" dirty="0"/>
          </a:p>
        </p:txBody>
      </p:sp>
      <p:sp>
        <p:nvSpPr>
          <p:cNvPr id="4" name="Header Placeholder 3"/>
          <p:cNvSpPr>
            <a:spLocks noGrp="1"/>
          </p:cNvSpPr>
          <p:nvPr>
            <p:ph type="hdr" sz="quarter" idx="10"/>
          </p:nvPr>
        </p:nvSpPr>
        <p:spPr/>
        <p:txBody>
          <a:bodyPr/>
          <a:lstStyle/>
          <a:p>
            <a:pPr>
              <a:defRPr/>
            </a:pPr>
            <a:endParaRPr lang="de-DE"/>
          </a:p>
        </p:txBody>
      </p:sp>
      <p:sp>
        <p:nvSpPr>
          <p:cNvPr id="5" name="Date Placeholder 4"/>
          <p:cNvSpPr>
            <a:spLocks noGrp="1"/>
          </p:cNvSpPr>
          <p:nvPr>
            <p:ph type="dt" idx="11"/>
          </p:nvPr>
        </p:nvSpPr>
        <p:spPr/>
        <p:txBody>
          <a:bodyPr/>
          <a:lstStyle/>
          <a:p>
            <a:pPr>
              <a:defRPr/>
            </a:pPr>
            <a:r>
              <a:rPr lang="de-DE" smtClean="0"/>
              <a:t>Datum</a:t>
            </a:r>
            <a:endParaRPr lang="de-DE"/>
          </a:p>
        </p:txBody>
      </p:sp>
      <p:sp>
        <p:nvSpPr>
          <p:cNvPr id="6" name="Footer Placeholder 5"/>
          <p:cNvSpPr>
            <a:spLocks noGrp="1"/>
          </p:cNvSpPr>
          <p:nvPr>
            <p:ph type="ftr" sz="quarter" idx="12"/>
          </p:nvPr>
        </p:nvSpPr>
        <p:spPr/>
        <p:txBody>
          <a:bodyPr/>
          <a:lstStyle/>
          <a:p>
            <a:pPr>
              <a:defRPr/>
            </a:pPr>
            <a:endParaRPr lang="de-DE"/>
          </a:p>
        </p:txBody>
      </p:sp>
      <p:sp>
        <p:nvSpPr>
          <p:cNvPr id="7" name="Slide Number Placeholder 6"/>
          <p:cNvSpPr>
            <a:spLocks noGrp="1"/>
          </p:cNvSpPr>
          <p:nvPr>
            <p:ph type="sldNum" sz="quarter" idx="13"/>
          </p:nvPr>
        </p:nvSpPr>
        <p:spPr/>
        <p:txBody>
          <a:bodyPr/>
          <a:lstStyle/>
          <a:p>
            <a:pPr>
              <a:defRPr/>
            </a:pPr>
            <a:fld id="{8B1FCAED-6BB9-4343-9CA8-3C0F79E9015A}" type="slidenum">
              <a:rPr lang="de-DE" smtClean="0"/>
              <a:pPr>
                <a:defRPr/>
              </a:pPr>
              <a:t>22</a:t>
            </a:fld>
            <a:endParaRPr lang="de-DE"/>
          </a:p>
        </p:txBody>
      </p:sp>
    </p:spTree>
    <p:extLst>
      <p:ext uri="{BB962C8B-B14F-4D97-AF65-F5344CB8AC3E}">
        <p14:creationId xmlns:p14="http://schemas.microsoft.com/office/powerpoint/2010/main" val="77106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7345" y="4343400"/>
            <a:ext cx="5486400" cy="4114800"/>
          </a:xfrm>
        </p:spPr>
        <p:txBody>
          <a:bodyPr/>
          <a:lstStyle/>
          <a:p>
            <a:r>
              <a:rPr lang="en-US" dirty="0" err="1" smtClean="0"/>
              <a:t>Althoug</a:t>
            </a:r>
            <a:r>
              <a:rPr lang="en-US" dirty="0" smtClean="0"/>
              <a:t>, these results  are pretty promising, a lot of work needs to be done.</a:t>
            </a:r>
            <a:endParaRPr lang="en-US" dirty="0"/>
          </a:p>
          <a:p>
            <a:r>
              <a:rPr lang="en-US" dirty="0" smtClean="0"/>
              <a:t>The general goal here is to establish an EEG-based measurement that quantifies </a:t>
            </a:r>
            <a:r>
              <a:rPr lang="en-US" dirty="0" err="1" smtClean="0"/>
              <a:t>objectivly</a:t>
            </a:r>
            <a:r>
              <a:rPr lang="en-US" dirty="0" smtClean="0"/>
              <a:t> and fast perceived, so to say, subjective distortions, in order to speed up subjective tests and to come up with a </a:t>
            </a:r>
            <a:r>
              <a:rPr lang="en-US" dirty="0" err="1" smtClean="0"/>
              <a:t>neuro</a:t>
            </a:r>
            <a:r>
              <a:rPr lang="en-US" dirty="0" smtClean="0"/>
              <a:t>-physiologically motivated quality metric.</a:t>
            </a:r>
          </a:p>
          <a:p>
            <a:r>
              <a:rPr lang="en-US" dirty="0" smtClean="0"/>
              <a:t>To get there, more sophisticated signals processing has to be applied to the recorded brain signals, in order to make the measurement more stable to artifacts. So far we only used single electrodes, but we are currently investigating multidimensional methods. </a:t>
            </a:r>
            <a:endParaRPr lang="en-US" dirty="0"/>
          </a:p>
          <a:p>
            <a:r>
              <a:rPr lang="en-US" dirty="0" smtClean="0"/>
              <a:t>We don’t know much yet about the optimal stimulation frequency. 1.5Hz Is rather arbitrary choice here, so we just started a study to learn more about the  significance of the stimulation frequency.</a:t>
            </a:r>
            <a:endParaRPr lang="en-US" dirty="0"/>
          </a:p>
          <a:p>
            <a:r>
              <a:rPr lang="en-US" dirty="0" smtClean="0"/>
              <a:t>As you guys know, we do a lot of video coding at HHI, so we will extend the method to moving stimuli as well.</a:t>
            </a:r>
            <a:endParaRPr lang="en-US" dirty="0"/>
          </a:p>
        </p:txBody>
      </p:sp>
      <p:sp>
        <p:nvSpPr>
          <p:cNvPr id="4" name="Header Placeholder 3"/>
          <p:cNvSpPr>
            <a:spLocks noGrp="1"/>
          </p:cNvSpPr>
          <p:nvPr>
            <p:ph type="hdr" sz="quarter" idx="10"/>
          </p:nvPr>
        </p:nvSpPr>
        <p:spPr/>
        <p:txBody>
          <a:bodyPr/>
          <a:lstStyle/>
          <a:p>
            <a:pPr>
              <a:defRPr/>
            </a:pPr>
            <a:endParaRPr lang="de-DE"/>
          </a:p>
        </p:txBody>
      </p:sp>
      <p:sp>
        <p:nvSpPr>
          <p:cNvPr id="5" name="Date Placeholder 4"/>
          <p:cNvSpPr>
            <a:spLocks noGrp="1"/>
          </p:cNvSpPr>
          <p:nvPr>
            <p:ph type="dt" idx="11"/>
          </p:nvPr>
        </p:nvSpPr>
        <p:spPr/>
        <p:txBody>
          <a:bodyPr/>
          <a:lstStyle/>
          <a:p>
            <a:pPr>
              <a:defRPr/>
            </a:pPr>
            <a:r>
              <a:rPr lang="de-DE" smtClean="0"/>
              <a:t>Datum</a:t>
            </a:r>
            <a:endParaRPr lang="de-DE"/>
          </a:p>
        </p:txBody>
      </p:sp>
      <p:sp>
        <p:nvSpPr>
          <p:cNvPr id="6" name="Footer Placeholder 5"/>
          <p:cNvSpPr>
            <a:spLocks noGrp="1"/>
          </p:cNvSpPr>
          <p:nvPr>
            <p:ph type="ftr" sz="quarter" idx="12"/>
          </p:nvPr>
        </p:nvSpPr>
        <p:spPr/>
        <p:txBody>
          <a:bodyPr/>
          <a:lstStyle/>
          <a:p>
            <a:pPr>
              <a:defRPr/>
            </a:pPr>
            <a:endParaRPr lang="de-DE"/>
          </a:p>
        </p:txBody>
      </p:sp>
      <p:sp>
        <p:nvSpPr>
          <p:cNvPr id="7" name="Slide Number Placeholder 6"/>
          <p:cNvSpPr>
            <a:spLocks noGrp="1"/>
          </p:cNvSpPr>
          <p:nvPr>
            <p:ph type="sldNum" sz="quarter" idx="13"/>
          </p:nvPr>
        </p:nvSpPr>
        <p:spPr/>
        <p:txBody>
          <a:bodyPr/>
          <a:lstStyle/>
          <a:p>
            <a:pPr>
              <a:defRPr/>
            </a:pPr>
            <a:fld id="{8B1FCAED-6BB9-4343-9CA8-3C0F79E9015A}" type="slidenum">
              <a:rPr lang="de-DE" smtClean="0"/>
              <a:pPr>
                <a:defRPr/>
              </a:pPr>
              <a:t>23</a:t>
            </a:fld>
            <a:endParaRPr lang="de-DE"/>
          </a:p>
        </p:txBody>
      </p:sp>
    </p:spTree>
    <p:extLst>
      <p:ext uri="{BB962C8B-B14F-4D97-AF65-F5344CB8AC3E}">
        <p14:creationId xmlns:p14="http://schemas.microsoft.com/office/powerpoint/2010/main" val="1690815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890" y="4343400"/>
            <a:ext cx="5486400" cy="4114800"/>
          </a:xfrm>
        </p:spPr>
        <p:txBody>
          <a:bodyPr>
            <a:normAutofit/>
          </a:bodyPr>
          <a:lstStyle/>
          <a:p>
            <a:r>
              <a:rPr lang="en-US" dirty="0" smtClean="0"/>
              <a:t>Here we have a intuitive model of the processing in </a:t>
            </a:r>
            <a:r>
              <a:rPr lang="en-US" dirty="0" err="1" smtClean="0"/>
              <a:t>behaviora</a:t>
            </a:r>
            <a:r>
              <a:rPr lang="en-US" dirty="0" smtClean="0"/>
              <a:t> quality assessment : the visual information enters the optical system of the eye, hits the retina and is processed in the brain. Here, in the brain, we have sensory processing in the visual cortex, marked as the blue shaded part of the brain</a:t>
            </a:r>
            <a:r>
              <a:rPr lang="en-US" dirty="0"/>
              <a:t> </a:t>
            </a:r>
            <a:r>
              <a:rPr lang="en-US" dirty="0" smtClean="0"/>
              <a:t>and cognitive and behavioral processing, indicated my the blue arrow, leading to an overt response, that the subject is asked for.</a:t>
            </a:r>
          </a:p>
          <a:p>
            <a:r>
              <a:rPr lang="en-US" dirty="0" smtClean="0"/>
              <a:t>We don’t know much about the cognitive and behavioral processing underlying the resulting category rating, but we are assuming that these are the source of psychological biases and fatigue.</a:t>
            </a:r>
          </a:p>
          <a:p>
            <a:endParaRPr lang="en-US" dirty="0"/>
          </a:p>
          <a:p>
            <a:r>
              <a:rPr lang="en-US" dirty="0" smtClean="0"/>
              <a:t>  </a:t>
            </a:r>
            <a:endParaRPr lang="en-US" dirty="0"/>
          </a:p>
        </p:txBody>
      </p:sp>
      <p:sp>
        <p:nvSpPr>
          <p:cNvPr id="4" name="Header Placeholder 3"/>
          <p:cNvSpPr>
            <a:spLocks noGrp="1"/>
          </p:cNvSpPr>
          <p:nvPr>
            <p:ph type="hdr" sz="quarter" idx="10"/>
          </p:nvPr>
        </p:nvSpPr>
        <p:spPr/>
        <p:txBody>
          <a:bodyPr/>
          <a:lstStyle/>
          <a:p>
            <a:pPr>
              <a:defRPr/>
            </a:pPr>
            <a:endParaRPr lang="de-DE"/>
          </a:p>
        </p:txBody>
      </p:sp>
      <p:sp>
        <p:nvSpPr>
          <p:cNvPr id="5" name="Date Placeholder 4"/>
          <p:cNvSpPr>
            <a:spLocks noGrp="1"/>
          </p:cNvSpPr>
          <p:nvPr>
            <p:ph type="dt" idx="11"/>
          </p:nvPr>
        </p:nvSpPr>
        <p:spPr/>
        <p:txBody>
          <a:bodyPr/>
          <a:lstStyle/>
          <a:p>
            <a:pPr>
              <a:defRPr/>
            </a:pPr>
            <a:r>
              <a:rPr lang="de-DE" smtClean="0"/>
              <a:t>Datum</a:t>
            </a:r>
            <a:endParaRPr lang="de-DE"/>
          </a:p>
        </p:txBody>
      </p:sp>
      <p:sp>
        <p:nvSpPr>
          <p:cNvPr id="6" name="Footer Placeholder 5"/>
          <p:cNvSpPr>
            <a:spLocks noGrp="1"/>
          </p:cNvSpPr>
          <p:nvPr>
            <p:ph type="ftr" sz="quarter" idx="12"/>
          </p:nvPr>
        </p:nvSpPr>
        <p:spPr/>
        <p:txBody>
          <a:bodyPr/>
          <a:lstStyle/>
          <a:p>
            <a:pPr>
              <a:defRPr/>
            </a:pPr>
            <a:endParaRPr lang="de-DE"/>
          </a:p>
        </p:txBody>
      </p:sp>
      <p:sp>
        <p:nvSpPr>
          <p:cNvPr id="7" name="Slide Number Placeholder 6"/>
          <p:cNvSpPr>
            <a:spLocks noGrp="1"/>
          </p:cNvSpPr>
          <p:nvPr>
            <p:ph type="sldNum" sz="quarter" idx="13"/>
          </p:nvPr>
        </p:nvSpPr>
        <p:spPr/>
        <p:txBody>
          <a:bodyPr/>
          <a:lstStyle/>
          <a:p>
            <a:pPr>
              <a:defRPr/>
            </a:pPr>
            <a:fld id="{8B1FCAED-6BB9-4343-9CA8-3C0F79E9015A}" type="slidenum">
              <a:rPr lang="de-DE" smtClean="0"/>
              <a:pPr>
                <a:defRPr/>
              </a:pPr>
              <a:t>3</a:t>
            </a:fld>
            <a:endParaRPr lang="de-DE"/>
          </a:p>
        </p:txBody>
      </p:sp>
    </p:spTree>
    <p:extLst>
      <p:ext uri="{BB962C8B-B14F-4D97-AF65-F5344CB8AC3E}">
        <p14:creationId xmlns:p14="http://schemas.microsoft.com/office/powerpoint/2010/main" val="2643420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wondered if it was possible to access the perceived quality of images a little more objectively and more directly, by accessing the relevant sensory signal before some black block of </a:t>
            </a:r>
            <a:r>
              <a:rPr lang="en-US" dirty="0" err="1" smtClean="0"/>
              <a:t>cognitie</a:t>
            </a:r>
            <a:r>
              <a:rPr lang="en-US" dirty="0" smtClean="0"/>
              <a:t> and behavioral processing  -   For example during early vision processing  located in the visual cortex.</a:t>
            </a:r>
          </a:p>
          <a:p>
            <a:r>
              <a:rPr lang="en-US" dirty="0" smtClean="0"/>
              <a:t>Luckily, </a:t>
            </a:r>
            <a:r>
              <a:rPr lang="en-US" dirty="0" err="1" smtClean="0"/>
              <a:t>neuro-pyschologists</a:t>
            </a:r>
            <a:r>
              <a:rPr lang="en-US" dirty="0" smtClean="0"/>
              <a:t> know a phenomenon called steady state visually evoked </a:t>
            </a:r>
            <a:r>
              <a:rPr lang="en-US" dirty="0" err="1" smtClean="0"/>
              <a:t>potentionals</a:t>
            </a:r>
            <a:r>
              <a:rPr lang="en-US" dirty="0" smtClean="0"/>
              <a:t>, which I will talk of a little later.</a:t>
            </a:r>
          </a:p>
          <a:p>
            <a:endParaRPr lang="en-US" dirty="0" smtClean="0"/>
          </a:p>
          <a:p>
            <a:r>
              <a:rPr lang="en-US" dirty="0" smtClean="0"/>
              <a:t>So, we did two experiments: During the first one, we assessed the visual quality </a:t>
            </a:r>
            <a:r>
              <a:rPr lang="en-US" dirty="0" err="1" smtClean="0"/>
              <a:t>traditaionally</a:t>
            </a:r>
            <a:r>
              <a:rPr lang="en-US" dirty="0"/>
              <a:t> </a:t>
            </a:r>
            <a:r>
              <a:rPr lang="en-US" dirty="0" smtClean="0"/>
              <a:t>in order to obtain MOS values of some stimuli; during the second one,  we adapted the stimulus </a:t>
            </a:r>
            <a:r>
              <a:rPr lang="en-US" dirty="0" err="1" smtClean="0"/>
              <a:t>presenation</a:t>
            </a:r>
            <a:r>
              <a:rPr lang="en-US" dirty="0" smtClean="0"/>
              <a:t>  and looked for SSVEP-responses in the neural signal.</a:t>
            </a:r>
          </a:p>
          <a:p>
            <a:endParaRPr lang="en-US" dirty="0" smtClean="0"/>
          </a:p>
          <a:p>
            <a:r>
              <a:rPr lang="en-US" dirty="0" smtClean="0"/>
              <a:t>  </a:t>
            </a:r>
            <a:endParaRPr lang="en-US" dirty="0"/>
          </a:p>
        </p:txBody>
      </p:sp>
      <p:sp>
        <p:nvSpPr>
          <p:cNvPr id="4" name="Header Placeholder 3"/>
          <p:cNvSpPr>
            <a:spLocks noGrp="1"/>
          </p:cNvSpPr>
          <p:nvPr>
            <p:ph type="hdr" sz="quarter" idx="10"/>
          </p:nvPr>
        </p:nvSpPr>
        <p:spPr/>
        <p:txBody>
          <a:bodyPr/>
          <a:lstStyle/>
          <a:p>
            <a:pPr>
              <a:defRPr/>
            </a:pPr>
            <a:endParaRPr lang="de-DE"/>
          </a:p>
        </p:txBody>
      </p:sp>
      <p:sp>
        <p:nvSpPr>
          <p:cNvPr id="5" name="Date Placeholder 4"/>
          <p:cNvSpPr>
            <a:spLocks noGrp="1"/>
          </p:cNvSpPr>
          <p:nvPr>
            <p:ph type="dt" idx="11"/>
          </p:nvPr>
        </p:nvSpPr>
        <p:spPr/>
        <p:txBody>
          <a:bodyPr/>
          <a:lstStyle/>
          <a:p>
            <a:pPr>
              <a:defRPr/>
            </a:pPr>
            <a:r>
              <a:rPr lang="de-DE" smtClean="0"/>
              <a:t>Datum</a:t>
            </a:r>
            <a:endParaRPr lang="de-DE"/>
          </a:p>
        </p:txBody>
      </p:sp>
      <p:sp>
        <p:nvSpPr>
          <p:cNvPr id="6" name="Footer Placeholder 5"/>
          <p:cNvSpPr>
            <a:spLocks noGrp="1"/>
          </p:cNvSpPr>
          <p:nvPr>
            <p:ph type="ftr" sz="quarter" idx="12"/>
          </p:nvPr>
        </p:nvSpPr>
        <p:spPr/>
        <p:txBody>
          <a:bodyPr/>
          <a:lstStyle/>
          <a:p>
            <a:pPr>
              <a:defRPr/>
            </a:pPr>
            <a:endParaRPr lang="de-DE"/>
          </a:p>
        </p:txBody>
      </p:sp>
      <p:sp>
        <p:nvSpPr>
          <p:cNvPr id="7" name="Slide Number Placeholder 6"/>
          <p:cNvSpPr>
            <a:spLocks noGrp="1"/>
          </p:cNvSpPr>
          <p:nvPr>
            <p:ph type="sldNum" sz="quarter" idx="13"/>
          </p:nvPr>
        </p:nvSpPr>
        <p:spPr/>
        <p:txBody>
          <a:bodyPr/>
          <a:lstStyle/>
          <a:p>
            <a:pPr>
              <a:defRPr/>
            </a:pPr>
            <a:fld id="{8B1FCAED-6BB9-4343-9CA8-3C0F79E9015A}" type="slidenum">
              <a:rPr lang="de-DE" smtClean="0"/>
              <a:pPr>
                <a:defRPr/>
              </a:pPr>
              <a:t>4</a:t>
            </a:fld>
            <a:endParaRPr lang="de-DE"/>
          </a:p>
        </p:txBody>
      </p:sp>
    </p:spTree>
    <p:extLst>
      <p:ext uri="{BB962C8B-B14F-4D97-AF65-F5344CB8AC3E}">
        <p14:creationId xmlns:p14="http://schemas.microsoft.com/office/powerpoint/2010/main" val="2643420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7345" y="4343400"/>
            <a:ext cx="5486400" cy="4114800"/>
          </a:xfrm>
        </p:spPr>
        <p:txBody>
          <a:bodyPr/>
          <a:lstStyle/>
          <a:p>
            <a:r>
              <a:rPr lang="en-US" dirty="0" smtClean="0"/>
              <a:t>Let me talks about the stimulus material, we used in the study.</a:t>
            </a:r>
          </a:p>
          <a:p>
            <a:r>
              <a:rPr lang="en-US" dirty="0" smtClean="0"/>
              <a:t>The stimuli used in the study were based on these textures. We used textures in order to make the stimulus roughly spatially stationary and the EEG-recordings less prone to artifacts stemming from eye movements.</a:t>
            </a:r>
            <a:endParaRPr lang="en-US" dirty="0"/>
          </a:p>
        </p:txBody>
      </p:sp>
      <p:sp>
        <p:nvSpPr>
          <p:cNvPr id="4" name="Header Placeholder 3"/>
          <p:cNvSpPr>
            <a:spLocks noGrp="1"/>
          </p:cNvSpPr>
          <p:nvPr>
            <p:ph type="hdr" sz="quarter" idx="10"/>
          </p:nvPr>
        </p:nvSpPr>
        <p:spPr/>
        <p:txBody>
          <a:bodyPr/>
          <a:lstStyle/>
          <a:p>
            <a:pPr>
              <a:defRPr/>
            </a:pPr>
            <a:endParaRPr lang="de-DE"/>
          </a:p>
        </p:txBody>
      </p:sp>
      <p:sp>
        <p:nvSpPr>
          <p:cNvPr id="5" name="Date Placeholder 4"/>
          <p:cNvSpPr>
            <a:spLocks noGrp="1"/>
          </p:cNvSpPr>
          <p:nvPr>
            <p:ph type="dt" idx="11"/>
          </p:nvPr>
        </p:nvSpPr>
        <p:spPr/>
        <p:txBody>
          <a:bodyPr/>
          <a:lstStyle/>
          <a:p>
            <a:pPr>
              <a:defRPr/>
            </a:pPr>
            <a:r>
              <a:rPr lang="de-DE" smtClean="0"/>
              <a:t>Datum</a:t>
            </a:r>
            <a:endParaRPr lang="de-DE"/>
          </a:p>
        </p:txBody>
      </p:sp>
      <p:sp>
        <p:nvSpPr>
          <p:cNvPr id="6" name="Footer Placeholder 5"/>
          <p:cNvSpPr>
            <a:spLocks noGrp="1"/>
          </p:cNvSpPr>
          <p:nvPr>
            <p:ph type="ftr" sz="quarter" idx="12"/>
          </p:nvPr>
        </p:nvSpPr>
        <p:spPr/>
        <p:txBody>
          <a:bodyPr/>
          <a:lstStyle/>
          <a:p>
            <a:pPr>
              <a:defRPr/>
            </a:pPr>
            <a:endParaRPr lang="de-DE"/>
          </a:p>
        </p:txBody>
      </p:sp>
      <p:sp>
        <p:nvSpPr>
          <p:cNvPr id="7" name="Slide Number Placeholder 6"/>
          <p:cNvSpPr>
            <a:spLocks noGrp="1"/>
          </p:cNvSpPr>
          <p:nvPr>
            <p:ph type="sldNum" sz="quarter" idx="13"/>
          </p:nvPr>
        </p:nvSpPr>
        <p:spPr/>
        <p:txBody>
          <a:bodyPr/>
          <a:lstStyle/>
          <a:p>
            <a:pPr>
              <a:defRPr/>
            </a:pPr>
            <a:fld id="{8B1FCAED-6BB9-4343-9CA8-3C0F79E9015A}" type="slidenum">
              <a:rPr lang="de-DE" smtClean="0"/>
              <a:pPr>
                <a:defRPr/>
              </a:pPr>
              <a:t>5</a:t>
            </a:fld>
            <a:endParaRPr lang="de-DE"/>
          </a:p>
        </p:txBody>
      </p:sp>
    </p:spTree>
    <p:extLst>
      <p:ext uri="{BB962C8B-B14F-4D97-AF65-F5344CB8AC3E}">
        <p14:creationId xmlns:p14="http://schemas.microsoft.com/office/powerpoint/2010/main" val="2723661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 images were distorted by coding them using the reference software HM of the emerging High Efficiency Video Coding standard. </a:t>
            </a:r>
          </a:p>
          <a:p>
            <a:r>
              <a:rPr lang="en-US" dirty="0"/>
              <a:t>The visual loss in quality (as seen here in the </a:t>
            </a:r>
            <a:r>
              <a:rPr lang="en-US" dirty="0" smtClean="0"/>
              <a:t>slide from the left to the right)  </a:t>
            </a:r>
            <a:r>
              <a:rPr lang="en-US" dirty="0"/>
              <a:t>is due to the quantization of the transform coefficients</a:t>
            </a:r>
            <a:r>
              <a:rPr lang="en-US" dirty="0" smtClean="0"/>
              <a:t>. This is controlled by the Quantization Parameter (QP)</a:t>
            </a:r>
          </a:p>
        </p:txBody>
      </p:sp>
      <p:sp>
        <p:nvSpPr>
          <p:cNvPr id="4" name="Header Placeholder 3"/>
          <p:cNvSpPr>
            <a:spLocks noGrp="1"/>
          </p:cNvSpPr>
          <p:nvPr>
            <p:ph type="hdr" sz="quarter" idx="10"/>
          </p:nvPr>
        </p:nvSpPr>
        <p:spPr/>
        <p:txBody>
          <a:bodyPr/>
          <a:lstStyle/>
          <a:p>
            <a:pPr>
              <a:defRPr/>
            </a:pPr>
            <a:endParaRPr lang="de-DE"/>
          </a:p>
        </p:txBody>
      </p:sp>
      <p:sp>
        <p:nvSpPr>
          <p:cNvPr id="5" name="Date Placeholder 4"/>
          <p:cNvSpPr>
            <a:spLocks noGrp="1"/>
          </p:cNvSpPr>
          <p:nvPr>
            <p:ph type="dt" idx="11"/>
          </p:nvPr>
        </p:nvSpPr>
        <p:spPr/>
        <p:txBody>
          <a:bodyPr/>
          <a:lstStyle/>
          <a:p>
            <a:pPr>
              <a:defRPr/>
            </a:pPr>
            <a:r>
              <a:rPr lang="de-DE" smtClean="0"/>
              <a:t>Datum</a:t>
            </a:r>
            <a:endParaRPr lang="de-DE"/>
          </a:p>
        </p:txBody>
      </p:sp>
      <p:sp>
        <p:nvSpPr>
          <p:cNvPr id="6" name="Footer Placeholder 5"/>
          <p:cNvSpPr>
            <a:spLocks noGrp="1"/>
          </p:cNvSpPr>
          <p:nvPr>
            <p:ph type="ftr" sz="quarter" idx="12"/>
          </p:nvPr>
        </p:nvSpPr>
        <p:spPr/>
        <p:txBody>
          <a:bodyPr/>
          <a:lstStyle/>
          <a:p>
            <a:pPr>
              <a:defRPr/>
            </a:pPr>
            <a:endParaRPr lang="de-DE"/>
          </a:p>
        </p:txBody>
      </p:sp>
      <p:sp>
        <p:nvSpPr>
          <p:cNvPr id="7" name="Slide Number Placeholder 6"/>
          <p:cNvSpPr>
            <a:spLocks noGrp="1"/>
          </p:cNvSpPr>
          <p:nvPr>
            <p:ph type="sldNum" sz="quarter" idx="13"/>
          </p:nvPr>
        </p:nvSpPr>
        <p:spPr/>
        <p:txBody>
          <a:bodyPr/>
          <a:lstStyle/>
          <a:p>
            <a:pPr>
              <a:defRPr/>
            </a:pPr>
            <a:fld id="{8B1FCAED-6BB9-4343-9CA8-3C0F79E9015A}" type="slidenum">
              <a:rPr lang="de-DE" smtClean="0"/>
              <a:pPr>
                <a:defRPr/>
              </a:pPr>
              <a:t>6</a:t>
            </a:fld>
            <a:endParaRPr lang="de-DE"/>
          </a:p>
        </p:txBody>
      </p:sp>
    </p:spTree>
    <p:extLst>
      <p:ext uri="{BB962C8B-B14F-4D97-AF65-F5344CB8AC3E}">
        <p14:creationId xmlns:p14="http://schemas.microsoft.com/office/powerpoint/2010/main" val="1104052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indicated before, in a first session, we assessed the perceived quality of the distorted images traditionally as recommended by BT.500 and P.910.</a:t>
            </a:r>
          </a:p>
          <a:p>
            <a:r>
              <a:rPr lang="en-US" dirty="0" smtClean="0"/>
              <a:t> We used a 9-point scale, were</a:t>
            </a:r>
          </a:p>
          <a:p>
            <a:r>
              <a:rPr lang="en-US" dirty="0" smtClean="0"/>
              <a:t>9 indicated ‘Imperceptible’</a:t>
            </a:r>
          </a:p>
          <a:p>
            <a:r>
              <a:rPr lang="en-US" dirty="0" smtClean="0"/>
              <a:t>7 ‘perceptible, but not annoying’</a:t>
            </a:r>
          </a:p>
          <a:p>
            <a:r>
              <a:rPr lang="en-US" dirty="0" smtClean="0"/>
              <a:t>5 ‘</a:t>
            </a:r>
            <a:r>
              <a:rPr lang="en-US" dirty="0" err="1" smtClean="0"/>
              <a:t>slighly</a:t>
            </a:r>
            <a:r>
              <a:rPr lang="en-US" dirty="0" smtClean="0"/>
              <a:t> annoying’</a:t>
            </a:r>
          </a:p>
          <a:p>
            <a:r>
              <a:rPr lang="en-US" dirty="0" smtClean="0"/>
              <a:t>3 ‘annoying’</a:t>
            </a:r>
          </a:p>
          <a:p>
            <a:r>
              <a:rPr lang="en-US" dirty="0" smtClean="0"/>
              <a:t>And 1 ‘very annoying’</a:t>
            </a:r>
          </a:p>
          <a:p>
            <a:r>
              <a:rPr lang="en-US" dirty="0" smtClean="0"/>
              <a:t>For each texture we had 6 levels of distortion, resulting in 42 conditions in total, when considering the reference as well.</a:t>
            </a:r>
          </a:p>
          <a:p>
            <a:r>
              <a:rPr lang="en-US" dirty="0" smtClean="0"/>
              <a:t>The ratings of the 16 subjects in the study were to combined to the MOS values..</a:t>
            </a:r>
            <a:endParaRPr lang="en-US" dirty="0"/>
          </a:p>
          <a:p>
            <a:r>
              <a:rPr lang="en-US" dirty="0" smtClean="0"/>
              <a:t>The curve shows the MOS in dependence of the QP for the different textures.</a:t>
            </a:r>
          </a:p>
          <a:p>
            <a:r>
              <a:rPr lang="en-US" dirty="0" smtClean="0"/>
              <a:t>Note</a:t>
            </a:r>
            <a:r>
              <a:rPr lang="en-US" dirty="0"/>
              <a:t>, that a MOS=8 can be interpreted as the detection threshold.</a:t>
            </a:r>
          </a:p>
          <a:p>
            <a:endParaRPr lang="en-US" dirty="0"/>
          </a:p>
        </p:txBody>
      </p:sp>
      <p:sp>
        <p:nvSpPr>
          <p:cNvPr id="4" name="Header Placeholder 3"/>
          <p:cNvSpPr>
            <a:spLocks noGrp="1"/>
          </p:cNvSpPr>
          <p:nvPr>
            <p:ph type="hdr" sz="quarter" idx="10"/>
          </p:nvPr>
        </p:nvSpPr>
        <p:spPr/>
        <p:txBody>
          <a:bodyPr/>
          <a:lstStyle/>
          <a:p>
            <a:pPr>
              <a:defRPr/>
            </a:pPr>
            <a:endParaRPr lang="de-DE"/>
          </a:p>
        </p:txBody>
      </p:sp>
      <p:sp>
        <p:nvSpPr>
          <p:cNvPr id="5" name="Date Placeholder 4"/>
          <p:cNvSpPr>
            <a:spLocks noGrp="1"/>
          </p:cNvSpPr>
          <p:nvPr>
            <p:ph type="dt" idx="11"/>
          </p:nvPr>
        </p:nvSpPr>
        <p:spPr/>
        <p:txBody>
          <a:bodyPr/>
          <a:lstStyle/>
          <a:p>
            <a:pPr>
              <a:defRPr/>
            </a:pPr>
            <a:r>
              <a:rPr lang="de-DE" smtClean="0"/>
              <a:t>Datum</a:t>
            </a:r>
            <a:endParaRPr lang="de-DE"/>
          </a:p>
        </p:txBody>
      </p:sp>
      <p:sp>
        <p:nvSpPr>
          <p:cNvPr id="6" name="Footer Placeholder 5"/>
          <p:cNvSpPr>
            <a:spLocks noGrp="1"/>
          </p:cNvSpPr>
          <p:nvPr>
            <p:ph type="ftr" sz="quarter" idx="12"/>
          </p:nvPr>
        </p:nvSpPr>
        <p:spPr/>
        <p:txBody>
          <a:bodyPr/>
          <a:lstStyle/>
          <a:p>
            <a:pPr>
              <a:defRPr/>
            </a:pPr>
            <a:endParaRPr lang="de-DE"/>
          </a:p>
        </p:txBody>
      </p:sp>
      <p:sp>
        <p:nvSpPr>
          <p:cNvPr id="7" name="Slide Number Placeholder 6"/>
          <p:cNvSpPr>
            <a:spLocks noGrp="1"/>
          </p:cNvSpPr>
          <p:nvPr>
            <p:ph type="sldNum" sz="quarter" idx="13"/>
          </p:nvPr>
        </p:nvSpPr>
        <p:spPr/>
        <p:txBody>
          <a:bodyPr/>
          <a:lstStyle/>
          <a:p>
            <a:pPr>
              <a:defRPr/>
            </a:pPr>
            <a:fld id="{8B1FCAED-6BB9-4343-9CA8-3C0F79E9015A}" type="slidenum">
              <a:rPr lang="de-DE" smtClean="0"/>
              <a:pPr>
                <a:defRPr/>
              </a:pPr>
              <a:t>7</a:t>
            </a:fld>
            <a:endParaRPr lang="de-DE"/>
          </a:p>
        </p:txBody>
      </p:sp>
    </p:spTree>
    <p:extLst>
      <p:ext uri="{BB962C8B-B14F-4D97-AF65-F5344CB8AC3E}">
        <p14:creationId xmlns:p14="http://schemas.microsoft.com/office/powerpoint/2010/main" val="3782355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7345" y="4343400"/>
            <a:ext cx="5486400" cy="4114800"/>
          </a:xfrm>
        </p:spPr>
        <p:txBody>
          <a:bodyPr/>
          <a:lstStyle/>
          <a:p>
            <a:r>
              <a:rPr lang="en-US" dirty="0" smtClean="0"/>
              <a:t>Before I dive into  talking about the EEG part of the study, here is an image that may give you some impression about the general EEG setup </a:t>
            </a:r>
          </a:p>
          <a:p>
            <a:r>
              <a:rPr lang="en-US" dirty="0" smtClean="0"/>
              <a:t>So, in a EEG study, addressing vision, </a:t>
            </a:r>
            <a:r>
              <a:rPr lang="en-US" dirty="0"/>
              <a:t>t</a:t>
            </a:r>
            <a:r>
              <a:rPr lang="en-US" dirty="0" smtClean="0"/>
              <a:t>he subject sits In from of a display, is asked to look at the stimulus while his or her EEG signal is measured by electrodes placed on the scalp.</a:t>
            </a:r>
            <a:endParaRPr lang="en-US" dirty="0"/>
          </a:p>
        </p:txBody>
      </p:sp>
      <p:sp>
        <p:nvSpPr>
          <p:cNvPr id="4" name="Header Placeholder 3"/>
          <p:cNvSpPr>
            <a:spLocks noGrp="1"/>
          </p:cNvSpPr>
          <p:nvPr>
            <p:ph type="hdr" sz="quarter" idx="10"/>
          </p:nvPr>
        </p:nvSpPr>
        <p:spPr/>
        <p:txBody>
          <a:bodyPr/>
          <a:lstStyle/>
          <a:p>
            <a:pPr>
              <a:defRPr/>
            </a:pPr>
            <a:endParaRPr lang="de-DE"/>
          </a:p>
        </p:txBody>
      </p:sp>
      <p:sp>
        <p:nvSpPr>
          <p:cNvPr id="5" name="Date Placeholder 4"/>
          <p:cNvSpPr>
            <a:spLocks noGrp="1"/>
          </p:cNvSpPr>
          <p:nvPr>
            <p:ph type="dt" idx="11"/>
          </p:nvPr>
        </p:nvSpPr>
        <p:spPr/>
        <p:txBody>
          <a:bodyPr/>
          <a:lstStyle/>
          <a:p>
            <a:pPr>
              <a:defRPr/>
            </a:pPr>
            <a:r>
              <a:rPr lang="de-DE" smtClean="0"/>
              <a:t>Datum</a:t>
            </a:r>
            <a:endParaRPr lang="de-DE"/>
          </a:p>
        </p:txBody>
      </p:sp>
      <p:sp>
        <p:nvSpPr>
          <p:cNvPr id="6" name="Footer Placeholder 5"/>
          <p:cNvSpPr>
            <a:spLocks noGrp="1"/>
          </p:cNvSpPr>
          <p:nvPr>
            <p:ph type="ftr" sz="quarter" idx="12"/>
          </p:nvPr>
        </p:nvSpPr>
        <p:spPr/>
        <p:txBody>
          <a:bodyPr/>
          <a:lstStyle/>
          <a:p>
            <a:pPr>
              <a:defRPr/>
            </a:pPr>
            <a:endParaRPr lang="de-DE"/>
          </a:p>
        </p:txBody>
      </p:sp>
      <p:sp>
        <p:nvSpPr>
          <p:cNvPr id="7" name="Slide Number Placeholder 6"/>
          <p:cNvSpPr>
            <a:spLocks noGrp="1"/>
          </p:cNvSpPr>
          <p:nvPr>
            <p:ph type="sldNum" sz="quarter" idx="13"/>
          </p:nvPr>
        </p:nvSpPr>
        <p:spPr/>
        <p:txBody>
          <a:bodyPr/>
          <a:lstStyle/>
          <a:p>
            <a:pPr>
              <a:defRPr/>
            </a:pPr>
            <a:fld id="{8B1FCAED-6BB9-4343-9CA8-3C0F79E9015A}" type="slidenum">
              <a:rPr lang="de-DE" smtClean="0"/>
              <a:pPr>
                <a:defRPr/>
              </a:pPr>
              <a:t>8</a:t>
            </a:fld>
            <a:endParaRPr lang="de-DE"/>
          </a:p>
        </p:txBody>
      </p:sp>
    </p:spTree>
    <p:extLst>
      <p:ext uri="{BB962C8B-B14F-4D97-AF65-F5344CB8AC3E}">
        <p14:creationId xmlns:p14="http://schemas.microsoft.com/office/powerpoint/2010/main" val="3908713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7345" y="4343400"/>
            <a:ext cx="5486400" cy="4114800"/>
          </a:xfrm>
        </p:spPr>
        <p:txBody>
          <a:bodyPr/>
          <a:lstStyle/>
          <a:p>
            <a:r>
              <a:rPr lang="en-US" dirty="0"/>
              <a:t>When we talk about the EEG signal, we </a:t>
            </a:r>
            <a:r>
              <a:rPr lang="en-US" dirty="0" smtClean="0"/>
              <a:t> mostly talk </a:t>
            </a:r>
            <a:r>
              <a:rPr lang="en-US" dirty="0"/>
              <a:t>about Evoked Potential. Evoked Potentials are stereotypic changes of the electrical activity measured on the </a:t>
            </a:r>
            <a:r>
              <a:rPr lang="en-US" dirty="0" smtClean="0"/>
              <a:t>scalp. Usually, evoked potentials are time locked to the stimulus presentation.</a:t>
            </a:r>
          </a:p>
          <a:p>
            <a:r>
              <a:rPr lang="en-US" dirty="0" smtClean="0"/>
              <a:t>A prototypical topology of electrodes for EEG studies is shown here on the right hand side, where the small triangle on the top represents the position of the nose and the circle indicate the electrode positions.</a:t>
            </a:r>
            <a:endParaRPr lang="en-US" dirty="0"/>
          </a:p>
        </p:txBody>
      </p:sp>
      <p:sp>
        <p:nvSpPr>
          <p:cNvPr id="4" name="Header Placeholder 3"/>
          <p:cNvSpPr>
            <a:spLocks noGrp="1"/>
          </p:cNvSpPr>
          <p:nvPr>
            <p:ph type="hdr" sz="quarter" idx="10"/>
          </p:nvPr>
        </p:nvSpPr>
        <p:spPr/>
        <p:txBody>
          <a:bodyPr/>
          <a:lstStyle/>
          <a:p>
            <a:pPr>
              <a:defRPr/>
            </a:pPr>
            <a:endParaRPr lang="de-DE"/>
          </a:p>
        </p:txBody>
      </p:sp>
      <p:sp>
        <p:nvSpPr>
          <p:cNvPr id="5" name="Date Placeholder 4"/>
          <p:cNvSpPr>
            <a:spLocks noGrp="1"/>
          </p:cNvSpPr>
          <p:nvPr>
            <p:ph type="dt" idx="11"/>
          </p:nvPr>
        </p:nvSpPr>
        <p:spPr/>
        <p:txBody>
          <a:bodyPr/>
          <a:lstStyle/>
          <a:p>
            <a:pPr>
              <a:defRPr/>
            </a:pPr>
            <a:r>
              <a:rPr lang="de-DE" smtClean="0"/>
              <a:t>Datum</a:t>
            </a:r>
            <a:endParaRPr lang="de-DE"/>
          </a:p>
        </p:txBody>
      </p:sp>
      <p:sp>
        <p:nvSpPr>
          <p:cNvPr id="6" name="Footer Placeholder 5"/>
          <p:cNvSpPr>
            <a:spLocks noGrp="1"/>
          </p:cNvSpPr>
          <p:nvPr>
            <p:ph type="ftr" sz="quarter" idx="12"/>
          </p:nvPr>
        </p:nvSpPr>
        <p:spPr/>
        <p:txBody>
          <a:bodyPr/>
          <a:lstStyle/>
          <a:p>
            <a:pPr>
              <a:defRPr/>
            </a:pPr>
            <a:endParaRPr lang="de-DE"/>
          </a:p>
        </p:txBody>
      </p:sp>
      <p:sp>
        <p:nvSpPr>
          <p:cNvPr id="7" name="Slide Number Placeholder 6"/>
          <p:cNvSpPr>
            <a:spLocks noGrp="1"/>
          </p:cNvSpPr>
          <p:nvPr>
            <p:ph type="sldNum" sz="quarter" idx="13"/>
          </p:nvPr>
        </p:nvSpPr>
        <p:spPr/>
        <p:txBody>
          <a:bodyPr/>
          <a:lstStyle/>
          <a:p>
            <a:pPr>
              <a:defRPr/>
            </a:pPr>
            <a:fld id="{8B1FCAED-6BB9-4343-9CA8-3C0F79E9015A}" type="slidenum">
              <a:rPr lang="de-DE" smtClean="0"/>
              <a:pPr>
                <a:defRPr/>
              </a:pPr>
              <a:t>9</a:t>
            </a:fld>
            <a:endParaRPr lang="de-DE"/>
          </a:p>
        </p:txBody>
      </p:sp>
    </p:spTree>
    <p:extLst>
      <p:ext uri="{BB962C8B-B14F-4D97-AF65-F5344CB8AC3E}">
        <p14:creationId xmlns:p14="http://schemas.microsoft.com/office/powerpoint/2010/main" val="39087139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png"/><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1" Type="http://schemas.openxmlformats.org/officeDocument/2006/relationships/slideMaster" Target="../slideMasters/slideMaster3.xml"/><Relationship Id="rId2" Type="http://schemas.openxmlformats.org/officeDocument/2006/relationships/image" Target="../media/image1.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png"/><Relationship Id="rId1" Type="http://schemas.openxmlformats.org/officeDocument/2006/relationships/slideMaster" Target="../slideMasters/slideMaster3.xml"/><Relationship Id="rId2"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1" Type="http://schemas.openxmlformats.org/officeDocument/2006/relationships/slideMaster" Target="../slideMasters/slideMaster4.xml"/><Relationship Id="rId2" Type="http://schemas.openxmlformats.org/officeDocument/2006/relationships/image" Target="../media/image1.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png"/><Relationship Id="rId1" Type="http://schemas.openxmlformats.org/officeDocument/2006/relationships/slideMaster" Target="../slideMasters/slideMaster4.xml"/><Relationship Id="rId2" Type="http://schemas.openxmlformats.org/officeDocument/2006/relationships/image" Target="../media/image3.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6.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1" Type="http://schemas.openxmlformats.org/officeDocument/2006/relationships/slideMaster" Target="../slideMasters/slideMaster5.xml"/><Relationship Id="rId2" Type="http://schemas.openxmlformats.org/officeDocument/2006/relationships/image" Target="../media/image1.jpe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png"/><Relationship Id="rId1" Type="http://schemas.openxmlformats.org/officeDocument/2006/relationships/slideMaster" Target="../slideMasters/slideMaster5.xml"/><Relationship Id="rId2" Type="http://schemas.openxmlformats.org/officeDocument/2006/relationships/image" Target="../media/image3.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6.jpe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1" Type="http://schemas.openxmlformats.org/officeDocument/2006/relationships/slideMaster" Target="../slideMasters/slideMaster6.xml"/><Relationship Id="rId2" Type="http://schemas.openxmlformats.org/officeDocument/2006/relationships/image" Target="../media/image1.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png"/><Relationship Id="rId1" Type="http://schemas.openxmlformats.org/officeDocument/2006/relationships/slideMaster" Target="../slideMasters/slideMaster6.xml"/><Relationship Id="rId2" Type="http://schemas.openxmlformats.org/officeDocument/2006/relationships/image" Target="../media/image3.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6.jpe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1" Type="http://schemas.openxmlformats.org/officeDocument/2006/relationships/slideMaster" Target="../slideMasters/slideMaster7.xml"/><Relationship Id="rId2" Type="http://schemas.openxmlformats.org/officeDocument/2006/relationships/image" Target="../media/image1.jpe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png"/><Relationship Id="rId1" Type="http://schemas.openxmlformats.org/officeDocument/2006/relationships/slideMaster" Target="../slideMasters/slideMaster7.xml"/><Relationship Id="rId2" Type="http://schemas.openxmlformats.org/officeDocument/2006/relationships/image" Target="../media/image3.jpe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 Id="rId3" Type="http://schemas.openxmlformats.org/officeDocument/2006/relationships/image" Target="../media/image6.jpe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1" Type="http://schemas.openxmlformats.org/officeDocument/2006/relationships/slideMaster" Target="../slideMasters/slideMaster8.xml"/><Relationship Id="rId2" Type="http://schemas.openxmlformats.org/officeDocument/2006/relationships/image" Target="../media/image1.jpe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png"/><Relationship Id="rId1" Type="http://schemas.openxmlformats.org/officeDocument/2006/relationships/slideMaster" Target="../slideMasters/slideMaster8.xml"/><Relationship Id="rId2"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 Id="rId3"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HI Titel">
    <p:spTree>
      <p:nvGrpSpPr>
        <p:cNvPr id="1" name=""/>
        <p:cNvGrpSpPr/>
        <p:nvPr/>
      </p:nvGrpSpPr>
      <p:grpSpPr>
        <a:xfrm>
          <a:off x="0" y="0"/>
          <a:ext cx="0" cy="0"/>
          <a:chOff x="0" y="0"/>
          <a:chExt cx="0" cy="0"/>
        </a:xfrm>
      </p:grpSpPr>
      <p:pic>
        <p:nvPicPr>
          <p:cNvPr id="23" name="Bildplatzhalter 10" descr="image_title_3b.jpg"/>
          <p:cNvPicPr>
            <a:picLocks noChangeAspect="1"/>
          </p:cNvPicPr>
          <p:nvPr userDrawn="1"/>
        </p:nvPicPr>
        <p:blipFill>
          <a:blip r:embed="rId2" cstate="print"/>
          <a:srcRect l="2715" r="2715"/>
          <a:stretch>
            <a:fillRect/>
          </a:stretch>
        </p:blipFill>
        <p:spPr bwMode="auto">
          <a:xfrm>
            <a:off x="6103144" y="3626644"/>
            <a:ext cx="3040856" cy="2520155"/>
          </a:xfrm>
          <a:prstGeom prst="rect">
            <a:avLst/>
          </a:prstGeom>
          <a:noFill/>
          <a:ln w="9525">
            <a:noFill/>
            <a:miter lim="800000"/>
            <a:headEnd/>
            <a:tailEnd/>
          </a:ln>
        </p:spPr>
      </p:pic>
      <p:pic>
        <p:nvPicPr>
          <p:cNvPr id="25" name="Bildplatzhalter 9" descr="image_title_2a.jpg"/>
          <p:cNvPicPr>
            <a:picLocks noChangeAspect="1"/>
          </p:cNvPicPr>
          <p:nvPr userDrawn="1"/>
        </p:nvPicPr>
        <p:blipFill>
          <a:blip r:embed="rId3" cstate="print"/>
          <a:srcRect l="2715" r="2715"/>
          <a:stretch>
            <a:fillRect/>
          </a:stretch>
        </p:blipFill>
        <p:spPr bwMode="auto">
          <a:xfrm>
            <a:off x="3042000" y="3626644"/>
            <a:ext cx="3060000" cy="2520155"/>
          </a:xfrm>
          <a:prstGeom prst="rect">
            <a:avLst/>
          </a:prstGeom>
          <a:noFill/>
          <a:ln w="9525">
            <a:noFill/>
            <a:miter lim="800000"/>
            <a:headEnd/>
            <a:tailEnd/>
          </a:ln>
        </p:spPr>
      </p:pic>
      <p:pic>
        <p:nvPicPr>
          <p:cNvPr id="26" name="Bildplatzhalter 14" descr="image_title_1a.jpg"/>
          <p:cNvPicPr>
            <a:picLocks noChangeAspect="1"/>
          </p:cNvPicPr>
          <p:nvPr userDrawn="1"/>
        </p:nvPicPr>
        <p:blipFill>
          <a:blip r:embed="rId4" cstate="print"/>
          <a:srcRect l="2715" r="2715"/>
          <a:stretch>
            <a:fillRect/>
          </a:stretch>
        </p:blipFill>
        <p:spPr bwMode="auto">
          <a:xfrm>
            <a:off x="0" y="3626644"/>
            <a:ext cx="3040856" cy="2520155"/>
          </a:xfrm>
          <a:prstGeom prst="rect">
            <a:avLst/>
          </a:prstGeom>
          <a:noFill/>
          <a:ln w="9525">
            <a:noFill/>
            <a:miter lim="800000"/>
            <a:headEnd/>
            <a:tailEnd/>
          </a:ln>
        </p:spPr>
      </p:pic>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5" cstate="print"/>
          <a:srcRect/>
          <a:stretch>
            <a:fillRect/>
          </a:stretch>
        </p:blipFill>
        <p:spPr bwMode="auto">
          <a:xfrm>
            <a:off x="161925" y="203200"/>
            <a:ext cx="2439988" cy="511175"/>
          </a:xfrm>
          <a:prstGeom prst="rect">
            <a:avLst/>
          </a:prstGeom>
          <a:noFill/>
          <a:ln w="9525">
            <a:noFill/>
            <a:miter lim="800000"/>
            <a:headEnd/>
            <a:tailEnd/>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9AA28EF4-0097-47F9-A299-F065B00E71E4}" type="datetime1">
              <a:rPr lang="de-DE" smtClean="0"/>
              <a:pPr>
                <a:defRPr/>
              </a:pPr>
              <a:t>03/03/16</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a:t>
            </a:fld>
            <a:endParaRPr lang="de-DE"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3786190"/>
            <a:ext cx="5975350" cy="2143140"/>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D5168B56-A4B4-4CD8-8F5C-6F8979827332}" type="datetime1">
              <a:rPr lang="de-DE" smtClean="0"/>
              <a:pPr>
                <a:defRPr/>
              </a:pPr>
              <a:t>03/03/16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dirty="0" err="1"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32" name="Bildplatzhalter 15"/>
          <p:cNvSpPr>
            <a:spLocks noGrp="1"/>
          </p:cNvSpPr>
          <p:nvPr>
            <p:ph type="pic" sz="quarter" idx="26"/>
          </p:nvPr>
        </p:nvSpPr>
        <p:spPr>
          <a:xfrm>
            <a:off x="468312" y="1412875"/>
            <a:ext cx="2898000" cy="2232026"/>
          </a:xfrm>
        </p:spPr>
        <p:txBody>
          <a:bodyPr/>
          <a:lstStyle/>
          <a:p>
            <a:endParaRPr lang="de-DE"/>
          </a:p>
        </p:txBody>
      </p:sp>
      <p:sp>
        <p:nvSpPr>
          <p:cNvPr id="34" name="Bildplatzhalter 15"/>
          <p:cNvSpPr>
            <a:spLocks noGrp="1"/>
          </p:cNvSpPr>
          <p:nvPr>
            <p:ph type="pic" sz="quarter" idx="27"/>
          </p:nvPr>
        </p:nvSpPr>
        <p:spPr>
          <a:xfrm>
            <a:off x="3545663" y="1412874"/>
            <a:ext cx="2898000" cy="2232026"/>
          </a:xfrm>
        </p:spPr>
        <p:txBody>
          <a:bodyPr/>
          <a:lstStyle/>
          <a:p>
            <a:endParaRPr lang="de-DE"/>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0C3E9804-9CC1-4F9B-9D45-89F7178F9669}" type="datetime1">
              <a:rPr lang="de-DE" smtClean="0"/>
              <a:pPr>
                <a:defRPr/>
              </a:pPr>
              <a:t>03/03/16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9" name="Rechteck 18"/>
          <p:cNvSpPr/>
          <p:nvPr userDrawn="1"/>
        </p:nvSpPr>
        <p:spPr>
          <a:xfrm>
            <a:off x="6609134" y="1928802"/>
            <a:ext cx="2355479" cy="1138773"/>
          </a:xfrm>
          <a:prstGeom prst="rect">
            <a:avLst/>
          </a:prstGeom>
        </p:spPr>
        <p:txBody>
          <a:bodyPr wrap="square" lIns="0" tIns="0" rIns="0" bIns="0">
            <a:spAutoFit/>
          </a:bodyPr>
          <a:lstStyle/>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Einsteinufer 37</a:t>
            </a:r>
            <a:b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b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10587 Berlin, Germany</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Phone +49 30 31002-0</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www.hhi.fraunhofer.de</a:t>
            </a:r>
            <a:endParaRPr kumimoji="0" lang="de-DE" sz="16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2" name="Rechteck 21"/>
          <p:cNvSpPr/>
          <p:nvPr userDrawn="1"/>
        </p:nvSpPr>
        <p:spPr>
          <a:xfrm>
            <a:off x="468312" y="360000"/>
            <a:ext cx="5746762" cy="369332"/>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Be our Guest – become a Partner</a:t>
            </a:r>
            <a:endParaRPr kumimoji="0" lang="de-DE" sz="2400" b="1"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4" name="Rechteck 23"/>
          <p:cNvSpPr/>
          <p:nvPr userDrawn="1"/>
        </p:nvSpPr>
        <p:spPr>
          <a:xfrm>
            <a:off x="468313" y="1412875"/>
            <a:ext cx="5975350" cy="307777"/>
          </a:xfrm>
          <a:prstGeom prst="rect">
            <a:avLst/>
          </a:prstGeom>
        </p:spPr>
        <p:txBody>
          <a:bodyPr wrap="square" lIns="0" tIns="0" rIns="0" bIns="0">
            <a:spAutoFit/>
          </a:bodyPr>
          <a:lstStyle/>
          <a:p>
            <a:pPr marL="263525" marR="0" lvl="1" indent="-2635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20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The Fraunhofer Heinrich Hertz Institute</a:t>
            </a:r>
            <a:endParaRPr kumimoji="0" lang="de-DE" sz="20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pic>
        <p:nvPicPr>
          <p:cNvPr id="25" name="Grafik 24" descr="Abschlussbildjpg.jpg"/>
          <p:cNvPicPr>
            <a:picLocks noChangeAspect="1"/>
          </p:cNvPicPr>
          <p:nvPr userDrawn="1"/>
        </p:nvPicPr>
        <p:blipFill>
          <a:blip r:embed="rId3" cstate="print"/>
          <a:stretch>
            <a:fillRect/>
          </a:stretch>
        </p:blipFill>
        <p:spPr>
          <a:xfrm>
            <a:off x="468313" y="2000240"/>
            <a:ext cx="5675323" cy="382679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HI Titel">
    <p:spTree>
      <p:nvGrpSpPr>
        <p:cNvPr id="1" name=""/>
        <p:cNvGrpSpPr/>
        <p:nvPr/>
      </p:nvGrpSpPr>
      <p:grpSpPr>
        <a:xfrm>
          <a:off x="0" y="0"/>
          <a:ext cx="0" cy="0"/>
          <a:chOff x="0" y="0"/>
          <a:chExt cx="0" cy="0"/>
        </a:xfrm>
      </p:grpSpPr>
      <p:pic>
        <p:nvPicPr>
          <p:cNvPr id="23" name="Bildplatzhalter 10" descr="image_title_3b.jpg"/>
          <p:cNvPicPr>
            <a:picLocks noChangeAspect="1"/>
          </p:cNvPicPr>
          <p:nvPr userDrawn="1"/>
        </p:nvPicPr>
        <p:blipFill>
          <a:blip r:embed="rId2" cstate="print"/>
          <a:srcRect l="2715" r="2715"/>
          <a:stretch>
            <a:fillRect/>
          </a:stretch>
        </p:blipFill>
        <p:spPr bwMode="auto">
          <a:xfrm>
            <a:off x="6103144" y="3626644"/>
            <a:ext cx="3040856" cy="2520155"/>
          </a:xfrm>
          <a:prstGeom prst="rect">
            <a:avLst/>
          </a:prstGeom>
          <a:noFill/>
          <a:ln w="9525">
            <a:noFill/>
            <a:miter lim="800000"/>
            <a:headEnd/>
            <a:tailEnd/>
          </a:ln>
        </p:spPr>
      </p:pic>
      <p:pic>
        <p:nvPicPr>
          <p:cNvPr id="25" name="Bildplatzhalter 9" descr="image_title_2a.jpg"/>
          <p:cNvPicPr>
            <a:picLocks noChangeAspect="1"/>
          </p:cNvPicPr>
          <p:nvPr userDrawn="1"/>
        </p:nvPicPr>
        <p:blipFill>
          <a:blip r:embed="rId3" cstate="print"/>
          <a:srcRect l="2715" r="2715"/>
          <a:stretch>
            <a:fillRect/>
          </a:stretch>
        </p:blipFill>
        <p:spPr bwMode="auto">
          <a:xfrm>
            <a:off x="3042000" y="3626644"/>
            <a:ext cx="3060000" cy="2520155"/>
          </a:xfrm>
          <a:prstGeom prst="rect">
            <a:avLst/>
          </a:prstGeom>
          <a:noFill/>
          <a:ln w="9525">
            <a:noFill/>
            <a:miter lim="800000"/>
            <a:headEnd/>
            <a:tailEnd/>
          </a:ln>
        </p:spPr>
      </p:pic>
      <p:pic>
        <p:nvPicPr>
          <p:cNvPr id="26" name="Bildplatzhalter 14" descr="image_title_1a.jpg"/>
          <p:cNvPicPr>
            <a:picLocks noChangeAspect="1"/>
          </p:cNvPicPr>
          <p:nvPr userDrawn="1"/>
        </p:nvPicPr>
        <p:blipFill>
          <a:blip r:embed="rId4" cstate="print"/>
          <a:srcRect l="2715" r="2715"/>
          <a:stretch>
            <a:fillRect/>
          </a:stretch>
        </p:blipFill>
        <p:spPr bwMode="auto">
          <a:xfrm>
            <a:off x="0" y="3626644"/>
            <a:ext cx="3040856" cy="2520155"/>
          </a:xfrm>
          <a:prstGeom prst="rect">
            <a:avLst/>
          </a:prstGeom>
          <a:noFill/>
          <a:ln w="9525">
            <a:noFill/>
            <a:miter lim="800000"/>
            <a:headEnd/>
            <a:tailEnd/>
          </a:ln>
        </p:spPr>
      </p:pic>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5" cstate="print"/>
          <a:srcRect/>
          <a:stretch>
            <a:fillRect/>
          </a:stretch>
        </p:blipFill>
        <p:spPr bwMode="auto">
          <a:xfrm>
            <a:off x="161925" y="203200"/>
            <a:ext cx="2439988" cy="511175"/>
          </a:xfrm>
          <a:prstGeom prst="rect">
            <a:avLst/>
          </a:prstGeom>
          <a:noFill/>
          <a:ln w="9525">
            <a:noFill/>
            <a:miter lim="800000"/>
            <a:headEnd/>
            <a:tailEnd/>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791CFA4F-9B20-4408-8824-ED143371751E}" type="datetime1">
              <a:rPr lang="de-DE" smtClean="0"/>
              <a:pPr>
                <a:defRPr/>
              </a:pPr>
              <a:t>03/03/16</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a:t>
            </a:fld>
            <a:endParaRPr lang="de-DE" dirty="0"/>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HHI Titel">
    <p:spTree>
      <p:nvGrpSpPr>
        <p:cNvPr id="1" name=""/>
        <p:cNvGrpSpPr/>
        <p:nvPr/>
      </p:nvGrpSpPr>
      <p:grpSpPr>
        <a:xfrm>
          <a:off x="0" y="0"/>
          <a:ext cx="0" cy="0"/>
          <a:chOff x="0" y="0"/>
          <a:chExt cx="0" cy="0"/>
        </a:xfrm>
      </p:grpSpPr>
      <p:pic>
        <p:nvPicPr>
          <p:cNvPr id="23" name="Bildplatzhalter 14" descr="image_title_1a.jpg"/>
          <p:cNvPicPr>
            <a:picLocks noChangeAspect="1"/>
          </p:cNvPicPr>
          <p:nvPr userDrawn="1"/>
        </p:nvPicPr>
        <p:blipFill>
          <a:blip r:embed="rId2" cstate="print"/>
          <a:srcRect l="2715" r="2715"/>
          <a:stretch>
            <a:fillRect/>
          </a:stretch>
        </p:blipFill>
        <p:spPr bwMode="auto">
          <a:xfrm>
            <a:off x="0" y="3626644"/>
            <a:ext cx="3040856" cy="2520155"/>
          </a:xfrm>
          <a:prstGeom prst="rect">
            <a:avLst/>
          </a:prstGeom>
          <a:noFill/>
          <a:ln w="9525">
            <a:noFill/>
            <a:miter lim="800000"/>
            <a:headEnd/>
            <a:tailEnd/>
          </a:ln>
        </p:spPr>
      </p:pic>
      <p:pic>
        <p:nvPicPr>
          <p:cNvPr id="24" name="Bildplatzhalter 10" descr="image_title_3b.jpg"/>
          <p:cNvPicPr>
            <a:picLocks noChangeAspect="1"/>
          </p:cNvPicPr>
          <p:nvPr userDrawn="1"/>
        </p:nvPicPr>
        <p:blipFill>
          <a:blip r:embed="rId3" cstate="print"/>
          <a:srcRect l="2715" r="2715"/>
          <a:stretch>
            <a:fillRect/>
          </a:stretch>
        </p:blipFill>
        <p:spPr bwMode="auto">
          <a:xfrm>
            <a:off x="6103144" y="3626644"/>
            <a:ext cx="3040856" cy="2520155"/>
          </a:xfrm>
          <a:prstGeom prst="rect">
            <a:avLst/>
          </a:prstGeom>
          <a:noFill/>
          <a:ln w="9525">
            <a:noFill/>
            <a:miter lim="800000"/>
            <a:headEnd/>
            <a:tailEnd/>
          </a:ln>
        </p:spPr>
      </p:pic>
      <p:sp>
        <p:nvSpPr>
          <p:cNvPr id="25" name="Bildplatzhalter 22"/>
          <p:cNvSpPr>
            <a:spLocks noGrp="1"/>
          </p:cNvSpPr>
          <p:nvPr>
            <p:ph type="pic" sz="quarter" idx="24"/>
          </p:nvPr>
        </p:nvSpPr>
        <p:spPr>
          <a:xfrm>
            <a:off x="3042000" y="3626645"/>
            <a:ext cx="3060000" cy="2512218"/>
          </a:xfrm>
        </p:spPr>
        <p:txBody>
          <a:bodyPr/>
          <a:lstStyle>
            <a:lvl1pPr>
              <a:defRPr>
                <a:latin typeface="Arial" pitchFamily="34" charset="0"/>
                <a:cs typeface="Arial" pitchFamily="34" charset="0"/>
              </a:defRPr>
            </a:lvl1pPr>
          </a:lstStyle>
          <a:p>
            <a:endParaRPr lang="de-DE"/>
          </a:p>
        </p:txBody>
      </p:sp>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1244"/>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4" cstate="print"/>
          <a:stretch>
            <a:fillRect/>
          </a:stretch>
        </p:blipFill>
        <p:spPr bwMode="auto">
          <a:xfrm>
            <a:off x="161925" y="203200"/>
            <a:ext cx="2439903" cy="511257"/>
          </a:xfrm>
          <a:prstGeom prst="rect">
            <a:avLst/>
          </a:prstGeom>
          <a:noFill/>
          <a:ln>
            <a:noFill/>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5488D79A-61A0-4EE0-BEE3-47EF454618E9}" type="datetime1">
              <a:rPr lang="de-DE" smtClean="0"/>
              <a:pPr>
                <a:defRPr/>
              </a:pPr>
              <a:t>03/03/16</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a:t>
            </a:fld>
            <a:endParaRPr lang="de-D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265113" marR="0" indent="184150" algn="l"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138"/>
            <a:ext cx="5760000" cy="360000"/>
          </a:xfrm>
          <a:prstGeom prst="rect">
            <a:avLst/>
          </a:prstGeom>
        </p:spPr>
        <p:txBody>
          <a:bodyPr vert="horz" wrap="none" lIns="0" tIns="0" rIns="0" bIns="0" rtlCol="0" anchor="b" anchorCtr="0">
            <a:noAutofit/>
          </a:bodyPr>
          <a:lstStyle>
            <a:lvl1pPr>
              <a:defRPr lang="de-DE" sz="2400" dirty="0">
                <a:latin typeface="Arial" pitchFamily="34" charset="0"/>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C334472D-5BBC-450D-B56F-1D2AF9CB4567}" type="datetime1">
              <a:rPr lang="de-DE" smtClean="0"/>
              <a:pPr>
                <a:defRPr/>
              </a:pPr>
              <a:t>03/03/16</a:t>
            </a:fld>
            <a:endParaRPr lang="de-DE" dirty="0"/>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B8DE37A0-4F5C-429F-BC73-C0699AB2A795}" type="datetime1">
              <a:rPr lang="de-DE" smtClean="0"/>
              <a:pPr>
                <a:defRPr/>
              </a:pPr>
              <a:t>03/03/16</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9234C757-915C-4C25-8C9E-1AD1E9DAC425}" type="datetime1">
              <a:rPr lang="de-DE" smtClean="0"/>
              <a:pPr>
                <a:defRPr/>
              </a:pPr>
              <a:t>03/03/16</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Bildplatzhalter 15"/>
          <p:cNvSpPr>
            <a:spLocks noGrp="1"/>
          </p:cNvSpPr>
          <p:nvPr>
            <p:ph type="pic" sz="quarter" idx="28"/>
          </p:nvPr>
        </p:nvSpPr>
        <p:spPr bwMode="auto">
          <a:xfrm>
            <a:off x="6605587" y="1412875"/>
            <a:ext cx="2359025" cy="2087563"/>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8" name="Inhaltsplatzhalter 5"/>
          <p:cNvSpPr>
            <a:spLocks noGrp="1"/>
          </p:cNvSpPr>
          <p:nvPr>
            <p:ph sz="quarter" idx="11"/>
          </p:nvPr>
        </p:nvSpPr>
        <p:spPr bwMode="auto">
          <a:xfrm>
            <a:off x="6605588" y="3644900"/>
            <a:ext cx="2358412" cy="2284430"/>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00EB6A4A-7E9D-4993-A127-BEE28D451CC2}" type="datetime1">
              <a:rPr lang="de-DE" smtClean="0"/>
              <a:pPr>
                <a:defRPr/>
              </a:pPr>
              <a:t>03/03/16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Textplatzhalter 24"/>
          <p:cNvSpPr>
            <a:spLocks noGrp="1"/>
          </p:cNvSpPr>
          <p:nvPr>
            <p:ph type="body" sz="quarter" idx="21" hasCustomPrompt="1"/>
          </p:nvPr>
        </p:nvSpPr>
        <p:spPr>
          <a:xfrm>
            <a:off x="468313" y="5643578"/>
            <a:ext cx="5975350" cy="285752"/>
          </a:xfrm>
        </p:spPr>
        <p:txBody>
          <a:bodyPr/>
          <a:lstStyle>
            <a:lvl1pPr marL="0" marR="0" indent="0" algn="l" defTabSz="914400" rtl="0" eaLnBrk="0" fontAlgn="base" latinLnBrk="0" hangingPunct="0">
              <a:lnSpc>
                <a:spcPct val="100000"/>
              </a:lnSpc>
              <a:spcBef>
                <a:spcPts val="600"/>
              </a:spcBef>
              <a:spcAft>
                <a:spcPct val="0"/>
              </a:spcAft>
              <a:buClr>
                <a:srgbClr val="6D6E71"/>
              </a:buClr>
              <a:buSzPct val="80000"/>
              <a:buFont typeface="Wingdings" pitchFamily="2" charset="2"/>
              <a:buNone/>
              <a:tabLst/>
              <a:defRPr lang="de-DE" sz="1000" b="1" kern="1200" dirty="0" smtClean="0">
                <a:solidFill>
                  <a:schemeClr val="tx1"/>
                </a:solidFill>
                <a:latin typeface="Arial" charset="0"/>
                <a:ea typeface="ＭＳ Ｐゴシック" pitchFamily="34" charset="-128"/>
                <a:cs typeface="Arial" charset="0"/>
              </a:defRPr>
            </a:lvl1pPr>
            <a:lvl2pPr>
              <a:defRPr lang="de-DE" sz="1000" b="1" kern="1200" dirty="0" smtClean="0">
                <a:solidFill>
                  <a:schemeClr val="tx1"/>
                </a:solidFill>
                <a:latin typeface="Arial" charset="0"/>
                <a:ea typeface="ＭＳ Ｐゴシック" pitchFamily="34" charset="-128"/>
                <a:cs typeface="Arial" charset="0"/>
              </a:defRPr>
            </a:lvl2pPr>
            <a:lvl3pPr>
              <a:defRPr lang="de-DE" sz="1000" b="1" kern="1200" dirty="0" smtClean="0">
                <a:solidFill>
                  <a:schemeClr val="tx1"/>
                </a:solidFill>
                <a:latin typeface="Arial" charset="0"/>
                <a:ea typeface="ＭＳ Ｐゴシック" pitchFamily="34" charset="-128"/>
                <a:cs typeface="Arial" charset="0"/>
              </a:defRPr>
            </a:lvl3pPr>
            <a:lvl4pPr>
              <a:defRPr lang="de-DE" sz="1000" b="1" kern="1200" dirty="0" smtClean="0">
                <a:solidFill>
                  <a:schemeClr val="tx1"/>
                </a:solidFill>
                <a:latin typeface="Arial" charset="0"/>
                <a:ea typeface="ＭＳ Ｐゴシック" pitchFamily="34" charset="-128"/>
                <a:cs typeface="Arial" charset="0"/>
              </a:defRPr>
            </a:lvl4pPr>
            <a:lvl5pPr>
              <a:defRPr lang="de-DE" sz="1000" b="1" kern="1200" dirty="0" smtClean="0">
                <a:solidFill>
                  <a:schemeClr val="tx1"/>
                </a:solidFill>
                <a:latin typeface="Arial" charset="0"/>
                <a:ea typeface="ＭＳ Ｐゴシック" pitchFamily="34" charset="-128"/>
                <a:cs typeface="Arial" charset="0"/>
              </a:defRPr>
            </a:lvl5pPr>
          </a:lstStyle>
          <a:p>
            <a:pPr lvl="0"/>
            <a:r>
              <a:rPr lang="de-DE" dirty="0" smtClean="0"/>
              <a:t>Bildunterschrift</a:t>
            </a:r>
            <a:endParaRPr lang="de-DE" dirty="0"/>
          </a:p>
        </p:txBody>
      </p:sp>
      <p:sp>
        <p:nvSpPr>
          <p:cNvPr id="18" name="Bildplatzhalter 15"/>
          <p:cNvSpPr>
            <a:spLocks noGrp="1"/>
          </p:cNvSpPr>
          <p:nvPr>
            <p:ph type="pic" sz="quarter" idx="22"/>
          </p:nvPr>
        </p:nvSpPr>
        <p:spPr>
          <a:xfrm>
            <a:off x="468313" y="1412875"/>
            <a:ext cx="5975350" cy="4159250"/>
          </a:xfrm>
        </p:spPr>
        <p:txBody>
          <a:bodyPr/>
          <a:lstStyle/>
          <a:p>
            <a:endParaRPr lang="de-DE" dirty="0"/>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849630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428"/>
            <a:ext cx="5760000"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7378A7EF-6D5A-4D36-8435-822CB165435C}" type="datetime1">
              <a:rPr lang="de-DE" smtClean="0"/>
              <a:pPr>
                <a:defRPr/>
              </a:pPr>
              <a:t>03/03/16</a:t>
            </a:fld>
            <a:endParaRPr lang="de-DE"/>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36ACA97C-E16A-469C-9142-F296C8AF1515}" type="datetime1">
              <a:rPr lang="de-DE" smtClean="0"/>
              <a:pPr>
                <a:defRPr/>
              </a:pPr>
              <a:t>03/03/16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412875"/>
            <a:ext cx="8496300" cy="4516455"/>
          </a:xfrm>
        </p:spPr>
        <p:txBody>
          <a:bodyPr/>
          <a:lstStyle/>
          <a:p>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HHI Titel">
    <p:spTree>
      <p:nvGrpSpPr>
        <p:cNvPr id="1" name=""/>
        <p:cNvGrpSpPr/>
        <p:nvPr/>
      </p:nvGrpSpPr>
      <p:grpSpPr>
        <a:xfrm>
          <a:off x="0" y="0"/>
          <a:ext cx="0" cy="0"/>
          <a:chOff x="0" y="0"/>
          <a:chExt cx="0" cy="0"/>
        </a:xfrm>
      </p:grpSpPr>
      <p:pic>
        <p:nvPicPr>
          <p:cNvPr id="23" name="Bildplatzhalter 14" descr="image_title_1a.jpg"/>
          <p:cNvPicPr>
            <a:picLocks noChangeAspect="1"/>
          </p:cNvPicPr>
          <p:nvPr userDrawn="1"/>
        </p:nvPicPr>
        <p:blipFill>
          <a:blip r:embed="rId2" cstate="print"/>
          <a:srcRect l="2715" r="2715"/>
          <a:stretch>
            <a:fillRect/>
          </a:stretch>
        </p:blipFill>
        <p:spPr bwMode="auto">
          <a:xfrm>
            <a:off x="0" y="3626644"/>
            <a:ext cx="3040856" cy="2520155"/>
          </a:xfrm>
          <a:prstGeom prst="rect">
            <a:avLst/>
          </a:prstGeom>
          <a:noFill/>
          <a:ln w="9525">
            <a:noFill/>
            <a:miter lim="800000"/>
            <a:headEnd/>
            <a:tailEnd/>
          </a:ln>
        </p:spPr>
      </p:pic>
      <p:pic>
        <p:nvPicPr>
          <p:cNvPr id="24" name="Bildplatzhalter 10" descr="image_title_3b.jpg"/>
          <p:cNvPicPr>
            <a:picLocks noChangeAspect="1"/>
          </p:cNvPicPr>
          <p:nvPr userDrawn="1"/>
        </p:nvPicPr>
        <p:blipFill>
          <a:blip r:embed="rId3" cstate="print"/>
          <a:srcRect l="2715" r="2715"/>
          <a:stretch>
            <a:fillRect/>
          </a:stretch>
        </p:blipFill>
        <p:spPr bwMode="auto">
          <a:xfrm>
            <a:off x="6103144" y="3626644"/>
            <a:ext cx="3040856" cy="2520155"/>
          </a:xfrm>
          <a:prstGeom prst="rect">
            <a:avLst/>
          </a:prstGeom>
          <a:noFill/>
          <a:ln w="9525">
            <a:noFill/>
            <a:miter lim="800000"/>
            <a:headEnd/>
            <a:tailEnd/>
          </a:ln>
        </p:spPr>
      </p:pic>
      <p:sp>
        <p:nvSpPr>
          <p:cNvPr id="25" name="Bildplatzhalter 22"/>
          <p:cNvSpPr>
            <a:spLocks noGrp="1"/>
          </p:cNvSpPr>
          <p:nvPr>
            <p:ph type="pic" sz="quarter" idx="24"/>
          </p:nvPr>
        </p:nvSpPr>
        <p:spPr>
          <a:xfrm>
            <a:off x="3042000" y="3626645"/>
            <a:ext cx="3060000" cy="2512218"/>
          </a:xfrm>
        </p:spPr>
        <p:txBody>
          <a:bodyPr/>
          <a:lstStyle>
            <a:lvl1pPr>
              <a:defRPr>
                <a:latin typeface="Arial" pitchFamily="34" charset="0"/>
                <a:cs typeface="Arial" pitchFamily="34" charset="0"/>
              </a:defRPr>
            </a:lvl1pPr>
          </a:lstStyle>
          <a:p>
            <a:endParaRPr lang="de-DE"/>
          </a:p>
        </p:txBody>
      </p:sp>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1244"/>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4" cstate="print"/>
          <a:stretch>
            <a:fillRect/>
          </a:stretch>
        </p:blipFill>
        <p:spPr bwMode="auto">
          <a:xfrm>
            <a:off x="161925" y="203200"/>
            <a:ext cx="2439903" cy="511257"/>
          </a:xfrm>
          <a:prstGeom prst="rect">
            <a:avLst/>
          </a:prstGeom>
          <a:noFill/>
          <a:ln>
            <a:noFill/>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D5716114-33FA-4782-8A3F-09BF6DB95ED2}" type="datetime1">
              <a:rPr lang="de-DE" smtClean="0"/>
              <a:pPr>
                <a:defRPr/>
              </a:pPr>
              <a:t>03/03/16</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a:t>
            </a:fld>
            <a:endParaRPr lang="de-D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373051"/>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449263" indent="-184150">
              <a:tabLst/>
              <a:defRPr sz="18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30BBE746-0280-48B6-9C24-3A0FDB41C9FF}" type="datetime1">
              <a:rPr lang="de-DE" smtClean="0"/>
              <a:pPr>
                <a:defRPr/>
              </a:pPr>
              <a:t>03/03/16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928802"/>
            <a:ext cx="5975350" cy="4000528"/>
          </a:xfrm>
        </p:spPr>
        <p:txBody>
          <a:bodyPr/>
          <a:lstStyle/>
          <a:p>
            <a:endParaRPr lang="de-DE" dirty="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3786190"/>
            <a:ext cx="5975350" cy="2143140"/>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DBA445EF-A1A5-48AE-B7CA-797A331A8673}" type="datetime1">
              <a:rPr lang="de-DE" smtClean="0"/>
              <a:pPr>
                <a:defRPr/>
              </a:pPr>
              <a:t>03/03/16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32" name="Bildplatzhalter 15"/>
          <p:cNvSpPr>
            <a:spLocks noGrp="1"/>
          </p:cNvSpPr>
          <p:nvPr>
            <p:ph type="pic" sz="quarter" idx="26"/>
          </p:nvPr>
        </p:nvSpPr>
        <p:spPr>
          <a:xfrm>
            <a:off x="468312" y="1412875"/>
            <a:ext cx="2898000" cy="2232026"/>
          </a:xfrm>
        </p:spPr>
        <p:txBody>
          <a:bodyPr/>
          <a:lstStyle/>
          <a:p>
            <a:endParaRPr lang="de-DE"/>
          </a:p>
        </p:txBody>
      </p:sp>
      <p:sp>
        <p:nvSpPr>
          <p:cNvPr id="34" name="Bildplatzhalter 15"/>
          <p:cNvSpPr>
            <a:spLocks noGrp="1"/>
          </p:cNvSpPr>
          <p:nvPr>
            <p:ph type="pic" sz="quarter" idx="27"/>
          </p:nvPr>
        </p:nvSpPr>
        <p:spPr>
          <a:xfrm>
            <a:off x="3545663" y="1412874"/>
            <a:ext cx="2898000" cy="2232026"/>
          </a:xfrm>
        </p:spPr>
        <p:txBody>
          <a:bodyPr/>
          <a:lstStyle/>
          <a:p>
            <a:endParaRPr lang="de-DE"/>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492227AD-8661-4A84-AD5C-FF69574194F1}" type="datetime1">
              <a:rPr lang="de-DE" smtClean="0"/>
              <a:pPr>
                <a:defRPr/>
              </a:pPr>
              <a:t>03/03/16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9" name="Rechteck 18"/>
          <p:cNvSpPr/>
          <p:nvPr userDrawn="1"/>
        </p:nvSpPr>
        <p:spPr>
          <a:xfrm>
            <a:off x="6609134" y="1928802"/>
            <a:ext cx="2355479" cy="1138773"/>
          </a:xfrm>
          <a:prstGeom prst="rect">
            <a:avLst/>
          </a:prstGeom>
        </p:spPr>
        <p:txBody>
          <a:bodyPr wrap="square" lIns="0" tIns="0" rIns="0" bIns="0">
            <a:spAutoFit/>
          </a:bodyPr>
          <a:lstStyle/>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Einsteinufer 37</a:t>
            </a:r>
            <a:b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b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10587 Berlin, Germany</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Phone +49 30 31002-0</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www.hhi.fraunhofer.de</a:t>
            </a:r>
            <a:endParaRPr kumimoji="0" lang="de-DE" sz="16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2" name="Rechteck 21"/>
          <p:cNvSpPr/>
          <p:nvPr userDrawn="1"/>
        </p:nvSpPr>
        <p:spPr>
          <a:xfrm>
            <a:off x="468312" y="360000"/>
            <a:ext cx="5746762" cy="369332"/>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Be our Guest – become a Partner</a:t>
            </a:r>
            <a:endParaRPr kumimoji="0" lang="de-DE" sz="2400" b="1"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4" name="Rechteck 23"/>
          <p:cNvSpPr/>
          <p:nvPr userDrawn="1"/>
        </p:nvSpPr>
        <p:spPr>
          <a:xfrm>
            <a:off x="468313" y="1412875"/>
            <a:ext cx="5975350" cy="307777"/>
          </a:xfrm>
          <a:prstGeom prst="rect">
            <a:avLst/>
          </a:prstGeom>
        </p:spPr>
        <p:txBody>
          <a:bodyPr wrap="square" lIns="0" tIns="0" rIns="0" bIns="0">
            <a:spAutoFit/>
          </a:bodyPr>
          <a:lstStyle/>
          <a:p>
            <a:pPr marL="263525" marR="0" lvl="1" indent="-2635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20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The Fraunhofer Heinrich Hertz Institute</a:t>
            </a:r>
            <a:endParaRPr kumimoji="0" lang="de-DE" sz="20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pic>
        <p:nvPicPr>
          <p:cNvPr id="25" name="Grafik 24" descr="Abschlussbildjpg.jpg"/>
          <p:cNvPicPr>
            <a:picLocks noChangeAspect="1"/>
          </p:cNvPicPr>
          <p:nvPr userDrawn="1"/>
        </p:nvPicPr>
        <p:blipFill>
          <a:blip r:embed="rId3" cstate="print"/>
          <a:stretch>
            <a:fillRect/>
          </a:stretch>
        </p:blipFill>
        <p:spPr>
          <a:xfrm>
            <a:off x="468313" y="2000240"/>
            <a:ext cx="5675323" cy="3826790"/>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HI Titel">
    <p:spTree>
      <p:nvGrpSpPr>
        <p:cNvPr id="1" name=""/>
        <p:cNvGrpSpPr/>
        <p:nvPr/>
      </p:nvGrpSpPr>
      <p:grpSpPr>
        <a:xfrm>
          <a:off x="0" y="0"/>
          <a:ext cx="0" cy="0"/>
          <a:chOff x="0" y="0"/>
          <a:chExt cx="0" cy="0"/>
        </a:xfrm>
      </p:grpSpPr>
      <p:pic>
        <p:nvPicPr>
          <p:cNvPr id="23" name="Bildplatzhalter 10" descr="image_title_3b.jpg"/>
          <p:cNvPicPr>
            <a:picLocks noChangeAspect="1"/>
          </p:cNvPicPr>
          <p:nvPr userDrawn="1"/>
        </p:nvPicPr>
        <p:blipFill>
          <a:blip r:embed="rId2" cstate="print"/>
          <a:srcRect l="2715" r="2715"/>
          <a:stretch>
            <a:fillRect/>
          </a:stretch>
        </p:blipFill>
        <p:spPr bwMode="auto">
          <a:xfrm>
            <a:off x="6103144" y="3626644"/>
            <a:ext cx="3040856" cy="2520155"/>
          </a:xfrm>
          <a:prstGeom prst="rect">
            <a:avLst/>
          </a:prstGeom>
          <a:noFill/>
          <a:ln w="9525">
            <a:noFill/>
            <a:miter lim="800000"/>
            <a:headEnd/>
            <a:tailEnd/>
          </a:ln>
        </p:spPr>
      </p:pic>
      <p:pic>
        <p:nvPicPr>
          <p:cNvPr id="25" name="Bildplatzhalter 9" descr="image_title_2a.jpg"/>
          <p:cNvPicPr>
            <a:picLocks noChangeAspect="1"/>
          </p:cNvPicPr>
          <p:nvPr userDrawn="1"/>
        </p:nvPicPr>
        <p:blipFill>
          <a:blip r:embed="rId3" cstate="print"/>
          <a:srcRect l="2715" r="2715"/>
          <a:stretch>
            <a:fillRect/>
          </a:stretch>
        </p:blipFill>
        <p:spPr bwMode="auto">
          <a:xfrm>
            <a:off x="3042000" y="3626644"/>
            <a:ext cx="3060000" cy="2520155"/>
          </a:xfrm>
          <a:prstGeom prst="rect">
            <a:avLst/>
          </a:prstGeom>
          <a:noFill/>
          <a:ln w="9525">
            <a:noFill/>
            <a:miter lim="800000"/>
            <a:headEnd/>
            <a:tailEnd/>
          </a:ln>
        </p:spPr>
      </p:pic>
      <p:pic>
        <p:nvPicPr>
          <p:cNvPr id="26" name="Bildplatzhalter 14" descr="image_title_1a.jpg"/>
          <p:cNvPicPr>
            <a:picLocks noChangeAspect="1"/>
          </p:cNvPicPr>
          <p:nvPr userDrawn="1"/>
        </p:nvPicPr>
        <p:blipFill>
          <a:blip r:embed="rId4" cstate="print"/>
          <a:srcRect l="2715" r="2715"/>
          <a:stretch>
            <a:fillRect/>
          </a:stretch>
        </p:blipFill>
        <p:spPr bwMode="auto">
          <a:xfrm>
            <a:off x="0" y="3626644"/>
            <a:ext cx="3040856" cy="2520155"/>
          </a:xfrm>
          <a:prstGeom prst="rect">
            <a:avLst/>
          </a:prstGeom>
          <a:noFill/>
          <a:ln w="9525">
            <a:noFill/>
            <a:miter lim="800000"/>
            <a:headEnd/>
            <a:tailEnd/>
          </a:ln>
        </p:spPr>
      </p:pic>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5" cstate="print"/>
          <a:srcRect/>
          <a:stretch>
            <a:fillRect/>
          </a:stretch>
        </p:blipFill>
        <p:spPr bwMode="auto">
          <a:xfrm>
            <a:off x="161925" y="203200"/>
            <a:ext cx="2439988" cy="511175"/>
          </a:xfrm>
          <a:prstGeom prst="rect">
            <a:avLst/>
          </a:prstGeom>
          <a:noFill/>
          <a:ln w="9525">
            <a:noFill/>
            <a:miter lim="800000"/>
            <a:headEnd/>
            <a:tailEnd/>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F6E339DB-50F8-412E-9917-A4A588E444DE}" type="datetime1">
              <a:rPr lang="de-DE" smtClean="0"/>
              <a:pPr>
                <a:defRPr/>
              </a:pPr>
              <a:t>03/03/16</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a:t>
            </a:fld>
            <a:endParaRPr lang="de-DE" dirty="0"/>
          </a:p>
        </p:txBody>
      </p:sp>
    </p:spTree>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HHI Titel">
    <p:spTree>
      <p:nvGrpSpPr>
        <p:cNvPr id="1" name=""/>
        <p:cNvGrpSpPr/>
        <p:nvPr/>
      </p:nvGrpSpPr>
      <p:grpSpPr>
        <a:xfrm>
          <a:off x="0" y="0"/>
          <a:ext cx="0" cy="0"/>
          <a:chOff x="0" y="0"/>
          <a:chExt cx="0" cy="0"/>
        </a:xfrm>
      </p:grpSpPr>
      <p:pic>
        <p:nvPicPr>
          <p:cNvPr id="23" name="Bildplatzhalter 14" descr="image_title_1a.jpg"/>
          <p:cNvPicPr>
            <a:picLocks noChangeAspect="1"/>
          </p:cNvPicPr>
          <p:nvPr userDrawn="1"/>
        </p:nvPicPr>
        <p:blipFill>
          <a:blip r:embed="rId2" cstate="print"/>
          <a:srcRect l="2715" r="2715"/>
          <a:stretch>
            <a:fillRect/>
          </a:stretch>
        </p:blipFill>
        <p:spPr bwMode="auto">
          <a:xfrm>
            <a:off x="0" y="3626644"/>
            <a:ext cx="3040856" cy="2520155"/>
          </a:xfrm>
          <a:prstGeom prst="rect">
            <a:avLst/>
          </a:prstGeom>
          <a:noFill/>
          <a:ln w="9525">
            <a:noFill/>
            <a:miter lim="800000"/>
            <a:headEnd/>
            <a:tailEnd/>
          </a:ln>
        </p:spPr>
      </p:pic>
      <p:pic>
        <p:nvPicPr>
          <p:cNvPr id="24" name="Bildplatzhalter 10" descr="image_title_3b.jpg"/>
          <p:cNvPicPr>
            <a:picLocks noChangeAspect="1"/>
          </p:cNvPicPr>
          <p:nvPr userDrawn="1"/>
        </p:nvPicPr>
        <p:blipFill>
          <a:blip r:embed="rId3" cstate="print"/>
          <a:srcRect l="2715" r="2715"/>
          <a:stretch>
            <a:fillRect/>
          </a:stretch>
        </p:blipFill>
        <p:spPr bwMode="auto">
          <a:xfrm>
            <a:off x="6103144" y="3626644"/>
            <a:ext cx="3040856" cy="2520155"/>
          </a:xfrm>
          <a:prstGeom prst="rect">
            <a:avLst/>
          </a:prstGeom>
          <a:noFill/>
          <a:ln w="9525">
            <a:noFill/>
            <a:miter lim="800000"/>
            <a:headEnd/>
            <a:tailEnd/>
          </a:ln>
        </p:spPr>
      </p:pic>
      <p:sp>
        <p:nvSpPr>
          <p:cNvPr id="25" name="Bildplatzhalter 22"/>
          <p:cNvSpPr>
            <a:spLocks noGrp="1"/>
          </p:cNvSpPr>
          <p:nvPr>
            <p:ph type="pic" sz="quarter" idx="24"/>
          </p:nvPr>
        </p:nvSpPr>
        <p:spPr>
          <a:xfrm>
            <a:off x="3042000" y="3626645"/>
            <a:ext cx="3060000" cy="2512218"/>
          </a:xfrm>
        </p:spPr>
        <p:txBody>
          <a:bodyPr/>
          <a:lstStyle>
            <a:lvl1pPr>
              <a:defRPr>
                <a:latin typeface="Arial" pitchFamily="34" charset="0"/>
                <a:cs typeface="Arial" pitchFamily="34" charset="0"/>
              </a:defRPr>
            </a:lvl1pPr>
          </a:lstStyle>
          <a:p>
            <a:endParaRPr lang="de-DE"/>
          </a:p>
        </p:txBody>
      </p:sp>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1244"/>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4" cstate="print"/>
          <a:stretch>
            <a:fillRect/>
          </a:stretch>
        </p:blipFill>
        <p:spPr bwMode="auto">
          <a:xfrm>
            <a:off x="161925" y="203200"/>
            <a:ext cx="2439903" cy="511257"/>
          </a:xfrm>
          <a:prstGeom prst="rect">
            <a:avLst/>
          </a:prstGeom>
          <a:noFill/>
          <a:ln>
            <a:noFill/>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8E9F6100-98D6-460B-98C8-B8C144DDC118}" type="datetime1">
              <a:rPr lang="de-DE" smtClean="0"/>
              <a:pPr>
                <a:defRPr/>
              </a:pPr>
              <a:t>03/03/16</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a:t>
            </a:fld>
            <a:endParaRPr lang="de-DE"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265113" marR="0" indent="184150" algn="l"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138"/>
            <a:ext cx="5760000" cy="360000"/>
          </a:xfrm>
          <a:prstGeom prst="rect">
            <a:avLst/>
          </a:prstGeom>
        </p:spPr>
        <p:txBody>
          <a:bodyPr vert="horz" wrap="none" lIns="0" tIns="0" rIns="0" bIns="0" rtlCol="0" anchor="b" anchorCtr="0">
            <a:noAutofit/>
          </a:bodyPr>
          <a:lstStyle>
            <a:lvl1pPr>
              <a:defRPr lang="de-DE" sz="2400" dirty="0">
                <a:latin typeface="Arial" pitchFamily="34" charset="0"/>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C2D0D8C7-BB2E-4890-AB51-B8FEB05783D9}" type="datetime1">
              <a:rPr lang="de-DE" smtClean="0"/>
              <a:pPr>
                <a:defRPr/>
              </a:pPr>
              <a:t>03/03/16</a:t>
            </a:fld>
            <a:endParaRPr lang="de-DE" dirty="0"/>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BB711C5C-179F-41ED-A1E2-EF5E6B8D8D70}" type="datetime1">
              <a:rPr lang="de-DE" smtClean="0"/>
              <a:pPr>
                <a:defRPr/>
              </a:pPr>
              <a:t>03/03/16</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2BEFE02D-C764-47BA-857C-B9638992F083}" type="datetime1">
              <a:rPr lang="de-DE" smtClean="0"/>
              <a:pPr>
                <a:defRPr/>
              </a:pPr>
              <a:t>03/03/16</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Bildplatzhalter 15"/>
          <p:cNvSpPr>
            <a:spLocks noGrp="1"/>
          </p:cNvSpPr>
          <p:nvPr>
            <p:ph type="pic" sz="quarter" idx="28"/>
          </p:nvPr>
        </p:nvSpPr>
        <p:spPr bwMode="auto">
          <a:xfrm>
            <a:off x="6605587" y="1412875"/>
            <a:ext cx="2359025" cy="2087563"/>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8" name="Inhaltsplatzhalter 5"/>
          <p:cNvSpPr>
            <a:spLocks noGrp="1"/>
          </p:cNvSpPr>
          <p:nvPr>
            <p:ph sz="quarter" idx="11"/>
          </p:nvPr>
        </p:nvSpPr>
        <p:spPr bwMode="auto">
          <a:xfrm>
            <a:off x="6605588" y="3644900"/>
            <a:ext cx="2358412" cy="2284430"/>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B4FFCEE6-D798-42D6-8D8C-59F33CD4FC4E}" type="datetime1">
              <a:rPr lang="de-DE" smtClean="0"/>
              <a:pPr>
                <a:defRPr/>
              </a:pPr>
              <a:t>03/03/16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Textplatzhalter 24"/>
          <p:cNvSpPr>
            <a:spLocks noGrp="1"/>
          </p:cNvSpPr>
          <p:nvPr>
            <p:ph type="body" sz="quarter" idx="21" hasCustomPrompt="1"/>
          </p:nvPr>
        </p:nvSpPr>
        <p:spPr>
          <a:xfrm>
            <a:off x="468313" y="5643578"/>
            <a:ext cx="5975350" cy="285752"/>
          </a:xfrm>
        </p:spPr>
        <p:txBody>
          <a:bodyPr/>
          <a:lstStyle>
            <a:lvl1pPr marL="0" marR="0" indent="0" algn="l" defTabSz="914400" rtl="0" eaLnBrk="0" fontAlgn="base" latinLnBrk="0" hangingPunct="0">
              <a:lnSpc>
                <a:spcPct val="100000"/>
              </a:lnSpc>
              <a:spcBef>
                <a:spcPts val="600"/>
              </a:spcBef>
              <a:spcAft>
                <a:spcPct val="0"/>
              </a:spcAft>
              <a:buClr>
                <a:srgbClr val="6D6E71"/>
              </a:buClr>
              <a:buSzPct val="80000"/>
              <a:buFont typeface="Wingdings" pitchFamily="2" charset="2"/>
              <a:buNone/>
              <a:tabLst/>
              <a:defRPr lang="de-DE" sz="1000" b="1" kern="1200" dirty="0" smtClean="0">
                <a:solidFill>
                  <a:schemeClr val="tx1"/>
                </a:solidFill>
                <a:latin typeface="Arial" charset="0"/>
                <a:ea typeface="ＭＳ Ｐゴシック" pitchFamily="34" charset="-128"/>
                <a:cs typeface="Arial" charset="0"/>
              </a:defRPr>
            </a:lvl1pPr>
            <a:lvl2pPr>
              <a:defRPr lang="de-DE" sz="1000" b="1" kern="1200" dirty="0" smtClean="0">
                <a:solidFill>
                  <a:schemeClr val="tx1"/>
                </a:solidFill>
                <a:latin typeface="Arial" charset="0"/>
                <a:ea typeface="ＭＳ Ｐゴシック" pitchFamily="34" charset="-128"/>
                <a:cs typeface="Arial" charset="0"/>
              </a:defRPr>
            </a:lvl2pPr>
            <a:lvl3pPr>
              <a:defRPr lang="de-DE" sz="1000" b="1" kern="1200" dirty="0" smtClean="0">
                <a:solidFill>
                  <a:schemeClr val="tx1"/>
                </a:solidFill>
                <a:latin typeface="Arial" charset="0"/>
                <a:ea typeface="ＭＳ Ｐゴシック" pitchFamily="34" charset="-128"/>
                <a:cs typeface="Arial" charset="0"/>
              </a:defRPr>
            </a:lvl3pPr>
            <a:lvl4pPr>
              <a:defRPr lang="de-DE" sz="1000" b="1" kern="1200" dirty="0" smtClean="0">
                <a:solidFill>
                  <a:schemeClr val="tx1"/>
                </a:solidFill>
                <a:latin typeface="Arial" charset="0"/>
                <a:ea typeface="ＭＳ Ｐゴシック" pitchFamily="34" charset="-128"/>
                <a:cs typeface="Arial" charset="0"/>
              </a:defRPr>
            </a:lvl4pPr>
            <a:lvl5pPr>
              <a:defRPr lang="de-DE" sz="1000" b="1" kern="1200" dirty="0" smtClean="0">
                <a:solidFill>
                  <a:schemeClr val="tx1"/>
                </a:solidFill>
                <a:latin typeface="Arial" charset="0"/>
                <a:ea typeface="ＭＳ Ｐゴシック" pitchFamily="34" charset="-128"/>
                <a:cs typeface="Arial" charset="0"/>
              </a:defRPr>
            </a:lvl5pPr>
          </a:lstStyle>
          <a:p>
            <a:pPr lvl="0"/>
            <a:r>
              <a:rPr lang="de-DE" dirty="0" smtClean="0"/>
              <a:t>Bildunterschrift</a:t>
            </a:r>
            <a:endParaRPr lang="de-DE" dirty="0"/>
          </a:p>
        </p:txBody>
      </p:sp>
      <p:sp>
        <p:nvSpPr>
          <p:cNvPr id="18" name="Bildplatzhalter 15"/>
          <p:cNvSpPr>
            <a:spLocks noGrp="1"/>
          </p:cNvSpPr>
          <p:nvPr>
            <p:ph type="pic" sz="quarter" idx="22"/>
          </p:nvPr>
        </p:nvSpPr>
        <p:spPr>
          <a:xfrm>
            <a:off x="468313" y="1412875"/>
            <a:ext cx="5975350" cy="4159250"/>
          </a:xfrm>
        </p:spPr>
        <p:txBody>
          <a:bodyPr/>
          <a:lstStyle/>
          <a:p>
            <a:endParaRPr lang="de-DE" dirty="0"/>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849630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428"/>
            <a:ext cx="5760000"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655F3A08-BB02-4774-93B0-BC55A06F104A}" type="datetime1">
              <a:rPr lang="de-DE" smtClean="0"/>
              <a:pPr>
                <a:defRPr/>
              </a:pPr>
              <a:t>03/03/16</a:t>
            </a:fld>
            <a:endParaRPr lang="de-DE"/>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a:latin typeface="Arial" pitchFamily="34" charset="0"/>
                <a:cs typeface="Arial" pitchFamily="34" charset="0"/>
              </a:defRPr>
            </a:lvl3pPr>
            <a:lvl4pPr marL="265113" marR="0" indent="184150" algn="l"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4" name="Titelplatzhalter 1"/>
          <p:cNvSpPr>
            <a:spLocks noGrp="1"/>
          </p:cNvSpPr>
          <p:nvPr>
            <p:ph type="title" hasCustomPrompt="1"/>
          </p:nvPr>
        </p:nvSpPr>
        <p:spPr>
          <a:xfrm>
            <a:off x="468313" y="359138"/>
            <a:ext cx="5760000" cy="360000"/>
          </a:xfrm>
          <a:prstGeom prst="rect">
            <a:avLst/>
          </a:prstGeom>
        </p:spPr>
        <p:txBody>
          <a:bodyPr vert="horz" wrap="none" lIns="0" tIns="0" rIns="0" bIns="0" rtlCol="0" anchor="b" anchorCtr="0">
            <a:noAutofit/>
          </a:bodyPr>
          <a:lstStyle>
            <a:lvl1pPr>
              <a:defRPr lang="de-DE" sz="2400" dirty="0">
                <a:latin typeface="Arial" pitchFamily="34" charset="0"/>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08ED5599-2F29-4331-BB7F-C2097F2BB2A2}" type="datetime1">
              <a:rPr lang="de-DE" smtClean="0"/>
              <a:pPr>
                <a:defRPr/>
              </a:pPr>
              <a:t>03/03/16</a:t>
            </a:fld>
            <a:endParaRPr lang="de-DE" dirty="0"/>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dirty="0" err="1" smtClean="0"/>
              <a:t>Speaker</a:t>
            </a:r>
            <a:endParaRPr lang="de-DE" dirty="0"/>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EAA2A2DB-DD24-4EDA-A5AD-C30A4CDCDD90}" type="datetime1">
              <a:rPr lang="de-DE" smtClean="0"/>
              <a:pPr>
                <a:defRPr/>
              </a:pPr>
              <a:t>03/03/16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412875"/>
            <a:ext cx="8496300" cy="4516455"/>
          </a:xfrm>
        </p:spPr>
        <p:txBody>
          <a:bodyPr/>
          <a:lstStyle/>
          <a:p>
            <a:endParaRPr lang="de-DE"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373051"/>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449263" indent="-184150">
              <a:tabLst/>
              <a:defRPr sz="18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567C8B86-79A4-4A95-B3A2-64D640E26F24}" type="datetime1">
              <a:rPr lang="de-DE" smtClean="0"/>
              <a:pPr>
                <a:defRPr/>
              </a:pPr>
              <a:t>03/03/16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928802"/>
            <a:ext cx="5975350" cy="4000528"/>
          </a:xfrm>
        </p:spPr>
        <p:txBody>
          <a:bodyPr/>
          <a:lstStyle/>
          <a:p>
            <a:endParaRPr lang="de-DE" dirty="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3786190"/>
            <a:ext cx="5975350" cy="2143140"/>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ADC49E50-3BC0-4F37-8AEA-9BA519E030E7}" type="datetime1">
              <a:rPr lang="de-DE" smtClean="0"/>
              <a:pPr>
                <a:defRPr/>
              </a:pPr>
              <a:t>03/03/16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32" name="Bildplatzhalter 15"/>
          <p:cNvSpPr>
            <a:spLocks noGrp="1"/>
          </p:cNvSpPr>
          <p:nvPr>
            <p:ph type="pic" sz="quarter" idx="26"/>
          </p:nvPr>
        </p:nvSpPr>
        <p:spPr>
          <a:xfrm>
            <a:off x="468312" y="1412875"/>
            <a:ext cx="2898000" cy="2232026"/>
          </a:xfrm>
        </p:spPr>
        <p:txBody>
          <a:bodyPr/>
          <a:lstStyle/>
          <a:p>
            <a:endParaRPr lang="de-DE"/>
          </a:p>
        </p:txBody>
      </p:sp>
      <p:sp>
        <p:nvSpPr>
          <p:cNvPr id="34" name="Bildplatzhalter 15"/>
          <p:cNvSpPr>
            <a:spLocks noGrp="1"/>
          </p:cNvSpPr>
          <p:nvPr>
            <p:ph type="pic" sz="quarter" idx="27"/>
          </p:nvPr>
        </p:nvSpPr>
        <p:spPr>
          <a:xfrm>
            <a:off x="3545663" y="1412874"/>
            <a:ext cx="2898000" cy="2232026"/>
          </a:xfrm>
        </p:spPr>
        <p:txBody>
          <a:bodyPr/>
          <a:lstStyle/>
          <a:p>
            <a:endParaRPr lang="de-DE"/>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8341B22F-FA95-48FD-9511-1AC924152494}" type="datetime1">
              <a:rPr lang="de-DE" smtClean="0"/>
              <a:pPr>
                <a:defRPr/>
              </a:pPr>
              <a:t>03/03/16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9" name="Rechteck 18"/>
          <p:cNvSpPr/>
          <p:nvPr userDrawn="1"/>
        </p:nvSpPr>
        <p:spPr>
          <a:xfrm>
            <a:off x="6609134" y="1928802"/>
            <a:ext cx="2355479" cy="1138773"/>
          </a:xfrm>
          <a:prstGeom prst="rect">
            <a:avLst/>
          </a:prstGeom>
        </p:spPr>
        <p:txBody>
          <a:bodyPr wrap="square" lIns="0" tIns="0" rIns="0" bIns="0">
            <a:spAutoFit/>
          </a:bodyPr>
          <a:lstStyle/>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Einsteinufer 37</a:t>
            </a:r>
            <a:b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b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10587 Berlin, Germany</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Phone +49 30 31002-0</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www.hhi.fraunhofer.de</a:t>
            </a:r>
            <a:endParaRPr kumimoji="0" lang="de-DE" sz="16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2" name="Rechteck 21"/>
          <p:cNvSpPr/>
          <p:nvPr userDrawn="1"/>
        </p:nvSpPr>
        <p:spPr>
          <a:xfrm>
            <a:off x="468312" y="360000"/>
            <a:ext cx="5746762" cy="369332"/>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Be our Guest – become a Partner</a:t>
            </a:r>
            <a:endParaRPr kumimoji="0" lang="de-DE" sz="2400" b="1"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4" name="Rechteck 23"/>
          <p:cNvSpPr/>
          <p:nvPr userDrawn="1"/>
        </p:nvSpPr>
        <p:spPr>
          <a:xfrm>
            <a:off x="468313" y="1412875"/>
            <a:ext cx="5975350" cy="307777"/>
          </a:xfrm>
          <a:prstGeom prst="rect">
            <a:avLst/>
          </a:prstGeom>
        </p:spPr>
        <p:txBody>
          <a:bodyPr wrap="square" lIns="0" tIns="0" rIns="0" bIns="0">
            <a:spAutoFit/>
          </a:bodyPr>
          <a:lstStyle/>
          <a:p>
            <a:pPr marL="263525" marR="0" lvl="1" indent="-2635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20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The Fraunhofer Heinrich Hertz Institute</a:t>
            </a:r>
            <a:endParaRPr kumimoji="0" lang="de-DE" sz="20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pic>
        <p:nvPicPr>
          <p:cNvPr id="25" name="Grafik 24" descr="Abschlussbildjpg.jpg"/>
          <p:cNvPicPr>
            <a:picLocks noChangeAspect="1"/>
          </p:cNvPicPr>
          <p:nvPr userDrawn="1"/>
        </p:nvPicPr>
        <p:blipFill>
          <a:blip r:embed="rId3" cstate="print"/>
          <a:stretch>
            <a:fillRect/>
          </a:stretch>
        </p:blipFill>
        <p:spPr>
          <a:xfrm>
            <a:off x="468313" y="2000240"/>
            <a:ext cx="5675323" cy="3826790"/>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HI Titel">
    <p:spTree>
      <p:nvGrpSpPr>
        <p:cNvPr id="1" name=""/>
        <p:cNvGrpSpPr/>
        <p:nvPr/>
      </p:nvGrpSpPr>
      <p:grpSpPr>
        <a:xfrm>
          <a:off x="0" y="0"/>
          <a:ext cx="0" cy="0"/>
          <a:chOff x="0" y="0"/>
          <a:chExt cx="0" cy="0"/>
        </a:xfrm>
      </p:grpSpPr>
      <p:pic>
        <p:nvPicPr>
          <p:cNvPr id="23" name="Bildplatzhalter 10" descr="image_title_3b.jpg"/>
          <p:cNvPicPr>
            <a:picLocks noChangeAspect="1"/>
          </p:cNvPicPr>
          <p:nvPr userDrawn="1"/>
        </p:nvPicPr>
        <p:blipFill>
          <a:blip r:embed="rId2" cstate="print"/>
          <a:srcRect l="2715" r="2715"/>
          <a:stretch>
            <a:fillRect/>
          </a:stretch>
        </p:blipFill>
        <p:spPr bwMode="auto">
          <a:xfrm>
            <a:off x="6103144" y="3626644"/>
            <a:ext cx="3040856" cy="2520155"/>
          </a:xfrm>
          <a:prstGeom prst="rect">
            <a:avLst/>
          </a:prstGeom>
          <a:noFill/>
          <a:ln w="9525">
            <a:noFill/>
            <a:miter lim="800000"/>
            <a:headEnd/>
            <a:tailEnd/>
          </a:ln>
        </p:spPr>
      </p:pic>
      <p:pic>
        <p:nvPicPr>
          <p:cNvPr id="25" name="Bildplatzhalter 9" descr="image_title_2a.jpg"/>
          <p:cNvPicPr>
            <a:picLocks noChangeAspect="1"/>
          </p:cNvPicPr>
          <p:nvPr userDrawn="1"/>
        </p:nvPicPr>
        <p:blipFill>
          <a:blip r:embed="rId3" cstate="print"/>
          <a:srcRect l="2715" r="2715"/>
          <a:stretch>
            <a:fillRect/>
          </a:stretch>
        </p:blipFill>
        <p:spPr bwMode="auto">
          <a:xfrm>
            <a:off x="3042000" y="3626644"/>
            <a:ext cx="3060000" cy="2520155"/>
          </a:xfrm>
          <a:prstGeom prst="rect">
            <a:avLst/>
          </a:prstGeom>
          <a:noFill/>
          <a:ln w="9525">
            <a:noFill/>
            <a:miter lim="800000"/>
            <a:headEnd/>
            <a:tailEnd/>
          </a:ln>
        </p:spPr>
      </p:pic>
      <p:pic>
        <p:nvPicPr>
          <p:cNvPr id="26" name="Bildplatzhalter 14" descr="image_title_1a.jpg"/>
          <p:cNvPicPr>
            <a:picLocks noChangeAspect="1"/>
          </p:cNvPicPr>
          <p:nvPr userDrawn="1"/>
        </p:nvPicPr>
        <p:blipFill>
          <a:blip r:embed="rId4" cstate="print"/>
          <a:srcRect l="2715" r="2715"/>
          <a:stretch>
            <a:fillRect/>
          </a:stretch>
        </p:blipFill>
        <p:spPr bwMode="auto">
          <a:xfrm>
            <a:off x="0" y="3626644"/>
            <a:ext cx="3040856" cy="2520155"/>
          </a:xfrm>
          <a:prstGeom prst="rect">
            <a:avLst/>
          </a:prstGeom>
          <a:noFill/>
          <a:ln w="9525">
            <a:noFill/>
            <a:miter lim="800000"/>
            <a:headEnd/>
            <a:tailEnd/>
          </a:ln>
        </p:spPr>
      </p:pic>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5" cstate="print"/>
          <a:srcRect/>
          <a:stretch>
            <a:fillRect/>
          </a:stretch>
        </p:blipFill>
        <p:spPr bwMode="auto">
          <a:xfrm>
            <a:off x="161925" y="203200"/>
            <a:ext cx="2439988" cy="511175"/>
          </a:xfrm>
          <a:prstGeom prst="rect">
            <a:avLst/>
          </a:prstGeom>
          <a:noFill/>
          <a:ln w="9525">
            <a:noFill/>
            <a:miter lim="800000"/>
            <a:headEnd/>
            <a:tailEnd/>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A518B112-AC83-4F12-AC32-ED57A4495B84}" type="datetime1">
              <a:rPr lang="de-DE" smtClean="0"/>
              <a:pPr>
                <a:defRPr/>
              </a:pPr>
              <a:t>03/03/16</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a:t>
            </a:fld>
            <a:endParaRPr lang="de-DE" dirty="0"/>
          </a:p>
        </p:txBody>
      </p:sp>
    </p:spTree>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HHI Titel">
    <p:spTree>
      <p:nvGrpSpPr>
        <p:cNvPr id="1" name=""/>
        <p:cNvGrpSpPr/>
        <p:nvPr/>
      </p:nvGrpSpPr>
      <p:grpSpPr>
        <a:xfrm>
          <a:off x="0" y="0"/>
          <a:ext cx="0" cy="0"/>
          <a:chOff x="0" y="0"/>
          <a:chExt cx="0" cy="0"/>
        </a:xfrm>
      </p:grpSpPr>
      <p:pic>
        <p:nvPicPr>
          <p:cNvPr id="23" name="Bildplatzhalter 14" descr="image_title_1a.jpg"/>
          <p:cNvPicPr>
            <a:picLocks noChangeAspect="1"/>
          </p:cNvPicPr>
          <p:nvPr userDrawn="1"/>
        </p:nvPicPr>
        <p:blipFill>
          <a:blip r:embed="rId2" cstate="print"/>
          <a:srcRect l="2715" r="2715"/>
          <a:stretch>
            <a:fillRect/>
          </a:stretch>
        </p:blipFill>
        <p:spPr bwMode="auto">
          <a:xfrm>
            <a:off x="0" y="3626644"/>
            <a:ext cx="3040856" cy="2520155"/>
          </a:xfrm>
          <a:prstGeom prst="rect">
            <a:avLst/>
          </a:prstGeom>
          <a:noFill/>
          <a:ln w="9525">
            <a:noFill/>
            <a:miter lim="800000"/>
            <a:headEnd/>
            <a:tailEnd/>
          </a:ln>
        </p:spPr>
      </p:pic>
      <p:pic>
        <p:nvPicPr>
          <p:cNvPr id="24" name="Bildplatzhalter 10" descr="image_title_3b.jpg"/>
          <p:cNvPicPr>
            <a:picLocks noChangeAspect="1"/>
          </p:cNvPicPr>
          <p:nvPr userDrawn="1"/>
        </p:nvPicPr>
        <p:blipFill>
          <a:blip r:embed="rId3" cstate="print"/>
          <a:srcRect l="2715" r="2715"/>
          <a:stretch>
            <a:fillRect/>
          </a:stretch>
        </p:blipFill>
        <p:spPr bwMode="auto">
          <a:xfrm>
            <a:off x="6103144" y="3626644"/>
            <a:ext cx="3040856" cy="2520155"/>
          </a:xfrm>
          <a:prstGeom prst="rect">
            <a:avLst/>
          </a:prstGeom>
          <a:noFill/>
          <a:ln w="9525">
            <a:noFill/>
            <a:miter lim="800000"/>
            <a:headEnd/>
            <a:tailEnd/>
          </a:ln>
        </p:spPr>
      </p:pic>
      <p:sp>
        <p:nvSpPr>
          <p:cNvPr id="25" name="Bildplatzhalter 22"/>
          <p:cNvSpPr>
            <a:spLocks noGrp="1"/>
          </p:cNvSpPr>
          <p:nvPr>
            <p:ph type="pic" sz="quarter" idx="24"/>
          </p:nvPr>
        </p:nvSpPr>
        <p:spPr>
          <a:xfrm>
            <a:off x="3042000" y="3626645"/>
            <a:ext cx="3060000" cy="2512218"/>
          </a:xfrm>
        </p:spPr>
        <p:txBody>
          <a:bodyPr/>
          <a:lstStyle>
            <a:lvl1pPr>
              <a:defRPr>
                <a:latin typeface="Arial" pitchFamily="34" charset="0"/>
                <a:cs typeface="Arial" pitchFamily="34" charset="0"/>
              </a:defRPr>
            </a:lvl1pPr>
          </a:lstStyle>
          <a:p>
            <a:endParaRPr lang="de-DE"/>
          </a:p>
        </p:txBody>
      </p:sp>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1244"/>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4" cstate="print"/>
          <a:stretch>
            <a:fillRect/>
          </a:stretch>
        </p:blipFill>
        <p:spPr bwMode="auto">
          <a:xfrm>
            <a:off x="161925" y="203200"/>
            <a:ext cx="2439903" cy="511257"/>
          </a:xfrm>
          <a:prstGeom prst="rect">
            <a:avLst/>
          </a:prstGeom>
          <a:noFill/>
          <a:ln>
            <a:noFill/>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E1D41653-263C-4258-8364-6DA16DD6848D}" type="datetime1">
              <a:rPr lang="de-DE" smtClean="0"/>
              <a:pPr>
                <a:defRPr/>
              </a:pPr>
              <a:t>03/03/16</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a:t>
            </a:fld>
            <a:endParaRPr lang="de-DE"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265113" marR="0" indent="184150" algn="l"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138"/>
            <a:ext cx="5760000" cy="360000"/>
          </a:xfrm>
          <a:prstGeom prst="rect">
            <a:avLst/>
          </a:prstGeom>
        </p:spPr>
        <p:txBody>
          <a:bodyPr vert="horz" wrap="none" lIns="0" tIns="0" rIns="0" bIns="0" rtlCol="0" anchor="b" anchorCtr="0">
            <a:noAutofit/>
          </a:bodyPr>
          <a:lstStyle>
            <a:lvl1pPr>
              <a:defRPr lang="de-DE" sz="2400" dirty="0">
                <a:latin typeface="Arial" pitchFamily="34" charset="0"/>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831B82AA-2884-4BD5-BE75-5CB427C05127}" type="datetime1">
              <a:rPr lang="de-DE" smtClean="0"/>
              <a:pPr>
                <a:defRPr/>
              </a:pPr>
              <a:t>03/03/16</a:t>
            </a:fld>
            <a:endParaRPr lang="de-DE" dirty="0"/>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C3DB5129-E758-4DC5-8DEA-CC19BDF72C42}" type="datetime1">
              <a:rPr lang="de-DE" smtClean="0"/>
              <a:pPr>
                <a:defRPr/>
              </a:pPr>
              <a:t>03/03/16</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034EDD78-8215-4C5B-A078-937F7BB6788D}" type="datetime1">
              <a:rPr lang="de-DE" smtClean="0"/>
              <a:pPr>
                <a:defRPr/>
              </a:pPr>
              <a:t>03/03/16</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Bildplatzhalter 15"/>
          <p:cNvSpPr>
            <a:spLocks noGrp="1"/>
          </p:cNvSpPr>
          <p:nvPr>
            <p:ph type="pic" sz="quarter" idx="28"/>
          </p:nvPr>
        </p:nvSpPr>
        <p:spPr bwMode="auto">
          <a:xfrm>
            <a:off x="6605587" y="1412875"/>
            <a:ext cx="2359025" cy="2087563"/>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8" name="Inhaltsplatzhalter 5"/>
          <p:cNvSpPr>
            <a:spLocks noGrp="1"/>
          </p:cNvSpPr>
          <p:nvPr>
            <p:ph sz="quarter" idx="11"/>
          </p:nvPr>
        </p:nvSpPr>
        <p:spPr bwMode="auto">
          <a:xfrm>
            <a:off x="6605588" y="3644900"/>
            <a:ext cx="2358412" cy="2284430"/>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B5A8AF77-3643-4127-B31A-2A2099DB629C}" type="datetime1">
              <a:rPr lang="de-DE" smtClean="0"/>
              <a:pPr>
                <a:defRPr/>
              </a:pPr>
              <a:t>03/03/16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Textplatzhalter 24"/>
          <p:cNvSpPr>
            <a:spLocks noGrp="1"/>
          </p:cNvSpPr>
          <p:nvPr>
            <p:ph type="body" sz="quarter" idx="21" hasCustomPrompt="1"/>
          </p:nvPr>
        </p:nvSpPr>
        <p:spPr>
          <a:xfrm>
            <a:off x="468313" y="5643578"/>
            <a:ext cx="5975350" cy="285752"/>
          </a:xfrm>
        </p:spPr>
        <p:txBody>
          <a:bodyPr/>
          <a:lstStyle>
            <a:lvl1pPr marL="0" marR="0" indent="0" algn="l" defTabSz="914400" rtl="0" eaLnBrk="0" fontAlgn="base" latinLnBrk="0" hangingPunct="0">
              <a:lnSpc>
                <a:spcPct val="100000"/>
              </a:lnSpc>
              <a:spcBef>
                <a:spcPts val="600"/>
              </a:spcBef>
              <a:spcAft>
                <a:spcPct val="0"/>
              </a:spcAft>
              <a:buClr>
                <a:srgbClr val="6D6E71"/>
              </a:buClr>
              <a:buSzPct val="80000"/>
              <a:buFont typeface="Wingdings" pitchFamily="2" charset="2"/>
              <a:buNone/>
              <a:tabLst/>
              <a:defRPr lang="de-DE" sz="1000" b="1" kern="1200" dirty="0" smtClean="0">
                <a:solidFill>
                  <a:schemeClr val="tx1"/>
                </a:solidFill>
                <a:latin typeface="Arial" charset="0"/>
                <a:ea typeface="ＭＳ Ｐゴシック" pitchFamily="34" charset="-128"/>
                <a:cs typeface="Arial" charset="0"/>
              </a:defRPr>
            </a:lvl1pPr>
            <a:lvl2pPr>
              <a:defRPr lang="de-DE" sz="1000" b="1" kern="1200" dirty="0" smtClean="0">
                <a:solidFill>
                  <a:schemeClr val="tx1"/>
                </a:solidFill>
                <a:latin typeface="Arial" charset="0"/>
                <a:ea typeface="ＭＳ Ｐゴシック" pitchFamily="34" charset="-128"/>
                <a:cs typeface="Arial" charset="0"/>
              </a:defRPr>
            </a:lvl2pPr>
            <a:lvl3pPr>
              <a:defRPr lang="de-DE" sz="1000" b="1" kern="1200" dirty="0" smtClean="0">
                <a:solidFill>
                  <a:schemeClr val="tx1"/>
                </a:solidFill>
                <a:latin typeface="Arial" charset="0"/>
                <a:ea typeface="ＭＳ Ｐゴシック" pitchFamily="34" charset="-128"/>
                <a:cs typeface="Arial" charset="0"/>
              </a:defRPr>
            </a:lvl3pPr>
            <a:lvl4pPr>
              <a:defRPr lang="de-DE" sz="1000" b="1" kern="1200" dirty="0" smtClean="0">
                <a:solidFill>
                  <a:schemeClr val="tx1"/>
                </a:solidFill>
                <a:latin typeface="Arial" charset="0"/>
                <a:ea typeface="ＭＳ Ｐゴシック" pitchFamily="34" charset="-128"/>
                <a:cs typeface="Arial" charset="0"/>
              </a:defRPr>
            </a:lvl4pPr>
            <a:lvl5pPr>
              <a:defRPr lang="de-DE" sz="1000" b="1" kern="1200" dirty="0" smtClean="0">
                <a:solidFill>
                  <a:schemeClr val="tx1"/>
                </a:solidFill>
                <a:latin typeface="Arial" charset="0"/>
                <a:ea typeface="ＭＳ Ｐゴシック" pitchFamily="34" charset="-128"/>
                <a:cs typeface="Arial" charset="0"/>
              </a:defRPr>
            </a:lvl5pPr>
          </a:lstStyle>
          <a:p>
            <a:pPr lvl="0"/>
            <a:r>
              <a:rPr lang="de-DE" dirty="0" smtClean="0"/>
              <a:t>Bildunterschrift</a:t>
            </a:r>
            <a:endParaRPr lang="de-DE" dirty="0"/>
          </a:p>
        </p:txBody>
      </p:sp>
      <p:sp>
        <p:nvSpPr>
          <p:cNvPr id="18" name="Bildplatzhalter 15"/>
          <p:cNvSpPr>
            <a:spLocks noGrp="1"/>
          </p:cNvSpPr>
          <p:nvPr>
            <p:ph type="pic" sz="quarter" idx="22"/>
          </p:nvPr>
        </p:nvSpPr>
        <p:spPr>
          <a:xfrm>
            <a:off x="468313" y="1412875"/>
            <a:ext cx="5975350" cy="4159250"/>
          </a:xfrm>
        </p:spPr>
        <p:txBody>
          <a:bodyPr/>
          <a:lstStyle/>
          <a:p>
            <a:endParaRPr lang="de-DE" dirty="0"/>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DBEFCC1C-7240-4716-AA9A-843265258B7F}" type="datetime1">
              <a:rPr lang="de-DE" smtClean="0"/>
              <a:pPr>
                <a:defRPr/>
              </a:pPr>
              <a:t>03/03/16</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849630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428"/>
            <a:ext cx="5760000"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8B2CC360-1CE3-4405-9C22-A4DB29A9897D}" type="datetime1">
              <a:rPr lang="de-DE" smtClean="0"/>
              <a:pPr>
                <a:defRPr/>
              </a:pPr>
              <a:t>03/03/16</a:t>
            </a:fld>
            <a:endParaRPr lang="de-DE"/>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ACE9FAF4-21BD-4A1D-9DC2-265712CC0113}" type="datetime1">
              <a:rPr lang="de-DE" smtClean="0"/>
              <a:pPr>
                <a:defRPr/>
              </a:pPr>
              <a:t>03/03/16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412875"/>
            <a:ext cx="8496300" cy="4516455"/>
          </a:xfrm>
        </p:spPr>
        <p:txBody>
          <a:bodyPr/>
          <a:lstStyle/>
          <a:p>
            <a:endParaRPr lang="de-DE"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373051"/>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449263" indent="-184150">
              <a:tabLst/>
              <a:defRPr sz="18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783B08F1-74E7-45C0-AC1C-D0E1A1276C90}" type="datetime1">
              <a:rPr lang="de-DE" smtClean="0"/>
              <a:pPr>
                <a:defRPr/>
              </a:pPr>
              <a:t>03/03/16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928802"/>
            <a:ext cx="5975350" cy="4000528"/>
          </a:xfrm>
        </p:spPr>
        <p:txBody>
          <a:bodyPr/>
          <a:lstStyle/>
          <a:p>
            <a:endParaRPr lang="de-DE" dirty="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3786190"/>
            <a:ext cx="5975350" cy="2143140"/>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66CF7FC5-3A6A-4327-A1CA-16F0D5F756E5}" type="datetime1">
              <a:rPr lang="de-DE" smtClean="0"/>
              <a:pPr>
                <a:defRPr/>
              </a:pPr>
              <a:t>03/03/16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32" name="Bildplatzhalter 15"/>
          <p:cNvSpPr>
            <a:spLocks noGrp="1"/>
          </p:cNvSpPr>
          <p:nvPr>
            <p:ph type="pic" sz="quarter" idx="26"/>
          </p:nvPr>
        </p:nvSpPr>
        <p:spPr>
          <a:xfrm>
            <a:off x="468312" y="1412875"/>
            <a:ext cx="2898000" cy="2232026"/>
          </a:xfrm>
        </p:spPr>
        <p:txBody>
          <a:bodyPr/>
          <a:lstStyle/>
          <a:p>
            <a:endParaRPr lang="de-DE"/>
          </a:p>
        </p:txBody>
      </p:sp>
      <p:sp>
        <p:nvSpPr>
          <p:cNvPr id="34" name="Bildplatzhalter 15"/>
          <p:cNvSpPr>
            <a:spLocks noGrp="1"/>
          </p:cNvSpPr>
          <p:nvPr>
            <p:ph type="pic" sz="quarter" idx="27"/>
          </p:nvPr>
        </p:nvSpPr>
        <p:spPr>
          <a:xfrm>
            <a:off x="3545663" y="1412874"/>
            <a:ext cx="2898000" cy="2232026"/>
          </a:xfrm>
        </p:spPr>
        <p:txBody>
          <a:bodyPr/>
          <a:lstStyle/>
          <a:p>
            <a:endParaRPr lang="de-DE"/>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8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BC59C041-4EFB-470C-A60E-F080A09E693C}" type="datetime1">
              <a:rPr lang="de-DE" smtClean="0"/>
              <a:pPr>
                <a:defRPr/>
              </a:pPr>
              <a:t>03/03/16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9" name="Rechteck 18"/>
          <p:cNvSpPr/>
          <p:nvPr userDrawn="1"/>
        </p:nvSpPr>
        <p:spPr>
          <a:xfrm>
            <a:off x="6609134" y="1928802"/>
            <a:ext cx="2355479" cy="1138773"/>
          </a:xfrm>
          <a:prstGeom prst="rect">
            <a:avLst/>
          </a:prstGeom>
        </p:spPr>
        <p:txBody>
          <a:bodyPr wrap="square" lIns="0" tIns="0" rIns="0" bIns="0">
            <a:spAutoFit/>
          </a:bodyPr>
          <a:lstStyle/>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Einsteinufer 37</a:t>
            </a:r>
            <a:b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b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10587 Berlin, Germany</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Phone +49 30 31002-0</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www.hhi.fraunhofer.de</a:t>
            </a:r>
            <a:endParaRPr kumimoji="0" lang="de-DE" sz="16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2" name="Rechteck 21"/>
          <p:cNvSpPr/>
          <p:nvPr userDrawn="1"/>
        </p:nvSpPr>
        <p:spPr>
          <a:xfrm>
            <a:off x="468312" y="360000"/>
            <a:ext cx="5746762" cy="369332"/>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Be our Guest – become a Partner</a:t>
            </a:r>
            <a:endParaRPr kumimoji="0" lang="de-DE" sz="2400" b="1"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4" name="Rechteck 23"/>
          <p:cNvSpPr/>
          <p:nvPr userDrawn="1"/>
        </p:nvSpPr>
        <p:spPr>
          <a:xfrm>
            <a:off x="468313" y="1412875"/>
            <a:ext cx="5975350" cy="307777"/>
          </a:xfrm>
          <a:prstGeom prst="rect">
            <a:avLst/>
          </a:prstGeom>
        </p:spPr>
        <p:txBody>
          <a:bodyPr wrap="square" lIns="0" tIns="0" rIns="0" bIns="0">
            <a:spAutoFit/>
          </a:bodyPr>
          <a:lstStyle/>
          <a:p>
            <a:pPr marL="263525" marR="0" lvl="1" indent="-2635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20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The Fraunhofer Heinrich Hertz Institute</a:t>
            </a:r>
            <a:endParaRPr kumimoji="0" lang="de-DE" sz="20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pic>
        <p:nvPicPr>
          <p:cNvPr id="25" name="Grafik 24" descr="Abschlussbildjpg.jpg"/>
          <p:cNvPicPr>
            <a:picLocks noChangeAspect="1"/>
          </p:cNvPicPr>
          <p:nvPr userDrawn="1"/>
        </p:nvPicPr>
        <p:blipFill>
          <a:blip r:embed="rId3" cstate="print"/>
          <a:stretch>
            <a:fillRect/>
          </a:stretch>
        </p:blipFill>
        <p:spPr>
          <a:xfrm>
            <a:off x="468313" y="2000240"/>
            <a:ext cx="5675323" cy="3826790"/>
          </a:xfrm>
          <a:prstGeom prst="rect">
            <a:avLst/>
          </a:prstGeom>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HI Titel">
    <p:spTree>
      <p:nvGrpSpPr>
        <p:cNvPr id="1" name=""/>
        <p:cNvGrpSpPr/>
        <p:nvPr/>
      </p:nvGrpSpPr>
      <p:grpSpPr>
        <a:xfrm>
          <a:off x="0" y="0"/>
          <a:ext cx="0" cy="0"/>
          <a:chOff x="0" y="0"/>
          <a:chExt cx="0" cy="0"/>
        </a:xfrm>
      </p:grpSpPr>
      <p:pic>
        <p:nvPicPr>
          <p:cNvPr id="23" name="Bildplatzhalter 10" descr="image_title_3b.jpg"/>
          <p:cNvPicPr>
            <a:picLocks noChangeAspect="1"/>
          </p:cNvPicPr>
          <p:nvPr userDrawn="1"/>
        </p:nvPicPr>
        <p:blipFill>
          <a:blip r:embed="rId2" cstate="print"/>
          <a:srcRect l="2715" r="2715"/>
          <a:stretch>
            <a:fillRect/>
          </a:stretch>
        </p:blipFill>
        <p:spPr bwMode="auto">
          <a:xfrm>
            <a:off x="6103144" y="3626644"/>
            <a:ext cx="3040856" cy="2520155"/>
          </a:xfrm>
          <a:prstGeom prst="rect">
            <a:avLst/>
          </a:prstGeom>
          <a:noFill/>
          <a:ln w="9525">
            <a:noFill/>
            <a:miter lim="800000"/>
            <a:headEnd/>
            <a:tailEnd/>
          </a:ln>
        </p:spPr>
      </p:pic>
      <p:pic>
        <p:nvPicPr>
          <p:cNvPr id="25" name="Bildplatzhalter 9" descr="image_title_2a.jpg"/>
          <p:cNvPicPr>
            <a:picLocks noChangeAspect="1"/>
          </p:cNvPicPr>
          <p:nvPr userDrawn="1"/>
        </p:nvPicPr>
        <p:blipFill>
          <a:blip r:embed="rId3" cstate="print"/>
          <a:srcRect l="2715" r="2715"/>
          <a:stretch>
            <a:fillRect/>
          </a:stretch>
        </p:blipFill>
        <p:spPr bwMode="auto">
          <a:xfrm>
            <a:off x="3042000" y="3626644"/>
            <a:ext cx="3060000" cy="2520155"/>
          </a:xfrm>
          <a:prstGeom prst="rect">
            <a:avLst/>
          </a:prstGeom>
          <a:noFill/>
          <a:ln w="9525">
            <a:noFill/>
            <a:miter lim="800000"/>
            <a:headEnd/>
            <a:tailEnd/>
          </a:ln>
        </p:spPr>
      </p:pic>
      <p:pic>
        <p:nvPicPr>
          <p:cNvPr id="26" name="Bildplatzhalter 14" descr="image_title_1a.jpg"/>
          <p:cNvPicPr>
            <a:picLocks noChangeAspect="1"/>
          </p:cNvPicPr>
          <p:nvPr userDrawn="1"/>
        </p:nvPicPr>
        <p:blipFill>
          <a:blip r:embed="rId4" cstate="print"/>
          <a:srcRect l="2715" r="2715"/>
          <a:stretch>
            <a:fillRect/>
          </a:stretch>
        </p:blipFill>
        <p:spPr bwMode="auto">
          <a:xfrm>
            <a:off x="0" y="3626644"/>
            <a:ext cx="3040856" cy="2520155"/>
          </a:xfrm>
          <a:prstGeom prst="rect">
            <a:avLst/>
          </a:prstGeom>
          <a:noFill/>
          <a:ln w="9525">
            <a:noFill/>
            <a:miter lim="800000"/>
            <a:headEnd/>
            <a:tailEnd/>
          </a:ln>
        </p:spPr>
      </p:pic>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5" cstate="print"/>
          <a:srcRect/>
          <a:stretch>
            <a:fillRect/>
          </a:stretch>
        </p:blipFill>
        <p:spPr bwMode="auto">
          <a:xfrm>
            <a:off x="161925" y="203200"/>
            <a:ext cx="2439988" cy="511175"/>
          </a:xfrm>
          <a:prstGeom prst="rect">
            <a:avLst/>
          </a:prstGeom>
          <a:noFill/>
          <a:ln w="9525">
            <a:noFill/>
            <a:miter lim="800000"/>
            <a:headEnd/>
            <a:tailEnd/>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9E6ACC08-9EDE-440A-875E-E98F8E525CC3}" type="datetime1">
              <a:rPr lang="de-DE" smtClean="0"/>
              <a:pPr>
                <a:defRPr/>
              </a:pPr>
              <a:t>03/03/16</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a:t>
            </a:fld>
            <a:endParaRPr lang="de-DE" dirty="0"/>
          </a:p>
        </p:txBody>
      </p:sp>
    </p:spTree>
  </p:cSld>
  <p:clrMapOvr>
    <a:masterClrMapping/>
  </p:clrMapOvr>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HHI Titel">
    <p:spTree>
      <p:nvGrpSpPr>
        <p:cNvPr id="1" name=""/>
        <p:cNvGrpSpPr/>
        <p:nvPr/>
      </p:nvGrpSpPr>
      <p:grpSpPr>
        <a:xfrm>
          <a:off x="0" y="0"/>
          <a:ext cx="0" cy="0"/>
          <a:chOff x="0" y="0"/>
          <a:chExt cx="0" cy="0"/>
        </a:xfrm>
      </p:grpSpPr>
      <p:pic>
        <p:nvPicPr>
          <p:cNvPr id="23" name="Bildplatzhalter 14" descr="image_title_1a.jpg"/>
          <p:cNvPicPr>
            <a:picLocks noChangeAspect="1"/>
          </p:cNvPicPr>
          <p:nvPr userDrawn="1"/>
        </p:nvPicPr>
        <p:blipFill>
          <a:blip r:embed="rId2" cstate="print"/>
          <a:srcRect l="2715" r="2715"/>
          <a:stretch>
            <a:fillRect/>
          </a:stretch>
        </p:blipFill>
        <p:spPr bwMode="auto">
          <a:xfrm>
            <a:off x="0" y="3626644"/>
            <a:ext cx="3040856" cy="2520155"/>
          </a:xfrm>
          <a:prstGeom prst="rect">
            <a:avLst/>
          </a:prstGeom>
          <a:noFill/>
          <a:ln w="9525">
            <a:noFill/>
            <a:miter lim="800000"/>
            <a:headEnd/>
            <a:tailEnd/>
          </a:ln>
        </p:spPr>
      </p:pic>
      <p:pic>
        <p:nvPicPr>
          <p:cNvPr id="24" name="Bildplatzhalter 10" descr="image_title_3b.jpg"/>
          <p:cNvPicPr>
            <a:picLocks noChangeAspect="1"/>
          </p:cNvPicPr>
          <p:nvPr userDrawn="1"/>
        </p:nvPicPr>
        <p:blipFill>
          <a:blip r:embed="rId3" cstate="print"/>
          <a:srcRect l="2715" r="2715"/>
          <a:stretch>
            <a:fillRect/>
          </a:stretch>
        </p:blipFill>
        <p:spPr bwMode="auto">
          <a:xfrm>
            <a:off x="6103144" y="3626644"/>
            <a:ext cx="3040856" cy="2520155"/>
          </a:xfrm>
          <a:prstGeom prst="rect">
            <a:avLst/>
          </a:prstGeom>
          <a:noFill/>
          <a:ln w="9525">
            <a:noFill/>
            <a:miter lim="800000"/>
            <a:headEnd/>
            <a:tailEnd/>
          </a:ln>
        </p:spPr>
      </p:pic>
      <p:sp>
        <p:nvSpPr>
          <p:cNvPr id="25" name="Bildplatzhalter 22"/>
          <p:cNvSpPr>
            <a:spLocks noGrp="1"/>
          </p:cNvSpPr>
          <p:nvPr>
            <p:ph type="pic" sz="quarter" idx="24"/>
          </p:nvPr>
        </p:nvSpPr>
        <p:spPr>
          <a:xfrm>
            <a:off x="3042000" y="3626645"/>
            <a:ext cx="3060000" cy="2512218"/>
          </a:xfrm>
        </p:spPr>
        <p:txBody>
          <a:bodyPr/>
          <a:lstStyle>
            <a:lvl1pPr>
              <a:defRPr>
                <a:latin typeface="Arial" pitchFamily="34" charset="0"/>
                <a:cs typeface="Arial" pitchFamily="34" charset="0"/>
              </a:defRPr>
            </a:lvl1pPr>
          </a:lstStyle>
          <a:p>
            <a:endParaRPr lang="de-DE"/>
          </a:p>
        </p:txBody>
      </p:sp>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1244"/>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4" cstate="print"/>
          <a:stretch>
            <a:fillRect/>
          </a:stretch>
        </p:blipFill>
        <p:spPr bwMode="auto">
          <a:xfrm>
            <a:off x="161925" y="203200"/>
            <a:ext cx="2439903" cy="511257"/>
          </a:xfrm>
          <a:prstGeom prst="rect">
            <a:avLst/>
          </a:prstGeom>
          <a:noFill/>
          <a:ln>
            <a:noFill/>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7C345AF4-E537-4DA6-93DC-B78B099EB62A}" type="datetime1">
              <a:rPr lang="de-DE" smtClean="0"/>
              <a:pPr>
                <a:defRPr/>
              </a:pPr>
              <a:t>03/03/16</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a:t>
            </a:fld>
            <a:endParaRPr lang="de-DE"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265113" marR="0" indent="184150" algn="l"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138"/>
            <a:ext cx="5760000" cy="360000"/>
          </a:xfrm>
          <a:prstGeom prst="rect">
            <a:avLst/>
          </a:prstGeom>
        </p:spPr>
        <p:txBody>
          <a:bodyPr vert="horz" wrap="none" lIns="0" tIns="0" rIns="0" bIns="0" rtlCol="0" anchor="b" anchorCtr="0">
            <a:noAutofit/>
          </a:bodyPr>
          <a:lstStyle>
            <a:lvl1pPr>
              <a:defRPr lang="de-DE" sz="2400" dirty="0">
                <a:latin typeface="Arial" pitchFamily="34" charset="0"/>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AED5A142-21EC-461F-A4E4-3557FC0DB7FB}" type="datetime1">
              <a:rPr lang="de-DE" smtClean="0"/>
              <a:pPr>
                <a:defRPr/>
              </a:pPr>
              <a:t>03/03/16</a:t>
            </a:fld>
            <a:endParaRPr lang="de-DE" dirty="0"/>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2D6AB63D-6939-40DE-BB03-27BF0C887B56}" type="datetime1">
              <a:rPr lang="de-DE" smtClean="0"/>
              <a:pPr>
                <a:defRPr/>
              </a:pPr>
              <a:t>03/03/16</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492BBA87-36B4-4CAE-90B4-31018776C65E}" type="datetime1">
              <a:rPr lang="de-DE" smtClean="0"/>
              <a:pPr>
                <a:defRPr/>
              </a:pPr>
              <a:t>03/03/16</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Bildplatzhalter 15"/>
          <p:cNvSpPr>
            <a:spLocks noGrp="1"/>
          </p:cNvSpPr>
          <p:nvPr>
            <p:ph type="pic" sz="quarter" idx="28"/>
          </p:nvPr>
        </p:nvSpPr>
        <p:spPr bwMode="auto">
          <a:xfrm>
            <a:off x="6605587" y="1412875"/>
            <a:ext cx="2359025" cy="2087563"/>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8" name="Inhaltsplatzhalter 5"/>
          <p:cNvSpPr>
            <a:spLocks noGrp="1"/>
          </p:cNvSpPr>
          <p:nvPr>
            <p:ph sz="quarter" idx="11"/>
          </p:nvPr>
        </p:nvSpPr>
        <p:spPr bwMode="auto">
          <a:xfrm>
            <a:off x="6605588" y="3644900"/>
            <a:ext cx="2358412" cy="2284430"/>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7BA037D9-2793-4370-8DF9-81F790DE2F85}" type="datetime1">
              <a:rPr lang="de-DE" smtClean="0"/>
              <a:pPr>
                <a:defRPr/>
              </a:pPr>
              <a:t>03/03/16</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dirty="0" err="1"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Bildplatzhalter 15"/>
          <p:cNvSpPr>
            <a:spLocks noGrp="1"/>
          </p:cNvSpPr>
          <p:nvPr>
            <p:ph type="pic" sz="quarter" idx="28"/>
          </p:nvPr>
        </p:nvSpPr>
        <p:spPr bwMode="auto">
          <a:xfrm>
            <a:off x="6605587" y="1412875"/>
            <a:ext cx="2359025" cy="2087563"/>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8" name="Inhaltsplatzhalter 5"/>
          <p:cNvSpPr>
            <a:spLocks noGrp="1"/>
          </p:cNvSpPr>
          <p:nvPr>
            <p:ph sz="quarter" idx="11"/>
          </p:nvPr>
        </p:nvSpPr>
        <p:spPr bwMode="auto">
          <a:xfrm>
            <a:off x="6605588" y="3644900"/>
            <a:ext cx="2358412" cy="2284430"/>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501D219B-F0A5-407B-B086-59C554815E93}" type="datetime1">
              <a:rPr lang="de-DE" smtClean="0"/>
              <a:pPr>
                <a:defRPr/>
              </a:pPr>
              <a:t>03/03/16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Textplatzhalter 24"/>
          <p:cNvSpPr>
            <a:spLocks noGrp="1"/>
          </p:cNvSpPr>
          <p:nvPr>
            <p:ph type="body" sz="quarter" idx="21" hasCustomPrompt="1"/>
          </p:nvPr>
        </p:nvSpPr>
        <p:spPr>
          <a:xfrm>
            <a:off x="468313" y="5643578"/>
            <a:ext cx="5975350" cy="285752"/>
          </a:xfrm>
        </p:spPr>
        <p:txBody>
          <a:bodyPr/>
          <a:lstStyle>
            <a:lvl1pPr marL="0" marR="0" indent="0" algn="l" defTabSz="914400" rtl="0" eaLnBrk="0" fontAlgn="base" latinLnBrk="0" hangingPunct="0">
              <a:lnSpc>
                <a:spcPct val="100000"/>
              </a:lnSpc>
              <a:spcBef>
                <a:spcPts val="600"/>
              </a:spcBef>
              <a:spcAft>
                <a:spcPct val="0"/>
              </a:spcAft>
              <a:buClr>
                <a:srgbClr val="6D6E71"/>
              </a:buClr>
              <a:buSzPct val="80000"/>
              <a:buFont typeface="Wingdings" pitchFamily="2" charset="2"/>
              <a:buNone/>
              <a:tabLst/>
              <a:defRPr lang="de-DE" sz="1000" b="1" kern="1200" dirty="0" smtClean="0">
                <a:solidFill>
                  <a:schemeClr val="tx1"/>
                </a:solidFill>
                <a:latin typeface="Arial" charset="0"/>
                <a:ea typeface="ＭＳ Ｐゴシック" pitchFamily="34" charset="-128"/>
                <a:cs typeface="Arial" charset="0"/>
              </a:defRPr>
            </a:lvl1pPr>
            <a:lvl2pPr>
              <a:defRPr lang="de-DE" sz="1000" b="1" kern="1200" dirty="0" smtClean="0">
                <a:solidFill>
                  <a:schemeClr val="tx1"/>
                </a:solidFill>
                <a:latin typeface="Arial" charset="0"/>
                <a:ea typeface="ＭＳ Ｐゴシック" pitchFamily="34" charset="-128"/>
                <a:cs typeface="Arial" charset="0"/>
              </a:defRPr>
            </a:lvl2pPr>
            <a:lvl3pPr>
              <a:defRPr lang="de-DE" sz="1000" b="1" kern="1200" dirty="0" smtClean="0">
                <a:solidFill>
                  <a:schemeClr val="tx1"/>
                </a:solidFill>
                <a:latin typeface="Arial" charset="0"/>
                <a:ea typeface="ＭＳ Ｐゴシック" pitchFamily="34" charset="-128"/>
                <a:cs typeface="Arial" charset="0"/>
              </a:defRPr>
            </a:lvl3pPr>
            <a:lvl4pPr>
              <a:defRPr lang="de-DE" sz="1000" b="1" kern="1200" dirty="0" smtClean="0">
                <a:solidFill>
                  <a:schemeClr val="tx1"/>
                </a:solidFill>
                <a:latin typeface="Arial" charset="0"/>
                <a:ea typeface="ＭＳ Ｐゴシック" pitchFamily="34" charset="-128"/>
                <a:cs typeface="Arial" charset="0"/>
              </a:defRPr>
            </a:lvl4pPr>
            <a:lvl5pPr>
              <a:defRPr lang="de-DE" sz="1000" b="1" kern="1200" dirty="0" smtClean="0">
                <a:solidFill>
                  <a:schemeClr val="tx1"/>
                </a:solidFill>
                <a:latin typeface="Arial" charset="0"/>
                <a:ea typeface="ＭＳ Ｐゴシック" pitchFamily="34" charset="-128"/>
                <a:cs typeface="Arial" charset="0"/>
              </a:defRPr>
            </a:lvl5pPr>
          </a:lstStyle>
          <a:p>
            <a:pPr lvl="0"/>
            <a:r>
              <a:rPr lang="de-DE" dirty="0" smtClean="0"/>
              <a:t>Bildunterschrift</a:t>
            </a:r>
            <a:endParaRPr lang="de-DE" dirty="0"/>
          </a:p>
        </p:txBody>
      </p:sp>
      <p:sp>
        <p:nvSpPr>
          <p:cNvPr id="18" name="Bildplatzhalter 15"/>
          <p:cNvSpPr>
            <a:spLocks noGrp="1"/>
          </p:cNvSpPr>
          <p:nvPr>
            <p:ph type="pic" sz="quarter" idx="22"/>
          </p:nvPr>
        </p:nvSpPr>
        <p:spPr>
          <a:xfrm>
            <a:off x="468313" y="1412875"/>
            <a:ext cx="5975350" cy="4159250"/>
          </a:xfrm>
        </p:spPr>
        <p:txBody>
          <a:bodyPr/>
          <a:lstStyle/>
          <a:p>
            <a:endParaRPr lang="de-DE" dirty="0"/>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849630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428"/>
            <a:ext cx="5760000"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1EE66774-5DFD-4B23-9599-9E2E8F4FE2F8}" type="datetime1">
              <a:rPr lang="de-DE" smtClean="0"/>
              <a:pPr>
                <a:defRPr/>
              </a:pPr>
              <a:t>03/03/16</a:t>
            </a:fld>
            <a:endParaRPr lang="de-DE"/>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DDE4A1DA-5643-4823-A71A-6816BC54C1F3}" type="datetime1">
              <a:rPr lang="de-DE" smtClean="0"/>
              <a:pPr>
                <a:defRPr/>
              </a:pPr>
              <a:t>03/03/16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412875"/>
            <a:ext cx="8496300" cy="4516455"/>
          </a:xfrm>
        </p:spPr>
        <p:txBody>
          <a:bodyPr/>
          <a:lstStyle/>
          <a:p>
            <a:endParaRPr lang="de-DE"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373051"/>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449263" indent="-184150">
              <a:tabLst/>
              <a:defRPr sz="18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5754179D-9F32-4220-91C9-28D0E05E722F}" type="datetime1">
              <a:rPr lang="de-DE" smtClean="0"/>
              <a:pPr>
                <a:defRPr/>
              </a:pPr>
              <a:t>03/03/16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928802"/>
            <a:ext cx="5975350" cy="4000528"/>
          </a:xfrm>
        </p:spPr>
        <p:txBody>
          <a:bodyPr/>
          <a:lstStyle/>
          <a:p>
            <a:endParaRPr lang="de-DE" dirty="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3786190"/>
            <a:ext cx="5975350" cy="2143140"/>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CBD25522-433D-42AB-AF4E-15E391F508D1}" type="datetime1">
              <a:rPr lang="de-DE" smtClean="0"/>
              <a:pPr>
                <a:defRPr/>
              </a:pPr>
              <a:t>03/03/16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32" name="Bildplatzhalter 15"/>
          <p:cNvSpPr>
            <a:spLocks noGrp="1"/>
          </p:cNvSpPr>
          <p:nvPr>
            <p:ph type="pic" sz="quarter" idx="26"/>
          </p:nvPr>
        </p:nvSpPr>
        <p:spPr>
          <a:xfrm>
            <a:off x="468312" y="1412875"/>
            <a:ext cx="2898000" cy="2232026"/>
          </a:xfrm>
        </p:spPr>
        <p:txBody>
          <a:bodyPr/>
          <a:lstStyle/>
          <a:p>
            <a:endParaRPr lang="de-DE"/>
          </a:p>
        </p:txBody>
      </p:sp>
      <p:sp>
        <p:nvSpPr>
          <p:cNvPr id="34" name="Bildplatzhalter 15"/>
          <p:cNvSpPr>
            <a:spLocks noGrp="1"/>
          </p:cNvSpPr>
          <p:nvPr>
            <p:ph type="pic" sz="quarter" idx="27"/>
          </p:nvPr>
        </p:nvSpPr>
        <p:spPr>
          <a:xfrm>
            <a:off x="3545663" y="1412874"/>
            <a:ext cx="2898000" cy="2232026"/>
          </a:xfrm>
        </p:spPr>
        <p:txBody>
          <a:bodyPr/>
          <a:lstStyle/>
          <a:p>
            <a:endParaRPr lang="de-DE"/>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8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18C32F2B-462D-431D-A020-CD9329F59D9C}" type="datetime1">
              <a:rPr lang="de-DE" smtClean="0"/>
              <a:pPr>
                <a:defRPr/>
              </a:pPr>
              <a:t>03/03/16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9" name="Rechteck 18"/>
          <p:cNvSpPr/>
          <p:nvPr userDrawn="1"/>
        </p:nvSpPr>
        <p:spPr>
          <a:xfrm>
            <a:off x="6609134" y="1928802"/>
            <a:ext cx="2355479" cy="1138773"/>
          </a:xfrm>
          <a:prstGeom prst="rect">
            <a:avLst/>
          </a:prstGeom>
        </p:spPr>
        <p:txBody>
          <a:bodyPr wrap="square" lIns="0" tIns="0" rIns="0" bIns="0">
            <a:spAutoFit/>
          </a:bodyPr>
          <a:lstStyle/>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Einsteinufer 37</a:t>
            </a:r>
            <a:b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b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10587 Berlin, Germany</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Phone +49 30 31002-0</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www.hhi.fraunhofer.de</a:t>
            </a:r>
            <a:endParaRPr kumimoji="0" lang="de-DE" sz="16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2" name="Rechteck 21"/>
          <p:cNvSpPr/>
          <p:nvPr userDrawn="1"/>
        </p:nvSpPr>
        <p:spPr>
          <a:xfrm>
            <a:off x="468312" y="360000"/>
            <a:ext cx="5746762" cy="369332"/>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Be our Guest – become a Partner</a:t>
            </a:r>
            <a:endParaRPr kumimoji="0" lang="de-DE" sz="2400" b="1"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4" name="Rechteck 23"/>
          <p:cNvSpPr/>
          <p:nvPr userDrawn="1"/>
        </p:nvSpPr>
        <p:spPr>
          <a:xfrm>
            <a:off x="468313" y="1412875"/>
            <a:ext cx="5975350" cy="307777"/>
          </a:xfrm>
          <a:prstGeom prst="rect">
            <a:avLst/>
          </a:prstGeom>
        </p:spPr>
        <p:txBody>
          <a:bodyPr wrap="square" lIns="0" tIns="0" rIns="0" bIns="0">
            <a:spAutoFit/>
          </a:bodyPr>
          <a:lstStyle/>
          <a:p>
            <a:pPr marL="263525" marR="0" lvl="1" indent="-2635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20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The Fraunhofer Heinrich Hertz Institute</a:t>
            </a:r>
            <a:endParaRPr kumimoji="0" lang="de-DE" sz="20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pic>
        <p:nvPicPr>
          <p:cNvPr id="25" name="Grafik 24" descr="Abschlussbildjpg.jpg"/>
          <p:cNvPicPr>
            <a:picLocks noChangeAspect="1"/>
          </p:cNvPicPr>
          <p:nvPr userDrawn="1"/>
        </p:nvPicPr>
        <p:blipFill>
          <a:blip r:embed="rId3" cstate="print"/>
          <a:stretch>
            <a:fillRect/>
          </a:stretch>
        </p:blipFill>
        <p:spPr>
          <a:xfrm>
            <a:off x="468313" y="2000240"/>
            <a:ext cx="5675323" cy="3826790"/>
          </a:xfrm>
          <a:prstGeom prst="rect">
            <a:avLst/>
          </a:prstGeom>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HI Titel">
    <p:spTree>
      <p:nvGrpSpPr>
        <p:cNvPr id="1" name=""/>
        <p:cNvGrpSpPr/>
        <p:nvPr/>
      </p:nvGrpSpPr>
      <p:grpSpPr>
        <a:xfrm>
          <a:off x="0" y="0"/>
          <a:ext cx="0" cy="0"/>
          <a:chOff x="0" y="0"/>
          <a:chExt cx="0" cy="0"/>
        </a:xfrm>
      </p:grpSpPr>
      <p:pic>
        <p:nvPicPr>
          <p:cNvPr id="23" name="Bildplatzhalter 10" descr="image_title_3b.jpg"/>
          <p:cNvPicPr>
            <a:picLocks noChangeAspect="1"/>
          </p:cNvPicPr>
          <p:nvPr userDrawn="1"/>
        </p:nvPicPr>
        <p:blipFill>
          <a:blip r:embed="rId2" cstate="print"/>
          <a:srcRect l="2715" r="2715"/>
          <a:stretch>
            <a:fillRect/>
          </a:stretch>
        </p:blipFill>
        <p:spPr bwMode="auto">
          <a:xfrm>
            <a:off x="6103144" y="3626644"/>
            <a:ext cx="3040856" cy="2520155"/>
          </a:xfrm>
          <a:prstGeom prst="rect">
            <a:avLst/>
          </a:prstGeom>
          <a:noFill/>
          <a:ln w="9525">
            <a:noFill/>
            <a:miter lim="800000"/>
            <a:headEnd/>
            <a:tailEnd/>
          </a:ln>
        </p:spPr>
      </p:pic>
      <p:pic>
        <p:nvPicPr>
          <p:cNvPr id="25" name="Bildplatzhalter 9" descr="image_title_2a.jpg"/>
          <p:cNvPicPr>
            <a:picLocks noChangeAspect="1"/>
          </p:cNvPicPr>
          <p:nvPr userDrawn="1"/>
        </p:nvPicPr>
        <p:blipFill>
          <a:blip r:embed="rId3" cstate="print"/>
          <a:srcRect l="2715" r="2715"/>
          <a:stretch>
            <a:fillRect/>
          </a:stretch>
        </p:blipFill>
        <p:spPr bwMode="auto">
          <a:xfrm>
            <a:off x="3042000" y="3626644"/>
            <a:ext cx="3060000" cy="2520155"/>
          </a:xfrm>
          <a:prstGeom prst="rect">
            <a:avLst/>
          </a:prstGeom>
          <a:noFill/>
          <a:ln w="9525">
            <a:noFill/>
            <a:miter lim="800000"/>
            <a:headEnd/>
            <a:tailEnd/>
          </a:ln>
        </p:spPr>
      </p:pic>
      <p:pic>
        <p:nvPicPr>
          <p:cNvPr id="26" name="Bildplatzhalter 14" descr="image_title_1a.jpg"/>
          <p:cNvPicPr>
            <a:picLocks noChangeAspect="1"/>
          </p:cNvPicPr>
          <p:nvPr userDrawn="1"/>
        </p:nvPicPr>
        <p:blipFill>
          <a:blip r:embed="rId4" cstate="print"/>
          <a:srcRect l="2715" r="2715"/>
          <a:stretch>
            <a:fillRect/>
          </a:stretch>
        </p:blipFill>
        <p:spPr bwMode="auto">
          <a:xfrm>
            <a:off x="0" y="3626644"/>
            <a:ext cx="3040856" cy="2520155"/>
          </a:xfrm>
          <a:prstGeom prst="rect">
            <a:avLst/>
          </a:prstGeom>
          <a:noFill/>
          <a:ln w="9525">
            <a:noFill/>
            <a:miter lim="800000"/>
            <a:headEnd/>
            <a:tailEnd/>
          </a:ln>
        </p:spPr>
      </p:pic>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5" cstate="print"/>
          <a:srcRect/>
          <a:stretch>
            <a:fillRect/>
          </a:stretch>
        </p:blipFill>
        <p:spPr bwMode="auto">
          <a:xfrm>
            <a:off x="161925" y="203200"/>
            <a:ext cx="2439988" cy="511175"/>
          </a:xfrm>
          <a:prstGeom prst="rect">
            <a:avLst/>
          </a:prstGeom>
          <a:noFill/>
          <a:ln w="9525">
            <a:noFill/>
            <a:miter lim="800000"/>
            <a:headEnd/>
            <a:tailEnd/>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30045346-E174-435B-A827-DEB65EFD9664}" type="datetime1">
              <a:rPr lang="de-DE" smtClean="0"/>
              <a:pPr>
                <a:defRPr/>
              </a:pPr>
              <a:t>03/03/16</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a:t>
            </a:fld>
            <a:endParaRPr lang="de-DE" dirty="0"/>
          </a:p>
        </p:txBody>
      </p:sp>
    </p:spTree>
  </p:cSld>
  <p:clrMapOvr>
    <a:masterClrMapping/>
  </p:clrMapOvr>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HHI Titel">
    <p:spTree>
      <p:nvGrpSpPr>
        <p:cNvPr id="1" name=""/>
        <p:cNvGrpSpPr/>
        <p:nvPr/>
      </p:nvGrpSpPr>
      <p:grpSpPr>
        <a:xfrm>
          <a:off x="0" y="0"/>
          <a:ext cx="0" cy="0"/>
          <a:chOff x="0" y="0"/>
          <a:chExt cx="0" cy="0"/>
        </a:xfrm>
      </p:grpSpPr>
      <p:pic>
        <p:nvPicPr>
          <p:cNvPr id="23" name="Bildplatzhalter 14" descr="image_title_1a.jpg"/>
          <p:cNvPicPr>
            <a:picLocks noChangeAspect="1"/>
          </p:cNvPicPr>
          <p:nvPr userDrawn="1"/>
        </p:nvPicPr>
        <p:blipFill>
          <a:blip r:embed="rId2" cstate="print"/>
          <a:srcRect l="2715" r="2715"/>
          <a:stretch>
            <a:fillRect/>
          </a:stretch>
        </p:blipFill>
        <p:spPr bwMode="auto">
          <a:xfrm>
            <a:off x="0" y="3626644"/>
            <a:ext cx="3040856" cy="2520155"/>
          </a:xfrm>
          <a:prstGeom prst="rect">
            <a:avLst/>
          </a:prstGeom>
          <a:noFill/>
          <a:ln w="9525">
            <a:noFill/>
            <a:miter lim="800000"/>
            <a:headEnd/>
            <a:tailEnd/>
          </a:ln>
        </p:spPr>
      </p:pic>
      <p:pic>
        <p:nvPicPr>
          <p:cNvPr id="24" name="Bildplatzhalter 10" descr="image_title_3b.jpg"/>
          <p:cNvPicPr>
            <a:picLocks noChangeAspect="1"/>
          </p:cNvPicPr>
          <p:nvPr userDrawn="1"/>
        </p:nvPicPr>
        <p:blipFill>
          <a:blip r:embed="rId3" cstate="print"/>
          <a:srcRect l="2715" r="2715"/>
          <a:stretch>
            <a:fillRect/>
          </a:stretch>
        </p:blipFill>
        <p:spPr bwMode="auto">
          <a:xfrm>
            <a:off x="6103144" y="3626644"/>
            <a:ext cx="3040856" cy="2520155"/>
          </a:xfrm>
          <a:prstGeom prst="rect">
            <a:avLst/>
          </a:prstGeom>
          <a:noFill/>
          <a:ln w="9525">
            <a:noFill/>
            <a:miter lim="800000"/>
            <a:headEnd/>
            <a:tailEnd/>
          </a:ln>
        </p:spPr>
      </p:pic>
      <p:sp>
        <p:nvSpPr>
          <p:cNvPr id="25" name="Bildplatzhalter 22"/>
          <p:cNvSpPr>
            <a:spLocks noGrp="1"/>
          </p:cNvSpPr>
          <p:nvPr>
            <p:ph type="pic" sz="quarter" idx="24"/>
          </p:nvPr>
        </p:nvSpPr>
        <p:spPr>
          <a:xfrm>
            <a:off x="3042000" y="3626645"/>
            <a:ext cx="3060000" cy="2512218"/>
          </a:xfrm>
        </p:spPr>
        <p:txBody>
          <a:bodyPr/>
          <a:lstStyle>
            <a:lvl1pPr>
              <a:defRPr>
                <a:latin typeface="Arial" pitchFamily="34" charset="0"/>
                <a:cs typeface="Arial" pitchFamily="34" charset="0"/>
              </a:defRPr>
            </a:lvl1pPr>
          </a:lstStyle>
          <a:p>
            <a:endParaRPr lang="de-DE"/>
          </a:p>
        </p:txBody>
      </p:sp>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1244"/>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4" cstate="print"/>
          <a:stretch>
            <a:fillRect/>
          </a:stretch>
        </p:blipFill>
        <p:spPr bwMode="auto">
          <a:xfrm>
            <a:off x="161925" y="203200"/>
            <a:ext cx="2439903" cy="511257"/>
          </a:xfrm>
          <a:prstGeom prst="rect">
            <a:avLst/>
          </a:prstGeom>
          <a:noFill/>
          <a:ln>
            <a:noFill/>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4DF96D80-E464-4E5E-AD0F-AA14CA5DD2F8}" type="datetime1">
              <a:rPr lang="de-DE" smtClean="0"/>
              <a:pPr>
                <a:defRPr/>
              </a:pPr>
              <a:t>03/03/16</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a:t>
            </a:fld>
            <a:endParaRPr lang="de-DE"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265113" marR="0" indent="184150" algn="l"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138"/>
            <a:ext cx="5760000" cy="360000"/>
          </a:xfrm>
          <a:prstGeom prst="rect">
            <a:avLst/>
          </a:prstGeom>
        </p:spPr>
        <p:txBody>
          <a:bodyPr vert="horz" wrap="none" lIns="0" tIns="0" rIns="0" bIns="0" rtlCol="0" anchor="b" anchorCtr="0">
            <a:noAutofit/>
          </a:bodyPr>
          <a:lstStyle>
            <a:lvl1pPr>
              <a:defRPr lang="de-DE" sz="2400" dirty="0">
                <a:latin typeface="Arial" pitchFamily="34" charset="0"/>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FA90C894-D6ED-4A57-A80E-AD844FBCD99D}" type="datetime1">
              <a:rPr lang="de-DE" smtClean="0"/>
              <a:pPr>
                <a:defRPr/>
              </a:pPr>
              <a:t>03/03/16</a:t>
            </a:fld>
            <a:endParaRPr lang="de-DE" dirty="0"/>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03B8A31B-584C-413F-B710-24CAE5668C66}" type="datetime1">
              <a:rPr lang="de-DE" smtClean="0"/>
              <a:pPr>
                <a:defRPr/>
              </a:pPr>
              <a:t>03/03/16</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688C0DA3-D547-4304-A5F2-E0C7FB55D8D7}" type="datetime1">
              <a:rPr lang="de-DE" smtClean="0"/>
              <a:pPr>
                <a:defRPr/>
              </a:pPr>
              <a:t>03/03/16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Textplatzhalter 24"/>
          <p:cNvSpPr>
            <a:spLocks noGrp="1"/>
          </p:cNvSpPr>
          <p:nvPr>
            <p:ph type="body" sz="quarter" idx="21" hasCustomPrompt="1"/>
          </p:nvPr>
        </p:nvSpPr>
        <p:spPr>
          <a:xfrm>
            <a:off x="468313" y="5643578"/>
            <a:ext cx="5975350" cy="285752"/>
          </a:xfrm>
        </p:spPr>
        <p:txBody>
          <a:bodyPr/>
          <a:lstStyle>
            <a:lvl1pPr marL="0" marR="0" indent="0" algn="l" defTabSz="914400" rtl="0" eaLnBrk="0" fontAlgn="base" latinLnBrk="0" hangingPunct="0">
              <a:lnSpc>
                <a:spcPct val="100000"/>
              </a:lnSpc>
              <a:spcBef>
                <a:spcPts val="600"/>
              </a:spcBef>
              <a:spcAft>
                <a:spcPct val="0"/>
              </a:spcAft>
              <a:buClr>
                <a:srgbClr val="6D6E71"/>
              </a:buClr>
              <a:buSzPct val="80000"/>
              <a:buFont typeface="Wingdings" pitchFamily="2" charset="2"/>
              <a:buNone/>
              <a:tabLst/>
              <a:defRPr lang="de-DE" sz="1000" b="1" kern="1200" dirty="0" smtClean="0">
                <a:solidFill>
                  <a:schemeClr val="tx1"/>
                </a:solidFill>
                <a:latin typeface="Arial" charset="0"/>
                <a:ea typeface="ＭＳ Ｐゴシック" pitchFamily="34" charset="-128"/>
                <a:cs typeface="Arial" charset="0"/>
              </a:defRPr>
            </a:lvl1pPr>
            <a:lvl2pPr>
              <a:defRPr lang="de-DE" sz="1000" b="1" kern="1200" dirty="0" smtClean="0">
                <a:solidFill>
                  <a:schemeClr val="tx1"/>
                </a:solidFill>
                <a:latin typeface="Arial" charset="0"/>
                <a:ea typeface="ＭＳ Ｐゴシック" pitchFamily="34" charset="-128"/>
                <a:cs typeface="Arial" charset="0"/>
              </a:defRPr>
            </a:lvl2pPr>
            <a:lvl3pPr>
              <a:defRPr lang="de-DE" sz="1000" b="1" kern="1200" dirty="0" smtClean="0">
                <a:solidFill>
                  <a:schemeClr val="tx1"/>
                </a:solidFill>
                <a:latin typeface="Arial" charset="0"/>
                <a:ea typeface="ＭＳ Ｐゴシック" pitchFamily="34" charset="-128"/>
                <a:cs typeface="Arial" charset="0"/>
              </a:defRPr>
            </a:lvl3pPr>
            <a:lvl4pPr>
              <a:defRPr lang="de-DE" sz="1000" b="1" kern="1200" dirty="0" smtClean="0">
                <a:solidFill>
                  <a:schemeClr val="tx1"/>
                </a:solidFill>
                <a:latin typeface="Arial" charset="0"/>
                <a:ea typeface="ＭＳ Ｐゴシック" pitchFamily="34" charset="-128"/>
                <a:cs typeface="Arial" charset="0"/>
              </a:defRPr>
            </a:lvl4pPr>
            <a:lvl5pPr>
              <a:defRPr lang="de-DE" sz="1000" b="1" kern="1200" dirty="0" smtClean="0">
                <a:solidFill>
                  <a:schemeClr val="tx1"/>
                </a:solidFill>
                <a:latin typeface="Arial" charset="0"/>
                <a:ea typeface="ＭＳ Ｐゴシック" pitchFamily="34" charset="-128"/>
                <a:cs typeface="Arial" charset="0"/>
              </a:defRPr>
            </a:lvl5pPr>
          </a:lstStyle>
          <a:p>
            <a:pPr lvl="0"/>
            <a:r>
              <a:rPr lang="de-DE" dirty="0" smtClean="0"/>
              <a:t>Bildunterschrift</a:t>
            </a:r>
            <a:endParaRPr lang="de-DE" dirty="0"/>
          </a:p>
        </p:txBody>
      </p:sp>
      <p:sp>
        <p:nvSpPr>
          <p:cNvPr id="18" name="Bildplatzhalter 15"/>
          <p:cNvSpPr>
            <a:spLocks noGrp="1"/>
          </p:cNvSpPr>
          <p:nvPr>
            <p:ph type="pic" sz="quarter" idx="22"/>
          </p:nvPr>
        </p:nvSpPr>
        <p:spPr>
          <a:xfrm>
            <a:off x="468313" y="1412875"/>
            <a:ext cx="5975350" cy="4159250"/>
          </a:xfrm>
        </p:spPr>
        <p:txBody>
          <a:bodyPr/>
          <a:lstStyle/>
          <a:p>
            <a:endParaRPr lang="de-DE" dirty="0"/>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CFD5BC80-AA2F-48C5-85DD-881B2888FC72}" type="datetime1">
              <a:rPr lang="de-DE" smtClean="0"/>
              <a:pPr>
                <a:defRPr/>
              </a:pPr>
              <a:t>03/03/16</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Bildplatzhalter 15"/>
          <p:cNvSpPr>
            <a:spLocks noGrp="1"/>
          </p:cNvSpPr>
          <p:nvPr>
            <p:ph type="pic" sz="quarter" idx="28"/>
          </p:nvPr>
        </p:nvSpPr>
        <p:spPr bwMode="auto">
          <a:xfrm>
            <a:off x="6605587" y="1412875"/>
            <a:ext cx="2359025" cy="2087563"/>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8" name="Inhaltsplatzhalter 5"/>
          <p:cNvSpPr>
            <a:spLocks noGrp="1"/>
          </p:cNvSpPr>
          <p:nvPr>
            <p:ph sz="quarter" idx="11"/>
          </p:nvPr>
        </p:nvSpPr>
        <p:spPr bwMode="auto">
          <a:xfrm>
            <a:off x="6605588" y="3644900"/>
            <a:ext cx="2358412" cy="2284430"/>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timing>
    <p:tnLst>
      <p:par>
        <p:cTn xmlns:p14="http://schemas.microsoft.com/office/powerpoint/2010/mai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DAC44363-ABD8-4E94-9390-8A3001735304}" type="datetime1">
              <a:rPr lang="de-DE" smtClean="0"/>
              <a:pPr>
                <a:defRPr/>
              </a:pPr>
              <a:t>03/03/16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Textplatzhalter 24"/>
          <p:cNvSpPr>
            <a:spLocks noGrp="1"/>
          </p:cNvSpPr>
          <p:nvPr>
            <p:ph type="body" sz="quarter" idx="21" hasCustomPrompt="1"/>
          </p:nvPr>
        </p:nvSpPr>
        <p:spPr>
          <a:xfrm>
            <a:off x="468313" y="5643578"/>
            <a:ext cx="5975350" cy="285752"/>
          </a:xfrm>
        </p:spPr>
        <p:txBody>
          <a:bodyPr/>
          <a:lstStyle>
            <a:lvl1pPr marL="0" marR="0" indent="0" algn="l" defTabSz="914400" rtl="0" eaLnBrk="0" fontAlgn="base" latinLnBrk="0" hangingPunct="0">
              <a:lnSpc>
                <a:spcPct val="100000"/>
              </a:lnSpc>
              <a:spcBef>
                <a:spcPts val="600"/>
              </a:spcBef>
              <a:spcAft>
                <a:spcPct val="0"/>
              </a:spcAft>
              <a:buClr>
                <a:srgbClr val="6D6E71"/>
              </a:buClr>
              <a:buSzPct val="80000"/>
              <a:buFont typeface="Wingdings" pitchFamily="2" charset="2"/>
              <a:buNone/>
              <a:tabLst/>
              <a:defRPr lang="de-DE" sz="1000" b="1" kern="1200" dirty="0" smtClean="0">
                <a:solidFill>
                  <a:schemeClr val="tx1"/>
                </a:solidFill>
                <a:latin typeface="Arial" charset="0"/>
                <a:ea typeface="ＭＳ Ｐゴシック" pitchFamily="34" charset="-128"/>
                <a:cs typeface="Arial" charset="0"/>
              </a:defRPr>
            </a:lvl1pPr>
            <a:lvl2pPr>
              <a:defRPr lang="de-DE" sz="1000" b="1" kern="1200" dirty="0" smtClean="0">
                <a:solidFill>
                  <a:schemeClr val="tx1"/>
                </a:solidFill>
                <a:latin typeface="Arial" charset="0"/>
                <a:ea typeface="ＭＳ Ｐゴシック" pitchFamily="34" charset="-128"/>
                <a:cs typeface="Arial" charset="0"/>
              </a:defRPr>
            </a:lvl2pPr>
            <a:lvl3pPr>
              <a:defRPr lang="de-DE" sz="1000" b="1" kern="1200" dirty="0" smtClean="0">
                <a:solidFill>
                  <a:schemeClr val="tx1"/>
                </a:solidFill>
                <a:latin typeface="Arial" charset="0"/>
                <a:ea typeface="ＭＳ Ｐゴシック" pitchFamily="34" charset="-128"/>
                <a:cs typeface="Arial" charset="0"/>
              </a:defRPr>
            </a:lvl3pPr>
            <a:lvl4pPr>
              <a:defRPr lang="de-DE" sz="1000" b="1" kern="1200" dirty="0" smtClean="0">
                <a:solidFill>
                  <a:schemeClr val="tx1"/>
                </a:solidFill>
                <a:latin typeface="Arial" charset="0"/>
                <a:ea typeface="ＭＳ Ｐゴシック" pitchFamily="34" charset="-128"/>
                <a:cs typeface="Arial" charset="0"/>
              </a:defRPr>
            </a:lvl4pPr>
            <a:lvl5pPr>
              <a:defRPr lang="de-DE" sz="1000" b="1" kern="1200" dirty="0" smtClean="0">
                <a:solidFill>
                  <a:schemeClr val="tx1"/>
                </a:solidFill>
                <a:latin typeface="Arial" charset="0"/>
                <a:ea typeface="ＭＳ Ｐゴシック" pitchFamily="34" charset="-128"/>
                <a:cs typeface="Arial" charset="0"/>
              </a:defRPr>
            </a:lvl5pPr>
          </a:lstStyle>
          <a:p>
            <a:pPr lvl="0"/>
            <a:r>
              <a:rPr lang="de-DE" dirty="0" smtClean="0"/>
              <a:t>Bildunterschrift</a:t>
            </a:r>
            <a:endParaRPr lang="de-DE" dirty="0"/>
          </a:p>
        </p:txBody>
      </p:sp>
      <p:sp>
        <p:nvSpPr>
          <p:cNvPr id="18" name="Bildplatzhalter 15"/>
          <p:cNvSpPr>
            <a:spLocks noGrp="1"/>
          </p:cNvSpPr>
          <p:nvPr>
            <p:ph type="pic" sz="quarter" idx="22"/>
          </p:nvPr>
        </p:nvSpPr>
        <p:spPr>
          <a:xfrm>
            <a:off x="468313" y="1412875"/>
            <a:ext cx="5975350" cy="4159250"/>
          </a:xfrm>
        </p:spPr>
        <p:txBody>
          <a:bodyPr/>
          <a:lstStyle/>
          <a:p>
            <a:endParaRPr lang="de-DE" dirty="0"/>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849630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428"/>
            <a:ext cx="5760000"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D108E4FE-3795-490D-AE40-33B2E0515C3A}" type="datetime1">
              <a:rPr lang="de-DE" smtClean="0"/>
              <a:pPr>
                <a:defRPr/>
              </a:pPr>
              <a:t>03/03/16</a:t>
            </a:fld>
            <a:endParaRPr lang="de-DE"/>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B917AB13-CC37-41BC-B858-085554242F9D}" type="datetime1">
              <a:rPr lang="de-DE" smtClean="0"/>
              <a:pPr>
                <a:defRPr/>
              </a:pPr>
              <a:t>03/03/16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412875"/>
            <a:ext cx="8496300" cy="4516455"/>
          </a:xfrm>
        </p:spPr>
        <p:txBody>
          <a:bodyPr/>
          <a:lstStyle/>
          <a:p>
            <a:endParaRPr lang="de-DE"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7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373051"/>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449263" indent="-184150">
              <a:tabLst/>
              <a:defRPr sz="18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D5760FD4-93E8-46A0-9430-B284716DF4EA}" type="datetime1">
              <a:rPr lang="de-DE" smtClean="0"/>
              <a:pPr>
                <a:defRPr/>
              </a:pPr>
              <a:t>03/03/16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928802"/>
            <a:ext cx="5975350" cy="4000528"/>
          </a:xfrm>
        </p:spPr>
        <p:txBody>
          <a:bodyPr/>
          <a:lstStyle/>
          <a:p>
            <a:endParaRPr lang="de-DE" dirty="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3786190"/>
            <a:ext cx="5975350" cy="2143140"/>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1394B46B-AB4C-4CCA-827B-E1BB4C0E9270}" type="datetime1">
              <a:rPr lang="de-DE" smtClean="0"/>
              <a:pPr>
                <a:defRPr/>
              </a:pPr>
              <a:t>03/03/16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32" name="Bildplatzhalter 15"/>
          <p:cNvSpPr>
            <a:spLocks noGrp="1"/>
          </p:cNvSpPr>
          <p:nvPr>
            <p:ph type="pic" sz="quarter" idx="26"/>
          </p:nvPr>
        </p:nvSpPr>
        <p:spPr>
          <a:xfrm>
            <a:off x="468312" y="1412875"/>
            <a:ext cx="2898000" cy="2232026"/>
          </a:xfrm>
        </p:spPr>
        <p:txBody>
          <a:bodyPr/>
          <a:lstStyle/>
          <a:p>
            <a:endParaRPr lang="de-DE"/>
          </a:p>
        </p:txBody>
      </p:sp>
      <p:sp>
        <p:nvSpPr>
          <p:cNvPr id="34" name="Bildplatzhalter 15"/>
          <p:cNvSpPr>
            <a:spLocks noGrp="1"/>
          </p:cNvSpPr>
          <p:nvPr>
            <p:ph type="pic" sz="quarter" idx="27"/>
          </p:nvPr>
        </p:nvSpPr>
        <p:spPr>
          <a:xfrm>
            <a:off x="3545663" y="1412874"/>
            <a:ext cx="2898000" cy="2232026"/>
          </a:xfrm>
        </p:spPr>
        <p:txBody>
          <a:bodyPr/>
          <a:lstStyle/>
          <a:p>
            <a:endParaRPr lang="de-DE"/>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8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040CCD7F-5B51-487B-9416-9693A22EB461}" type="datetime1">
              <a:rPr lang="de-DE" smtClean="0"/>
              <a:pPr>
                <a:defRPr/>
              </a:pPr>
              <a:t>03/03/16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9" name="Rechteck 18"/>
          <p:cNvSpPr/>
          <p:nvPr userDrawn="1"/>
        </p:nvSpPr>
        <p:spPr>
          <a:xfrm>
            <a:off x="6609134" y="1928802"/>
            <a:ext cx="2355479" cy="1138773"/>
          </a:xfrm>
          <a:prstGeom prst="rect">
            <a:avLst/>
          </a:prstGeom>
        </p:spPr>
        <p:txBody>
          <a:bodyPr wrap="square" lIns="0" tIns="0" rIns="0" bIns="0">
            <a:spAutoFit/>
          </a:bodyPr>
          <a:lstStyle/>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Einsteinufer 37</a:t>
            </a:r>
            <a:b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b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10587 Berlin, Germany</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Phone +49 30 31002-0</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www.hhi.fraunhofer.de</a:t>
            </a:r>
            <a:endParaRPr kumimoji="0" lang="de-DE" sz="16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2" name="Rechteck 21"/>
          <p:cNvSpPr/>
          <p:nvPr userDrawn="1"/>
        </p:nvSpPr>
        <p:spPr>
          <a:xfrm>
            <a:off x="468312" y="360000"/>
            <a:ext cx="5746762" cy="369332"/>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Be our Guest – become a Partner</a:t>
            </a:r>
            <a:endParaRPr kumimoji="0" lang="de-DE" sz="2400" b="1"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4" name="Rechteck 23"/>
          <p:cNvSpPr/>
          <p:nvPr userDrawn="1"/>
        </p:nvSpPr>
        <p:spPr>
          <a:xfrm>
            <a:off x="468313" y="1412875"/>
            <a:ext cx="5975350" cy="307777"/>
          </a:xfrm>
          <a:prstGeom prst="rect">
            <a:avLst/>
          </a:prstGeom>
        </p:spPr>
        <p:txBody>
          <a:bodyPr wrap="square" lIns="0" tIns="0" rIns="0" bIns="0">
            <a:spAutoFit/>
          </a:bodyPr>
          <a:lstStyle/>
          <a:p>
            <a:pPr marL="263525" marR="0" lvl="1" indent="-2635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20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The Fraunhofer Heinrich Hertz Institute</a:t>
            </a:r>
            <a:endParaRPr kumimoji="0" lang="de-DE" sz="20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pic>
        <p:nvPicPr>
          <p:cNvPr id="25" name="Grafik 24" descr="Abschlussbildjpg.jpg"/>
          <p:cNvPicPr>
            <a:picLocks noChangeAspect="1"/>
          </p:cNvPicPr>
          <p:nvPr userDrawn="1"/>
        </p:nvPicPr>
        <p:blipFill>
          <a:blip r:embed="rId3" cstate="print"/>
          <a:stretch>
            <a:fillRect/>
          </a:stretch>
        </p:blipFill>
        <p:spPr>
          <a:xfrm>
            <a:off x="468313" y="2000240"/>
            <a:ext cx="5675323" cy="3826790"/>
          </a:xfrm>
          <a:prstGeom prst="rect">
            <a:avLst/>
          </a:prstGeom>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HHI Titel">
    <p:spTree>
      <p:nvGrpSpPr>
        <p:cNvPr id="1" name=""/>
        <p:cNvGrpSpPr/>
        <p:nvPr/>
      </p:nvGrpSpPr>
      <p:grpSpPr>
        <a:xfrm>
          <a:off x="0" y="0"/>
          <a:ext cx="0" cy="0"/>
          <a:chOff x="0" y="0"/>
          <a:chExt cx="0" cy="0"/>
        </a:xfrm>
      </p:grpSpPr>
      <p:pic>
        <p:nvPicPr>
          <p:cNvPr id="23" name="Bildplatzhalter 10" descr="image_title_3b.jpg"/>
          <p:cNvPicPr>
            <a:picLocks noChangeAspect="1"/>
          </p:cNvPicPr>
          <p:nvPr userDrawn="1"/>
        </p:nvPicPr>
        <p:blipFill>
          <a:blip r:embed="rId2" cstate="print"/>
          <a:srcRect l="2715" r="2715"/>
          <a:stretch>
            <a:fillRect/>
          </a:stretch>
        </p:blipFill>
        <p:spPr bwMode="auto">
          <a:xfrm>
            <a:off x="6103144" y="3626644"/>
            <a:ext cx="3040856" cy="2520155"/>
          </a:xfrm>
          <a:prstGeom prst="rect">
            <a:avLst/>
          </a:prstGeom>
          <a:noFill/>
          <a:ln w="9525">
            <a:noFill/>
            <a:miter lim="800000"/>
            <a:headEnd/>
            <a:tailEnd/>
          </a:ln>
        </p:spPr>
      </p:pic>
      <p:pic>
        <p:nvPicPr>
          <p:cNvPr id="25" name="Bildplatzhalter 9" descr="image_title_2a.jpg"/>
          <p:cNvPicPr>
            <a:picLocks noChangeAspect="1"/>
          </p:cNvPicPr>
          <p:nvPr userDrawn="1"/>
        </p:nvPicPr>
        <p:blipFill>
          <a:blip r:embed="rId3" cstate="print"/>
          <a:srcRect l="2715" r="2715"/>
          <a:stretch>
            <a:fillRect/>
          </a:stretch>
        </p:blipFill>
        <p:spPr bwMode="auto">
          <a:xfrm>
            <a:off x="3042000" y="3626644"/>
            <a:ext cx="3060000" cy="2520155"/>
          </a:xfrm>
          <a:prstGeom prst="rect">
            <a:avLst/>
          </a:prstGeom>
          <a:noFill/>
          <a:ln w="9525">
            <a:noFill/>
            <a:miter lim="800000"/>
            <a:headEnd/>
            <a:tailEnd/>
          </a:ln>
        </p:spPr>
      </p:pic>
      <p:pic>
        <p:nvPicPr>
          <p:cNvPr id="26" name="Bildplatzhalter 14" descr="image_title_1a.jpg"/>
          <p:cNvPicPr>
            <a:picLocks noChangeAspect="1"/>
          </p:cNvPicPr>
          <p:nvPr userDrawn="1"/>
        </p:nvPicPr>
        <p:blipFill>
          <a:blip r:embed="rId4" cstate="print"/>
          <a:srcRect l="2715" r="2715"/>
          <a:stretch>
            <a:fillRect/>
          </a:stretch>
        </p:blipFill>
        <p:spPr bwMode="auto">
          <a:xfrm>
            <a:off x="0" y="3626644"/>
            <a:ext cx="3040856" cy="2520155"/>
          </a:xfrm>
          <a:prstGeom prst="rect">
            <a:avLst/>
          </a:prstGeom>
          <a:noFill/>
          <a:ln w="9525">
            <a:noFill/>
            <a:miter lim="800000"/>
            <a:headEnd/>
            <a:tailEnd/>
          </a:ln>
        </p:spPr>
      </p:pic>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5" cstate="print"/>
          <a:srcRect/>
          <a:stretch>
            <a:fillRect/>
          </a:stretch>
        </p:blipFill>
        <p:spPr bwMode="auto">
          <a:xfrm>
            <a:off x="161925" y="203200"/>
            <a:ext cx="2439988" cy="511175"/>
          </a:xfrm>
          <a:prstGeom prst="rect">
            <a:avLst/>
          </a:prstGeom>
          <a:noFill/>
          <a:ln w="9525">
            <a:noFill/>
            <a:miter lim="800000"/>
            <a:headEnd/>
            <a:tailEnd/>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C74DF528-26D9-407B-98E5-ECECA01A16F8}" type="datetime1">
              <a:rPr lang="de-DE" smtClean="0"/>
              <a:pPr>
                <a:defRPr/>
              </a:pPr>
              <a:t>03/03/16</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a:t>
            </a:fld>
            <a:endParaRPr lang="de-DE" dirty="0"/>
          </a:p>
        </p:txBody>
      </p:sp>
    </p:spTree>
  </p:cSld>
  <p:clrMapOvr>
    <a:masterClrMapping/>
  </p:clrMapOvr>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HHI Titel">
    <p:spTree>
      <p:nvGrpSpPr>
        <p:cNvPr id="1" name=""/>
        <p:cNvGrpSpPr/>
        <p:nvPr/>
      </p:nvGrpSpPr>
      <p:grpSpPr>
        <a:xfrm>
          <a:off x="0" y="0"/>
          <a:ext cx="0" cy="0"/>
          <a:chOff x="0" y="0"/>
          <a:chExt cx="0" cy="0"/>
        </a:xfrm>
      </p:grpSpPr>
      <p:pic>
        <p:nvPicPr>
          <p:cNvPr id="23" name="Bildplatzhalter 14" descr="image_title_1a.jpg"/>
          <p:cNvPicPr>
            <a:picLocks noChangeAspect="1"/>
          </p:cNvPicPr>
          <p:nvPr userDrawn="1"/>
        </p:nvPicPr>
        <p:blipFill>
          <a:blip r:embed="rId2" cstate="print"/>
          <a:srcRect l="2715" r="2715"/>
          <a:stretch>
            <a:fillRect/>
          </a:stretch>
        </p:blipFill>
        <p:spPr bwMode="auto">
          <a:xfrm>
            <a:off x="0" y="3626644"/>
            <a:ext cx="3040856" cy="2520155"/>
          </a:xfrm>
          <a:prstGeom prst="rect">
            <a:avLst/>
          </a:prstGeom>
          <a:noFill/>
          <a:ln w="9525">
            <a:noFill/>
            <a:miter lim="800000"/>
            <a:headEnd/>
            <a:tailEnd/>
          </a:ln>
        </p:spPr>
      </p:pic>
      <p:pic>
        <p:nvPicPr>
          <p:cNvPr id="24" name="Bildplatzhalter 10" descr="image_title_3b.jpg"/>
          <p:cNvPicPr>
            <a:picLocks noChangeAspect="1"/>
          </p:cNvPicPr>
          <p:nvPr userDrawn="1"/>
        </p:nvPicPr>
        <p:blipFill>
          <a:blip r:embed="rId3" cstate="print"/>
          <a:srcRect l="2715" r="2715"/>
          <a:stretch>
            <a:fillRect/>
          </a:stretch>
        </p:blipFill>
        <p:spPr bwMode="auto">
          <a:xfrm>
            <a:off x="6103144" y="3626644"/>
            <a:ext cx="3040856" cy="2520155"/>
          </a:xfrm>
          <a:prstGeom prst="rect">
            <a:avLst/>
          </a:prstGeom>
          <a:noFill/>
          <a:ln w="9525">
            <a:noFill/>
            <a:miter lim="800000"/>
            <a:headEnd/>
            <a:tailEnd/>
          </a:ln>
        </p:spPr>
      </p:pic>
      <p:sp>
        <p:nvSpPr>
          <p:cNvPr id="25" name="Bildplatzhalter 22"/>
          <p:cNvSpPr>
            <a:spLocks noGrp="1"/>
          </p:cNvSpPr>
          <p:nvPr>
            <p:ph type="pic" sz="quarter" idx="24"/>
          </p:nvPr>
        </p:nvSpPr>
        <p:spPr>
          <a:xfrm>
            <a:off x="3042000" y="3626645"/>
            <a:ext cx="3060000" cy="2512218"/>
          </a:xfrm>
        </p:spPr>
        <p:txBody>
          <a:bodyPr/>
          <a:lstStyle>
            <a:lvl1pPr>
              <a:defRPr>
                <a:latin typeface="Arial" pitchFamily="34" charset="0"/>
                <a:cs typeface="Arial" pitchFamily="34" charset="0"/>
              </a:defRPr>
            </a:lvl1pPr>
          </a:lstStyle>
          <a:p>
            <a:endParaRPr lang="de-DE"/>
          </a:p>
        </p:txBody>
      </p:sp>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1244"/>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4" cstate="print"/>
          <a:stretch>
            <a:fillRect/>
          </a:stretch>
        </p:blipFill>
        <p:spPr bwMode="auto">
          <a:xfrm>
            <a:off x="161925" y="203200"/>
            <a:ext cx="2439903" cy="511257"/>
          </a:xfrm>
          <a:prstGeom prst="rect">
            <a:avLst/>
          </a:prstGeom>
          <a:noFill/>
          <a:ln>
            <a:noFill/>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D71214A2-01F5-4A82-92E4-4456A9D1E178}" type="datetime1">
              <a:rPr lang="de-DE" smtClean="0"/>
              <a:pPr>
                <a:defRPr/>
              </a:pPr>
              <a:t>03/03/16</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a:t>
            </a:fld>
            <a:endParaRPr lang="de-DE"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265113" marR="0" indent="184150" algn="l"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138"/>
            <a:ext cx="5760000" cy="360000"/>
          </a:xfrm>
          <a:prstGeom prst="rect">
            <a:avLst/>
          </a:prstGeom>
        </p:spPr>
        <p:txBody>
          <a:bodyPr vert="horz" wrap="none" lIns="0" tIns="0" rIns="0" bIns="0" rtlCol="0" anchor="b" anchorCtr="0">
            <a:noAutofit/>
          </a:bodyPr>
          <a:lstStyle>
            <a:lvl1pPr>
              <a:defRPr lang="de-DE" sz="2400" dirty="0">
                <a:latin typeface="Arial" pitchFamily="34" charset="0"/>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11C53C92-2A00-472C-8B05-7CB20E1784F7}" type="datetime1">
              <a:rPr lang="de-DE" smtClean="0"/>
              <a:pPr>
                <a:defRPr/>
              </a:pPr>
              <a:t>03/03/16</a:t>
            </a:fld>
            <a:endParaRPr lang="de-DE" dirty="0"/>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849630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428"/>
            <a:ext cx="5760000"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B6FA29FC-C927-4770-8D98-20E8FC9F6D66}" type="datetime1">
              <a:rPr lang="de-DE" smtClean="0"/>
              <a:pPr>
                <a:defRPr/>
              </a:pPr>
              <a:t>03/03/16</a:t>
            </a:fld>
            <a:endParaRPr lang="de-DE"/>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dirty="0" err="1" smtClean="0"/>
              <a:t>Speaker</a:t>
            </a:r>
            <a:endParaRPr lang="de-DE" dirty="0"/>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CEF4A204-407A-487B-BA80-6C705FB319DD}" type="datetime1">
              <a:rPr lang="de-DE" smtClean="0"/>
              <a:pPr>
                <a:defRPr/>
              </a:pPr>
              <a:t>03/03/16</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F28A90F2-BB78-490C-9F53-922DC8BAB873}" type="datetime1">
              <a:rPr lang="de-DE" smtClean="0"/>
              <a:pPr>
                <a:defRPr/>
              </a:pPr>
              <a:t>03/03/16</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Bildplatzhalter 15"/>
          <p:cNvSpPr>
            <a:spLocks noGrp="1"/>
          </p:cNvSpPr>
          <p:nvPr>
            <p:ph type="pic" sz="quarter" idx="28"/>
          </p:nvPr>
        </p:nvSpPr>
        <p:spPr bwMode="auto">
          <a:xfrm>
            <a:off x="6605587" y="1412875"/>
            <a:ext cx="2359025" cy="2087563"/>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8" name="Inhaltsplatzhalter 5"/>
          <p:cNvSpPr>
            <a:spLocks noGrp="1"/>
          </p:cNvSpPr>
          <p:nvPr>
            <p:ph sz="quarter" idx="11"/>
          </p:nvPr>
        </p:nvSpPr>
        <p:spPr bwMode="auto">
          <a:xfrm>
            <a:off x="6605588" y="3644900"/>
            <a:ext cx="2358412" cy="2284430"/>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timing>
    <p:tnLst>
      <p:par>
        <p:cTn xmlns:p14="http://schemas.microsoft.com/office/powerpoint/2010/mai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352D0A96-7036-4BE7-9AC6-190766CF4D99}" type="datetime1">
              <a:rPr lang="de-DE" smtClean="0"/>
              <a:pPr>
                <a:defRPr/>
              </a:pPr>
              <a:t>03/03/16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Textplatzhalter 24"/>
          <p:cNvSpPr>
            <a:spLocks noGrp="1"/>
          </p:cNvSpPr>
          <p:nvPr>
            <p:ph type="body" sz="quarter" idx="21" hasCustomPrompt="1"/>
          </p:nvPr>
        </p:nvSpPr>
        <p:spPr>
          <a:xfrm>
            <a:off x="468313" y="5643578"/>
            <a:ext cx="5975350" cy="285752"/>
          </a:xfrm>
        </p:spPr>
        <p:txBody>
          <a:bodyPr/>
          <a:lstStyle>
            <a:lvl1pPr marL="0" marR="0" indent="0" algn="l" defTabSz="914400" rtl="0" eaLnBrk="0" fontAlgn="base" latinLnBrk="0" hangingPunct="0">
              <a:lnSpc>
                <a:spcPct val="100000"/>
              </a:lnSpc>
              <a:spcBef>
                <a:spcPts val="600"/>
              </a:spcBef>
              <a:spcAft>
                <a:spcPct val="0"/>
              </a:spcAft>
              <a:buClr>
                <a:srgbClr val="6D6E71"/>
              </a:buClr>
              <a:buSzPct val="80000"/>
              <a:buFont typeface="Wingdings" pitchFamily="2" charset="2"/>
              <a:buNone/>
              <a:tabLst/>
              <a:defRPr lang="de-DE" sz="1000" b="1" kern="1200" dirty="0" smtClean="0">
                <a:solidFill>
                  <a:schemeClr val="tx1"/>
                </a:solidFill>
                <a:latin typeface="Arial" charset="0"/>
                <a:ea typeface="ＭＳ Ｐゴシック" pitchFamily="34" charset="-128"/>
                <a:cs typeface="Arial" charset="0"/>
              </a:defRPr>
            </a:lvl1pPr>
            <a:lvl2pPr>
              <a:defRPr lang="de-DE" sz="1000" b="1" kern="1200" dirty="0" smtClean="0">
                <a:solidFill>
                  <a:schemeClr val="tx1"/>
                </a:solidFill>
                <a:latin typeface="Arial" charset="0"/>
                <a:ea typeface="ＭＳ Ｐゴシック" pitchFamily="34" charset="-128"/>
                <a:cs typeface="Arial" charset="0"/>
              </a:defRPr>
            </a:lvl2pPr>
            <a:lvl3pPr>
              <a:defRPr lang="de-DE" sz="1000" b="1" kern="1200" dirty="0" smtClean="0">
                <a:solidFill>
                  <a:schemeClr val="tx1"/>
                </a:solidFill>
                <a:latin typeface="Arial" charset="0"/>
                <a:ea typeface="ＭＳ Ｐゴシック" pitchFamily="34" charset="-128"/>
                <a:cs typeface="Arial" charset="0"/>
              </a:defRPr>
            </a:lvl3pPr>
            <a:lvl4pPr>
              <a:defRPr lang="de-DE" sz="1000" b="1" kern="1200" dirty="0" smtClean="0">
                <a:solidFill>
                  <a:schemeClr val="tx1"/>
                </a:solidFill>
                <a:latin typeface="Arial" charset="0"/>
                <a:ea typeface="ＭＳ Ｐゴシック" pitchFamily="34" charset="-128"/>
                <a:cs typeface="Arial" charset="0"/>
              </a:defRPr>
            </a:lvl4pPr>
            <a:lvl5pPr>
              <a:defRPr lang="de-DE" sz="1000" b="1" kern="1200" dirty="0" smtClean="0">
                <a:solidFill>
                  <a:schemeClr val="tx1"/>
                </a:solidFill>
                <a:latin typeface="Arial" charset="0"/>
                <a:ea typeface="ＭＳ Ｐゴシック" pitchFamily="34" charset="-128"/>
                <a:cs typeface="Arial" charset="0"/>
              </a:defRPr>
            </a:lvl5pPr>
          </a:lstStyle>
          <a:p>
            <a:pPr lvl="0"/>
            <a:r>
              <a:rPr lang="de-DE" dirty="0" smtClean="0"/>
              <a:t>Bildunterschrift</a:t>
            </a:r>
            <a:endParaRPr lang="de-DE" dirty="0"/>
          </a:p>
        </p:txBody>
      </p:sp>
      <p:sp>
        <p:nvSpPr>
          <p:cNvPr id="18" name="Bildplatzhalter 15"/>
          <p:cNvSpPr>
            <a:spLocks noGrp="1"/>
          </p:cNvSpPr>
          <p:nvPr>
            <p:ph type="pic" sz="quarter" idx="22"/>
          </p:nvPr>
        </p:nvSpPr>
        <p:spPr>
          <a:xfrm>
            <a:off x="468313" y="1412875"/>
            <a:ext cx="5975350" cy="4159250"/>
          </a:xfrm>
        </p:spPr>
        <p:txBody>
          <a:bodyPr/>
          <a:lstStyle/>
          <a:p>
            <a:endParaRPr lang="de-DE" dirty="0"/>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849630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428"/>
            <a:ext cx="5760000"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FEA11FB4-B117-4081-B525-13F42FD86D74}" type="datetime1">
              <a:rPr lang="de-DE" smtClean="0"/>
              <a:pPr>
                <a:defRPr/>
              </a:pPr>
              <a:t>03/03/16</a:t>
            </a:fld>
            <a:endParaRPr lang="de-DE"/>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1CE5B368-E66B-44E6-90BE-AE09188E4481}" type="datetime1">
              <a:rPr lang="de-DE" smtClean="0"/>
              <a:pPr>
                <a:defRPr/>
              </a:pPr>
              <a:t>03/03/16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412875"/>
            <a:ext cx="8496300" cy="4516455"/>
          </a:xfrm>
        </p:spPr>
        <p:txBody>
          <a:bodyPr/>
          <a:lstStyle/>
          <a:p>
            <a:endParaRPr lang="de-DE"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373051"/>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449263" indent="-184150">
              <a:tabLst/>
              <a:defRPr sz="18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B76E9687-6A1F-4697-9AEC-10BF7449B2E7}" type="datetime1">
              <a:rPr lang="de-DE" smtClean="0"/>
              <a:pPr>
                <a:defRPr/>
              </a:pPr>
              <a:t>03/03/16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928802"/>
            <a:ext cx="5975350" cy="4000528"/>
          </a:xfrm>
        </p:spPr>
        <p:txBody>
          <a:bodyPr/>
          <a:lstStyle/>
          <a:p>
            <a:endParaRPr lang="de-DE" dirty="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3786190"/>
            <a:ext cx="5975350" cy="2143140"/>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A0C3365B-47B5-439D-B0E3-0CEF2E885F01}" type="datetime1">
              <a:rPr lang="de-DE" smtClean="0"/>
              <a:pPr>
                <a:defRPr/>
              </a:pPr>
              <a:t>03/03/16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32" name="Bildplatzhalter 15"/>
          <p:cNvSpPr>
            <a:spLocks noGrp="1"/>
          </p:cNvSpPr>
          <p:nvPr>
            <p:ph type="pic" sz="quarter" idx="26"/>
          </p:nvPr>
        </p:nvSpPr>
        <p:spPr>
          <a:xfrm>
            <a:off x="468312" y="1412875"/>
            <a:ext cx="2898000" cy="2232026"/>
          </a:xfrm>
        </p:spPr>
        <p:txBody>
          <a:bodyPr/>
          <a:lstStyle/>
          <a:p>
            <a:endParaRPr lang="de-DE"/>
          </a:p>
        </p:txBody>
      </p:sp>
      <p:sp>
        <p:nvSpPr>
          <p:cNvPr id="34" name="Bildplatzhalter 15"/>
          <p:cNvSpPr>
            <a:spLocks noGrp="1"/>
          </p:cNvSpPr>
          <p:nvPr>
            <p:ph type="pic" sz="quarter" idx="27"/>
          </p:nvPr>
        </p:nvSpPr>
        <p:spPr>
          <a:xfrm>
            <a:off x="3545663" y="1412874"/>
            <a:ext cx="2898000" cy="2232026"/>
          </a:xfrm>
        </p:spPr>
        <p:txBody>
          <a:bodyPr/>
          <a:lstStyle/>
          <a:p>
            <a:endParaRPr lang="de-DE"/>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8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803B0F00-A396-49D2-8738-24F0B4961928}" type="datetime1">
              <a:rPr lang="de-DE" smtClean="0"/>
              <a:pPr>
                <a:defRPr/>
              </a:pPr>
              <a:t>03/03/16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9" name="Rechteck 18"/>
          <p:cNvSpPr/>
          <p:nvPr userDrawn="1"/>
        </p:nvSpPr>
        <p:spPr>
          <a:xfrm>
            <a:off x="6609134" y="1928802"/>
            <a:ext cx="2355479" cy="1138773"/>
          </a:xfrm>
          <a:prstGeom prst="rect">
            <a:avLst/>
          </a:prstGeom>
        </p:spPr>
        <p:txBody>
          <a:bodyPr wrap="square" lIns="0" tIns="0" rIns="0" bIns="0">
            <a:spAutoFit/>
          </a:bodyPr>
          <a:lstStyle/>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Einsteinufer 37</a:t>
            </a:r>
            <a:b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b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10587 Berlin, Germany</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Phone +49 30 31002-0</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www.hhi.fraunhofer.de</a:t>
            </a:r>
            <a:endParaRPr kumimoji="0" lang="de-DE" sz="16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2" name="Rechteck 21"/>
          <p:cNvSpPr/>
          <p:nvPr userDrawn="1"/>
        </p:nvSpPr>
        <p:spPr>
          <a:xfrm>
            <a:off x="468312" y="360000"/>
            <a:ext cx="5746762" cy="369332"/>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Be our Guest – become a Partner</a:t>
            </a:r>
            <a:endParaRPr kumimoji="0" lang="de-DE" sz="2400" b="1"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4" name="Rechteck 23"/>
          <p:cNvSpPr/>
          <p:nvPr userDrawn="1"/>
        </p:nvSpPr>
        <p:spPr>
          <a:xfrm>
            <a:off x="468313" y="1412875"/>
            <a:ext cx="5975350" cy="307777"/>
          </a:xfrm>
          <a:prstGeom prst="rect">
            <a:avLst/>
          </a:prstGeom>
        </p:spPr>
        <p:txBody>
          <a:bodyPr wrap="square" lIns="0" tIns="0" rIns="0" bIns="0">
            <a:spAutoFit/>
          </a:bodyPr>
          <a:lstStyle/>
          <a:p>
            <a:pPr marL="263525" marR="0" lvl="1" indent="-2635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20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The Fraunhofer Heinrich Hertz Institute</a:t>
            </a:r>
            <a:endParaRPr kumimoji="0" lang="de-DE" sz="20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pic>
        <p:nvPicPr>
          <p:cNvPr id="25" name="Grafik 24" descr="Abschlussbildjpg.jpg"/>
          <p:cNvPicPr>
            <a:picLocks noChangeAspect="1"/>
          </p:cNvPicPr>
          <p:nvPr userDrawn="1"/>
        </p:nvPicPr>
        <p:blipFill>
          <a:blip r:embed="rId3" cstate="print"/>
          <a:stretch>
            <a:fillRect/>
          </a:stretch>
        </p:blipFill>
        <p:spPr>
          <a:xfrm>
            <a:off x="468313" y="2000240"/>
            <a:ext cx="5675323" cy="3826790"/>
          </a:xfrm>
          <a:prstGeom prst="rect">
            <a:avLst/>
          </a:prstGeom>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HHI Titel">
    <p:spTree>
      <p:nvGrpSpPr>
        <p:cNvPr id="1" name=""/>
        <p:cNvGrpSpPr/>
        <p:nvPr/>
      </p:nvGrpSpPr>
      <p:grpSpPr>
        <a:xfrm>
          <a:off x="0" y="0"/>
          <a:ext cx="0" cy="0"/>
          <a:chOff x="0" y="0"/>
          <a:chExt cx="0" cy="0"/>
        </a:xfrm>
      </p:grpSpPr>
      <p:pic>
        <p:nvPicPr>
          <p:cNvPr id="23" name="Bildplatzhalter 10" descr="image_title_3b.jpg"/>
          <p:cNvPicPr>
            <a:picLocks noChangeAspect="1"/>
          </p:cNvPicPr>
          <p:nvPr userDrawn="1"/>
        </p:nvPicPr>
        <p:blipFill>
          <a:blip r:embed="rId2" cstate="print"/>
          <a:srcRect l="2715" r="2715"/>
          <a:stretch>
            <a:fillRect/>
          </a:stretch>
        </p:blipFill>
        <p:spPr bwMode="auto">
          <a:xfrm>
            <a:off x="6103144" y="3626644"/>
            <a:ext cx="3040856" cy="2520155"/>
          </a:xfrm>
          <a:prstGeom prst="rect">
            <a:avLst/>
          </a:prstGeom>
          <a:noFill/>
          <a:ln w="9525">
            <a:noFill/>
            <a:miter lim="800000"/>
            <a:headEnd/>
            <a:tailEnd/>
          </a:ln>
        </p:spPr>
      </p:pic>
      <p:pic>
        <p:nvPicPr>
          <p:cNvPr id="25" name="Bildplatzhalter 9" descr="image_title_2a.jpg"/>
          <p:cNvPicPr>
            <a:picLocks noChangeAspect="1"/>
          </p:cNvPicPr>
          <p:nvPr userDrawn="1"/>
        </p:nvPicPr>
        <p:blipFill>
          <a:blip r:embed="rId3" cstate="print"/>
          <a:srcRect l="2715" r="2715"/>
          <a:stretch>
            <a:fillRect/>
          </a:stretch>
        </p:blipFill>
        <p:spPr bwMode="auto">
          <a:xfrm>
            <a:off x="3042000" y="3626644"/>
            <a:ext cx="3060000" cy="2520155"/>
          </a:xfrm>
          <a:prstGeom prst="rect">
            <a:avLst/>
          </a:prstGeom>
          <a:noFill/>
          <a:ln w="9525">
            <a:noFill/>
            <a:miter lim="800000"/>
            <a:headEnd/>
            <a:tailEnd/>
          </a:ln>
        </p:spPr>
      </p:pic>
      <p:pic>
        <p:nvPicPr>
          <p:cNvPr id="26" name="Bildplatzhalter 14" descr="image_title_1a.jpg"/>
          <p:cNvPicPr>
            <a:picLocks noChangeAspect="1"/>
          </p:cNvPicPr>
          <p:nvPr userDrawn="1"/>
        </p:nvPicPr>
        <p:blipFill>
          <a:blip r:embed="rId4" cstate="print"/>
          <a:srcRect l="2715" r="2715"/>
          <a:stretch>
            <a:fillRect/>
          </a:stretch>
        </p:blipFill>
        <p:spPr bwMode="auto">
          <a:xfrm>
            <a:off x="0" y="3626644"/>
            <a:ext cx="3040856" cy="2520155"/>
          </a:xfrm>
          <a:prstGeom prst="rect">
            <a:avLst/>
          </a:prstGeom>
          <a:noFill/>
          <a:ln w="9525">
            <a:noFill/>
            <a:miter lim="800000"/>
            <a:headEnd/>
            <a:tailEnd/>
          </a:ln>
        </p:spPr>
      </p:pic>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5" cstate="print"/>
          <a:srcRect/>
          <a:stretch>
            <a:fillRect/>
          </a:stretch>
        </p:blipFill>
        <p:spPr bwMode="auto">
          <a:xfrm>
            <a:off x="161925" y="203200"/>
            <a:ext cx="2439988" cy="511175"/>
          </a:xfrm>
          <a:prstGeom prst="rect">
            <a:avLst/>
          </a:prstGeom>
          <a:noFill/>
          <a:ln w="9525">
            <a:noFill/>
            <a:miter lim="800000"/>
            <a:headEnd/>
            <a:tailEnd/>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81A6FAED-469B-4876-AFF7-7C9022E80355}" type="datetime1">
              <a:rPr lang="de-DE" smtClean="0"/>
              <a:pPr>
                <a:defRPr/>
              </a:pPr>
              <a:t>03/03/16</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a:t>
            </a:fld>
            <a:endParaRPr lang="de-DE" dirty="0"/>
          </a:p>
        </p:txBody>
      </p:sp>
    </p:spTree>
  </p:cSld>
  <p:clrMapOvr>
    <a:masterClrMapping/>
  </p:clrMapOvr>
  <p:timing>
    <p:tnLst>
      <p:par>
        <p:cTn xmlns:p14="http://schemas.microsoft.com/office/powerpoint/2010/mai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HHI Titel">
    <p:spTree>
      <p:nvGrpSpPr>
        <p:cNvPr id="1" name=""/>
        <p:cNvGrpSpPr/>
        <p:nvPr/>
      </p:nvGrpSpPr>
      <p:grpSpPr>
        <a:xfrm>
          <a:off x="0" y="0"/>
          <a:ext cx="0" cy="0"/>
          <a:chOff x="0" y="0"/>
          <a:chExt cx="0" cy="0"/>
        </a:xfrm>
      </p:grpSpPr>
      <p:pic>
        <p:nvPicPr>
          <p:cNvPr id="23" name="Bildplatzhalter 14" descr="image_title_1a.jpg"/>
          <p:cNvPicPr>
            <a:picLocks noChangeAspect="1"/>
          </p:cNvPicPr>
          <p:nvPr userDrawn="1"/>
        </p:nvPicPr>
        <p:blipFill>
          <a:blip r:embed="rId2" cstate="print"/>
          <a:srcRect l="2715" r="2715"/>
          <a:stretch>
            <a:fillRect/>
          </a:stretch>
        </p:blipFill>
        <p:spPr bwMode="auto">
          <a:xfrm>
            <a:off x="0" y="3626644"/>
            <a:ext cx="3040856" cy="2520155"/>
          </a:xfrm>
          <a:prstGeom prst="rect">
            <a:avLst/>
          </a:prstGeom>
          <a:noFill/>
          <a:ln w="9525">
            <a:noFill/>
            <a:miter lim="800000"/>
            <a:headEnd/>
            <a:tailEnd/>
          </a:ln>
        </p:spPr>
      </p:pic>
      <p:pic>
        <p:nvPicPr>
          <p:cNvPr id="24" name="Bildplatzhalter 10" descr="image_title_3b.jpg"/>
          <p:cNvPicPr>
            <a:picLocks noChangeAspect="1"/>
          </p:cNvPicPr>
          <p:nvPr userDrawn="1"/>
        </p:nvPicPr>
        <p:blipFill>
          <a:blip r:embed="rId3" cstate="print"/>
          <a:srcRect l="2715" r="2715"/>
          <a:stretch>
            <a:fillRect/>
          </a:stretch>
        </p:blipFill>
        <p:spPr bwMode="auto">
          <a:xfrm>
            <a:off x="6103144" y="3626644"/>
            <a:ext cx="3040856" cy="2520155"/>
          </a:xfrm>
          <a:prstGeom prst="rect">
            <a:avLst/>
          </a:prstGeom>
          <a:noFill/>
          <a:ln w="9525">
            <a:noFill/>
            <a:miter lim="800000"/>
            <a:headEnd/>
            <a:tailEnd/>
          </a:ln>
        </p:spPr>
      </p:pic>
      <p:sp>
        <p:nvSpPr>
          <p:cNvPr id="25" name="Bildplatzhalter 22"/>
          <p:cNvSpPr>
            <a:spLocks noGrp="1"/>
          </p:cNvSpPr>
          <p:nvPr>
            <p:ph type="pic" sz="quarter" idx="24"/>
          </p:nvPr>
        </p:nvSpPr>
        <p:spPr>
          <a:xfrm>
            <a:off x="3042000" y="3626645"/>
            <a:ext cx="3060000" cy="2512218"/>
          </a:xfrm>
        </p:spPr>
        <p:txBody>
          <a:bodyPr/>
          <a:lstStyle>
            <a:lvl1pPr>
              <a:defRPr>
                <a:latin typeface="Arial" pitchFamily="34" charset="0"/>
                <a:cs typeface="Arial" pitchFamily="34" charset="0"/>
              </a:defRPr>
            </a:lvl1pPr>
          </a:lstStyle>
          <a:p>
            <a:endParaRPr lang="de-DE"/>
          </a:p>
        </p:txBody>
      </p:sp>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1244"/>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4" cstate="print"/>
          <a:stretch>
            <a:fillRect/>
          </a:stretch>
        </p:blipFill>
        <p:spPr bwMode="auto">
          <a:xfrm>
            <a:off x="161925" y="203200"/>
            <a:ext cx="2439903" cy="511257"/>
          </a:xfrm>
          <a:prstGeom prst="rect">
            <a:avLst/>
          </a:prstGeom>
          <a:noFill/>
          <a:ln>
            <a:noFill/>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43B60508-AED7-4289-BBB0-ADAF711113C1}" type="datetime1">
              <a:rPr lang="de-DE" smtClean="0"/>
              <a:pPr>
                <a:defRPr/>
              </a:pPr>
              <a:t>03/03/16</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F9F932C6-A4E2-44BB-BE64-F983EA650963}" type="datetime1">
              <a:rPr lang="de-DE" smtClean="0"/>
              <a:pPr>
                <a:defRPr/>
              </a:pPr>
              <a:t>03/03/16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dirty="0" err="1"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412875"/>
            <a:ext cx="8496300" cy="4516455"/>
          </a:xfrm>
        </p:spPr>
        <p:txBody>
          <a:bodyPr/>
          <a:lstStyle/>
          <a:p>
            <a:endParaRPr lang="de-DE"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265113" marR="0" indent="184150" algn="l"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138"/>
            <a:ext cx="5760000" cy="360000"/>
          </a:xfrm>
          <a:prstGeom prst="rect">
            <a:avLst/>
          </a:prstGeom>
        </p:spPr>
        <p:txBody>
          <a:bodyPr vert="horz" wrap="none" lIns="0" tIns="0" rIns="0" bIns="0" rtlCol="0" anchor="b" anchorCtr="0">
            <a:noAutofit/>
          </a:bodyPr>
          <a:lstStyle>
            <a:lvl1pPr>
              <a:defRPr lang="de-DE" sz="2400" dirty="0">
                <a:latin typeface="Arial" pitchFamily="34" charset="0"/>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31B4919F-B030-4FC1-8C92-ADB16E5E4A0C}" type="datetime1">
              <a:rPr lang="de-DE" smtClean="0"/>
              <a:pPr>
                <a:defRPr/>
              </a:pPr>
              <a:t>03/03/16</a:t>
            </a:fld>
            <a:endParaRPr lang="de-DE" dirty="0"/>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4D07E2A2-568F-433A-B106-FFBF7BA19861}" type="datetime1">
              <a:rPr lang="de-DE" smtClean="0"/>
              <a:pPr>
                <a:defRPr/>
              </a:pPr>
              <a:t>03/03/16</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E4205358-55EE-4F03-973F-73104E6FD375}" type="datetime1">
              <a:rPr lang="de-DE" smtClean="0"/>
              <a:pPr>
                <a:defRPr/>
              </a:pPr>
              <a:t>03/03/16</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Bildplatzhalter 15"/>
          <p:cNvSpPr>
            <a:spLocks noGrp="1"/>
          </p:cNvSpPr>
          <p:nvPr>
            <p:ph type="pic" sz="quarter" idx="28"/>
          </p:nvPr>
        </p:nvSpPr>
        <p:spPr bwMode="auto">
          <a:xfrm>
            <a:off x="6605587" y="1412875"/>
            <a:ext cx="2359025" cy="2087563"/>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8" name="Inhaltsplatzhalter 5"/>
          <p:cNvSpPr>
            <a:spLocks noGrp="1"/>
          </p:cNvSpPr>
          <p:nvPr>
            <p:ph sz="quarter" idx="11"/>
          </p:nvPr>
        </p:nvSpPr>
        <p:spPr bwMode="auto">
          <a:xfrm>
            <a:off x="6605588" y="3644900"/>
            <a:ext cx="2358412" cy="2284430"/>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timing>
    <p:tnLst>
      <p:par>
        <p:cTn xmlns:p14="http://schemas.microsoft.com/office/powerpoint/2010/mai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4AFF30A0-77F4-46B6-AD24-34AC8D262D8E}" type="datetime1">
              <a:rPr lang="de-DE" smtClean="0"/>
              <a:pPr>
                <a:defRPr/>
              </a:pPr>
              <a:t>03/03/16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Textplatzhalter 24"/>
          <p:cNvSpPr>
            <a:spLocks noGrp="1"/>
          </p:cNvSpPr>
          <p:nvPr>
            <p:ph type="body" sz="quarter" idx="21" hasCustomPrompt="1"/>
          </p:nvPr>
        </p:nvSpPr>
        <p:spPr>
          <a:xfrm>
            <a:off x="468313" y="5643578"/>
            <a:ext cx="5975350" cy="285752"/>
          </a:xfrm>
        </p:spPr>
        <p:txBody>
          <a:bodyPr/>
          <a:lstStyle>
            <a:lvl1pPr marL="0" marR="0" indent="0" algn="l" defTabSz="914400" rtl="0" eaLnBrk="0" fontAlgn="base" latinLnBrk="0" hangingPunct="0">
              <a:lnSpc>
                <a:spcPct val="100000"/>
              </a:lnSpc>
              <a:spcBef>
                <a:spcPts val="600"/>
              </a:spcBef>
              <a:spcAft>
                <a:spcPct val="0"/>
              </a:spcAft>
              <a:buClr>
                <a:srgbClr val="6D6E71"/>
              </a:buClr>
              <a:buSzPct val="80000"/>
              <a:buFont typeface="Wingdings" pitchFamily="2" charset="2"/>
              <a:buNone/>
              <a:tabLst/>
              <a:defRPr lang="de-DE" sz="1000" b="1" kern="1200" dirty="0" smtClean="0">
                <a:solidFill>
                  <a:schemeClr val="tx1"/>
                </a:solidFill>
                <a:latin typeface="Arial" charset="0"/>
                <a:ea typeface="ＭＳ Ｐゴシック" pitchFamily="34" charset="-128"/>
                <a:cs typeface="Arial" charset="0"/>
              </a:defRPr>
            </a:lvl1pPr>
            <a:lvl2pPr>
              <a:defRPr lang="de-DE" sz="1000" b="1" kern="1200" dirty="0" smtClean="0">
                <a:solidFill>
                  <a:schemeClr val="tx1"/>
                </a:solidFill>
                <a:latin typeface="Arial" charset="0"/>
                <a:ea typeface="ＭＳ Ｐゴシック" pitchFamily="34" charset="-128"/>
                <a:cs typeface="Arial" charset="0"/>
              </a:defRPr>
            </a:lvl2pPr>
            <a:lvl3pPr>
              <a:defRPr lang="de-DE" sz="1000" b="1" kern="1200" dirty="0" smtClean="0">
                <a:solidFill>
                  <a:schemeClr val="tx1"/>
                </a:solidFill>
                <a:latin typeface="Arial" charset="0"/>
                <a:ea typeface="ＭＳ Ｐゴシック" pitchFamily="34" charset="-128"/>
                <a:cs typeface="Arial" charset="0"/>
              </a:defRPr>
            </a:lvl3pPr>
            <a:lvl4pPr>
              <a:defRPr lang="de-DE" sz="1000" b="1" kern="1200" dirty="0" smtClean="0">
                <a:solidFill>
                  <a:schemeClr val="tx1"/>
                </a:solidFill>
                <a:latin typeface="Arial" charset="0"/>
                <a:ea typeface="ＭＳ Ｐゴシック" pitchFamily="34" charset="-128"/>
                <a:cs typeface="Arial" charset="0"/>
              </a:defRPr>
            </a:lvl4pPr>
            <a:lvl5pPr>
              <a:defRPr lang="de-DE" sz="1000" b="1" kern="1200" dirty="0" smtClean="0">
                <a:solidFill>
                  <a:schemeClr val="tx1"/>
                </a:solidFill>
                <a:latin typeface="Arial" charset="0"/>
                <a:ea typeface="ＭＳ Ｐゴシック" pitchFamily="34" charset="-128"/>
                <a:cs typeface="Arial" charset="0"/>
              </a:defRPr>
            </a:lvl5pPr>
          </a:lstStyle>
          <a:p>
            <a:pPr lvl="0"/>
            <a:r>
              <a:rPr lang="de-DE" dirty="0" smtClean="0"/>
              <a:t>Bildunterschrift</a:t>
            </a:r>
            <a:endParaRPr lang="de-DE" dirty="0"/>
          </a:p>
        </p:txBody>
      </p:sp>
      <p:sp>
        <p:nvSpPr>
          <p:cNvPr id="18" name="Bildplatzhalter 15"/>
          <p:cNvSpPr>
            <a:spLocks noGrp="1"/>
          </p:cNvSpPr>
          <p:nvPr>
            <p:ph type="pic" sz="quarter" idx="22"/>
          </p:nvPr>
        </p:nvSpPr>
        <p:spPr>
          <a:xfrm>
            <a:off x="468313" y="1412875"/>
            <a:ext cx="5975350" cy="4159250"/>
          </a:xfrm>
        </p:spPr>
        <p:txBody>
          <a:bodyPr/>
          <a:lstStyle/>
          <a:p>
            <a:endParaRPr lang="de-DE" dirty="0"/>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849630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428"/>
            <a:ext cx="5760000"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DB3B2B95-55F3-4D45-88A2-4563053D7C3F}" type="datetime1">
              <a:rPr lang="de-DE" smtClean="0"/>
              <a:pPr>
                <a:defRPr/>
              </a:pPr>
              <a:t>03/03/16</a:t>
            </a:fld>
            <a:endParaRPr lang="de-DE"/>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6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E3F38691-21EE-4238-96B7-215B0B6CA276}" type="datetime1">
              <a:rPr lang="de-DE" smtClean="0"/>
              <a:pPr>
                <a:defRPr/>
              </a:pPr>
              <a:t>03/03/16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412875"/>
            <a:ext cx="8496300" cy="4516455"/>
          </a:xfrm>
        </p:spPr>
        <p:txBody>
          <a:bodyPr/>
          <a:lstStyle/>
          <a:p>
            <a:endParaRPr lang="de-DE"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7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373051"/>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449263" indent="-184150">
              <a:tabLst/>
              <a:defRPr sz="18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55F0D059-DF5A-4CA0-B511-CD79B52F47B2}" type="datetime1">
              <a:rPr lang="de-DE" smtClean="0"/>
              <a:pPr>
                <a:defRPr/>
              </a:pPr>
              <a:t>03/03/16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928802"/>
            <a:ext cx="5975350" cy="4000528"/>
          </a:xfrm>
        </p:spPr>
        <p:txBody>
          <a:bodyPr/>
          <a:lstStyle/>
          <a:p>
            <a:endParaRPr lang="de-DE" dirty="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3786190"/>
            <a:ext cx="5975350" cy="2143140"/>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7A5105A5-2468-428E-BA74-3FAC89BFEBA7}" type="datetime1">
              <a:rPr lang="de-DE" smtClean="0"/>
              <a:pPr>
                <a:defRPr/>
              </a:pPr>
              <a:t>03/03/16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32" name="Bildplatzhalter 15"/>
          <p:cNvSpPr>
            <a:spLocks noGrp="1"/>
          </p:cNvSpPr>
          <p:nvPr>
            <p:ph type="pic" sz="quarter" idx="26"/>
          </p:nvPr>
        </p:nvSpPr>
        <p:spPr>
          <a:xfrm>
            <a:off x="468312" y="1412875"/>
            <a:ext cx="2898000" cy="2232026"/>
          </a:xfrm>
        </p:spPr>
        <p:txBody>
          <a:bodyPr/>
          <a:lstStyle/>
          <a:p>
            <a:endParaRPr lang="de-DE"/>
          </a:p>
        </p:txBody>
      </p:sp>
      <p:sp>
        <p:nvSpPr>
          <p:cNvPr id="34" name="Bildplatzhalter 15"/>
          <p:cNvSpPr>
            <a:spLocks noGrp="1"/>
          </p:cNvSpPr>
          <p:nvPr>
            <p:ph type="pic" sz="quarter" idx="27"/>
          </p:nvPr>
        </p:nvSpPr>
        <p:spPr>
          <a:xfrm>
            <a:off x="3545663" y="1412874"/>
            <a:ext cx="2898000" cy="2232026"/>
          </a:xfrm>
        </p:spPr>
        <p:txBody>
          <a:bodyPr/>
          <a:lstStyle/>
          <a:p>
            <a:endParaRPr lang="de-DE"/>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8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032933E7-0EF7-479F-9819-5A33652024E6}" type="datetime1">
              <a:rPr lang="de-DE" smtClean="0"/>
              <a:pPr>
                <a:defRPr/>
              </a:pPr>
              <a:t>03/03/16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9" name="Rechteck 18"/>
          <p:cNvSpPr/>
          <p:nvPr userDrawn="1"/>
        </p:nvSpPr>
        <p:spPr>
          <a:xfrm>
            <a:off x="6609134" y="1928802"/>
            <a:ext cx="2355479" cy="1138773"/>
          </a:xfrm>
          <a:prstGeom prst="rect">
            <a:avLst/>
          </a:prstGeom>
        </p:spPr>
        <p:txBody>
          <a:bodyPr wrap="square" lIns="0" tIns="0" rIns="0" bIns="0">
            <a:spAutoFit/>
          </a:bodyPr>
          <a:lstStyle/>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Einsteinufer 37</a:t>
            </a:r>
            <a:b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b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10587 Berlin, Germany</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Phone +49 30 31002-0</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www.hhi.fraunhofer.de</a:t>
            </a:r>
            <a:endParaRPr kumimoji="0" lang="de-DE" sz="16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2" name="Rechteck 21"/>
          <p:cNvSpPr/>
          <p:nvPr userDrawn="1"/>
        </p:nvSpPr>
        <p:spPr>
          <a:xfrm>
            <a:off x="468312" y="360000"/>
            <a:ext cx="5746762" cy="369332"/>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Be our Guest – become a Partner</a:t>
            </a:r>
            <a:endParaRPr kumimoji="0" lang="de-DE" sz="2400" b="1"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4" name="Rechteck 23"/>
          <p:cNvSpPr/>
          <p:nvPr userDrawn="1"/>
        </p:nvSpPr>
        <p:spPr>
          <a:xfrm>
            <a:off x="468313" y="1412875"/>
            <a:ext cx="5975350" cy="307777"/>
          </a:xfrm>
          <a:prstGeom prst="rect">
            <a:avLst/>
          </a:prstGeom>
        </p:spPr>
        <p:txBody>
          <a:bodyPr wrap="square" lIns="0" tIns="0" rIns="0" bIns="0">
            <a:spAutoFit/>
          </a:bodyPr>
          <a:lstStyle/>
          <a:p>
            <a:pPr marL="263525" marR="0" lvl="1" indent="-2635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20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The Fraunhofer Heinrich Hertz Institute</a:t>
            </a:r>
            <a:endParaRPr kumimoji="0" lang="de-DE" sz="20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pic>
        <p:nvPicPr>
          <p:cNvPr id="25" name="Grafik 24" descr="Abschlussbildjpg.jpg"/>
          <p:cNvPicPr>
            <a:picLocks noChangeAspect="1"/>
          </p:cNvPicPr>
          <p:nvPr userDrawn="1"/>
        </p:nvPicPr>
        <p:blipFill>
          <a:blip r:embed="rId3" cstate="print"/>
          <a:stretch>
            <a:fillRect/>
          </a:stretch>
        </p:blipFill>
        <p:spPr>
          <a:xfrm>
            <a:off x="468313" y="2000240"/>
            <a:ext cx="5675323" cy="382679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373051"/>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449263" indent="-184150">
              <a:tabLst/>
              <a:defRPr sz="18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A2944251-9566-4F80-BF95-24F6C9CCEE23}" type="datetime1">
              <a:rPr lang="de-DE" smtClean="0"/>
              <a:pPr>
                <a:defRPr/>
              </a:pPr>
              <a:t>03/03/16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928802"/>
            <a:ext cx="5975350" cy="4000528"/>
          </a:xfrm>
        </p:spPr>
        <p:txBody>
          <a:bodyPr/>
          <a:lstStyle/>
          <a:p>
            <a:endParaRPr lang="de-DE" dirty="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8313" y="1412875"/>
            <a:ext cx="5975350" cy="45164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0"/>
            <a:endParaRPr lang="de-DE" dirty="0" smtClean="0"/>
          </a:p>
        </p:txBody>
      </p:sp>
      <p:sp>
        <p:nvSpPr>
          <p:cNvPr id="15" name="Datumsplatzhalter 35"/>
          <p:cNvSpPr>
            <a:spLocks noGrp="1"/>
          </p:cNvSpPr>
          <p:nvPr>
            <p:ph type="dt" sz="half" idx="2"/>
          </p:nvPr>
        </p:nvSpPr>
        <p:spPr>
          <a:xfrm>
            <a:off x="6215063" y="6308725"/>
            <a:ext cx="2309812"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mn-lt"/>
                <a:ea typeface="ＭＳ Ｐゴシック" pitchFamily="-65" charset="-128"/>
              </a:defRPr>
            </a:lvl1pPr>
          </a:lstStyle>
          <a:p>
            <a:pPr>
              <a:defRPr/>
            </a:pPr>
            <a:fld id="{FA888930-706C-48C7-90EE-C862296B8679}" type="datetime1">
              <a:rPr lang="de-DE" smtClean="0"/>
              <a:pPr>
                <a:defRPr/>
              </a:pPr>
              <a:t>03/03/16</a:t>
            </a:fld>
            <a:endParaRPr lang="de-DE" dirty="0"/>
          </a:p>
        </p:txBody>
      </p:sp>
      <p:sp>
        <p:nvSpPr>
          <p:cNvPr id="16" name="Foliennummernplatzhalter 36"/>
          <p:cNvSpPr>
            <a:spLocks noGrp="1"/>
          </p:cNvSpPr>
          <p:nvPr>
            <p:ph type="sldNum" sz="quarter" idx="4"/>
          </p:nvPr>
        </p:nvSpPr>
        <p:spPr>
          <a:xfrm>
            <a:off x="8501063" y="6308725"/>
            <a:ext cx="463550"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mn-lt"/>
                <a:ea typeface="ＭＳ Ｐゴシック" pitchFamily="-65" charset="-128"/>
              </a:defRPr>
            </a:lvl1pPr>
          </a:lstStyle>
          <a:p>
            <a:pPr>
              <a:defRPr/>
            </a:pPr>
            <a:fld id="{DE584490-0EA0-4B06-9EB3-746BFC7422DE}" type="slidenum">
              <a:rPr lang="de-DE" smtClean="0"/>
              <a:pPr>
                <a:defRPr/>
              </a:pPr>
              <a:t>‹#›</a:t>
            </a:fld>
            <a:endParaRPr lang="de-DE" dirty="0"/>
          </a:p>
        </p:txBody>
      </p:sp>
      <p:sp>
        <p:nvSpPr>
          <p:cNvPr id="20" name="Fußzeilenplatzhalter 37"/>
          <p:cNvSpPr>
            <a:spLocks noGrp="1"/>
          </p:cNvSpPr>
          <p:nvPr>
            <p:ph type="ftr" sz="quarter" idx="3"/>
          </p:nvPr>
        </p:nvSpPr>
        <p:spPr>
          <a:xfrm>
            <a:off x="2700338" y="6308725"/>
            <a:ext cx="3443287" cy="358775"/>
          </a:xfrm>
          <a:prstGeom prst="rect">
            <a:avLst/>
          </a:prstGeom>
        </p:spPr>
        <p:txBody>
          <a:bodyPr vert="horz" wrap="square" lIns="576000" tIns="45720" rIns="91440" bIns="45720" numCol="1" anchor="ctr" anchorCtr="0" compatLnSpc="1">
            <a:prstTxWarp prst="textNoShape">
              <a:avLst/>
            </a:prstTxWarp>
          </a:bodyPr>
          <a:lstStyle>
            <a:lvl1pPr algn="l">
              <a:defRPr sz="1100">
                <a:latin typeface="+mn-lt"/>
                <a:ea typeface="ＭＳ Ｐゴシック" pitchFamily="-65" charset="-128"/>
                <a:cs typeface="Arial" charset="0"/>
              </a:defRPr>
            </a:lvl1pPr>
          </a:lstStyle>
          <a:p>
            <a:pPr>
              <a:defRPr/>
            </a:pPr>
            <a:r>
              <a:rPr lang="de-DE" smtClean="0"/>
              <a:t>Speaker</a:t>
            </a:r>
            <a:endParaRPr lang="de-DE" dirty="0"/>
          </a:p>
        </p:txBody>
      </p:sp>
      <p:sp>
        <p:nvSpPr>
          <p:cNvPr id="6" name="Rechteck 5"/>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mn-lt"/>
            </a:endParaRPr>
          </a:p>
        </p:txBody>
      </p:sp>
      <p:sp>
        <p:nvSpPr>
          <p:cNvPr id="7" name="Untertitel 2"/>
          <p:cNvSpPr txBox="1">
            <a:spLocks/>
          </p:cNvSpPr>
          <p:nvPr/>
        </p:nvSpPr>
        <p:spPr>
          <a:xfrm>
            <a:off x="6443663" y="0"/>
            <a:ext cx="2700337" cy="900113"/>
          </a:xfrm>
          <a:prstGeom prst="rect">
            <a:avLst/>
          </a:prstGeom>
          <a:solidFill>
            <a:srgbClr val="808285"/>
          </a:solidFill>
        </p:spPr>
        <p:txBody>
          <a:bodyPr lIns="72000" rIns="0" anchor="ct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82550" algn="l">
              <a:defRPr/>
            </a:pPr>
            <a:r>
              <a:rPr lang="de-DE" sz="1600" dirty="0" smtClean="0">
                <a:solidFill>
                  <a:schemeClr val="bg1"/>
                </a:solidFill>
                <a:latin typeface="+mn-lt"/>
                <a:ea typeface="ＭＳ Ｐゴシック" pitchFamily="-65" charset="-128"/>
              </a:rPr>
              <a:t>Fraunhofer</a:t>
            </a:r>
            <a:br>
              <a:rPr lang="de-DE" sz="1600" dirty="0" smtClean="0">
                <a:solidFill>
                  <a:schemeClr val="bg1"/>
                </a:solidFill>
                <a:latin typeface="+mn-lt"/>
                <a:ea typeface="ＭＳ Ｐゴシック" pitchFamily="-65" charset="-128"/>
              </a:rPr>
            </a:br>
            <a:r>
              <a:rPr lang="de-DE" sz="1600" dirty="0" smtClean="0">
                <a:solidFill>
                  <a:schemeClr val="bg1"/>
                </a:solidFill>
                <a:latin typeface="+mn-lt"/>
                <a:ea typeface="ＭＳ Ｐゴシック" pitchFamily="-65" charset="-128"/>
              </a:rPr>
              <a:t>Heinrich Hertz Institute</a:t>
            </a:r>
            <a:endParaRPr lang="de-DE" sz="1600" dirty="0">
              <a:solidFill>
                <a:schemeClr val="bg1"/>
              </a:solidFill>
              <a:latin typeface="+mn-lt"/>
              <a:ea typeface="ＭＳ Ｐゴシック" pitchFamily="-65" charset="-128"/>
            </a:endParaRPr>
          </a:p>
        </p:txBody>
      </p:sp>
      <p:sp>
        <p:nvSpPr>
          <p:cNvPr id="11" name="Rechteck 10"/>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mn-lt"/>
              <a:ea typeface="ＭＳ Ｐゴシック" pitchFamily="-65" charset="-12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768" r:id="rId5"/>
    <p:sldLayoutId id="2147483769" r:id="rId6"/>
    <p:sldLayoutId id="2147483770" r:id="rId7"/>
    <p:sldLayoutId id="2147483771" r:id="rId8"/>
    <p:sldLayoutId id="2147483772" r:id="rId9"/>
    <p:sldLayoutId id="2147483773" r:id="rId10"/>
    <p:sldLayoutId id="2147483914" r:id="rId11"/>
  </p:sldLayoutIdLst>
  <p:hf hdr="0"/>
  <p:txStyles>
    <p:titleStyle>
      <a:lvl1pPr algn="l" rtl="0" eaLnBrk="1" fontAlgn="base" hangingPunct="1">
        <a:spcBef>
          <a:spcPct val="0"/>
        </a:spcBef>
        <a:spcAft>
          <a:spcPct val="0"/>
        </a:spcAft>
        <a:defRPr sz="2400" b="1" kern="1200">
          <a:solidFill>
            <a:srgbClr val="262626"/>
          </a:solidFill>
          <a:latin typeface="+mn-lt"/>
          <a:ea typeface="+mj-ea"/>
          <a:cs typeface="+mj-cs"/>
        </a:defRPr>
      </a:lvl1pPr>
      <a:lvl2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2pPr>
      <a:lvl3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3pPr>
      <a:lvl4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4pPr>
      <a:lvl5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9pPr>
    </p:titleStyle>
    <p:body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8313" y="1412875"/>
            <a:ext cx="5975350" cy="45164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p:txBody>
      </p:sp>
      <p:sp>
        <p:nvSpPr>
          <p:cNvPr id="15" name="Datumsplatzhalter 35"/>
          <p:cNvSpPr>
            <a:spLocks noGrp="1"/>
          </p:cNvSpPr>
          <p:nvPr>
            <p:ph type="dt" sz="half" idx="2"/>
          </p:nvPr>
        </p:nvSpPr>
        <p:spPr>
          <a:xfrm>
            <a:off x="6215063" y="6308725"/>
            <a:ext cx="2309812"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F387C43D-3FE7-4B96-9351-BF0704FAED19}" type="datetime1">
              <a:rPr lang="de-DE" smtClean="0"/>
              <a:pPr>
                <a:defRPr/>
              </a:pPr>
              <a:t>03/03/16</a:t>
            </a:fld>
            <a:endParaRPr lang="de-DE"/>
          </a:p>
        </p:txBody>
      </p:sp>
      <p:sp>
        <p:nvSpPr>
          <p:cNvPr id="16" name="Foliennummernplatzhalter 36"/>
          <p:cNvSpPr>
            <a:spLocks noGrp="1"/>
          </p:cNvSpPr>
          <p:nvPr>
            <p:ph type="sldNum" sz="quarter" idx="4"/>
          </p:nvPr>
        </p:nvSpPr>
        <p:spPr>
          <a:xfrm>
            <a:off x="8501063" y="6308725"/>
            <a:ext cx="463550"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DE584490-0EA0-4B06-9EB3-746BFC7422DE}" type="slidenum">
              <a:rPr lang="de-DE" smtClean="0"/>
              <a:pPr>
                <a:defRPr/>
              </a:pPr>
              <a:t>‹#›</a:t>
            </a:fld>
            <a:endParaRPr lang="de-DE" dirty="0"/>
          </a:p>
        </p:txBody>
      </p:sp>
      <p:sp>
        <p:nvSpPr>
          <p:cNvPr id="20" name="Fußzeilenplatzhalter 37"/>
          <p:cNvSpPr>
            <a:spLocks noGrp="1"/>
          </p:cNvSpPr>
          <p:nvPr>
            <p:ph type="ftr" sz="quarter" idx="3"/>
          </p:nvPr>
        </p:nvSpPr>
        <p:spPr>
          <a:xfrm>
            <a:off x="2700338" y="6308725"/>
            <a:ext cx="3443287" cy="358775"/>
          </a:xfrm>
          <a:prstGeom prst="rect">
            <a:avLst/>
          </a:prstGeom>
        </p:spPr>
        <p:txBody>
          <a:bodyPr vert="horz" wrap="square" lIns="576000" tIns="45720" rIns="91440" bIns="45720" numCol="1" anchor="ctr" anchorCtr="0" compatLnSpc="1">
            <a:prstTxWarp prst="textNoShape">
              <a:avLst/>
            </a:prstTxWarp>
          </a:bodyPr>
          <a:lstStyle>
            <a:lvl1pPr algn="l">
              <a:defRPr sz="1100">
                <a:latin typeface="Arial" pitchFamily="34" charset="0"/>
                <a:ea typeface="ＭＳ Ｐゴシック" pitchFamily="-65" charset="-128"/>
                <a:cs typeface="Arial" pitchFamily="34" charset="0"/>
              </a:defRPr>
            </a:lvl1pPr>
          </a:lstStyle>
          <a:p>
            <a:pPr>
              <a:defRPr/>
            </a:pPr>
            <a:r>
              <a:rPr lang="de-DE" smtClean="0"/>
              <a:t>Speaker</a:t>
            </a:r>
            <a:endParaRPr lang="de-DE"/>
          </a:p>
        </p:txBody>
      </p:sp>
      <p:sp>
        <p:nvSpPr>
          <p:cNvPr id="6" name="Rechteck 5"/>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Arial" pitchFamily="34" charset="0"/>
              <a:cs typeface="Arial" pitchFamily="34" charset="0"/>
            </a:endParaRPr>
          </a:p>
        </p:txBody>
      </p:sp>
      <p:sp>
        <p:nvSpPr>
          <p:cNvPr id="11" name="Rechteck 10"/>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F21515"/>
          </a:solidFill>
        </p:spPr>
        <p:txBody>
          <a:bodyPr lIns="72000" rIns="0" anchor="ct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82550" algn="l">
              <a:defRPr/>
            </a:pPr>
            <a:r>
              <a:rPr lang="en-US" sz="1600" dirty="0" smtClean="0">
                <a:solidFill>
                  <a:schemeClr val="bg1"/>
                </a:solidFill>
                <a:latin typeface="Arial" pitchFamily="34" charset="0"/>
                <a:ea typeface="ＭＳ Ｐゴシック" pitchFamily="-65" charset="-128"/>
                <a:cs typeface="Arial" pitchFamily="34" charset="0"/>
              </a:rPr>
              <a:t>Wireless Communications and Networks</a:t>
            </a:r>
            <a:endParaRPr lang="de-DE" sz="1600" dirty="0">
              <a:solidFill>
                <a:schemeClr val="bg1"/>
              </a:solidFill>
              <a:latin typeface="Arial" pitchFamily="34" charset="0"/>
              <a:ea typeface="ＭＳ Ｐゴシック" pitchFamily="-65" charset="-128"/>
              <a:cs typeface="Arial" pitchFamily="34" charset="0"/>
            </a:endParaRPr>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915" r:id="rId11"/>
  </p:sldLayoutIdLst>
  <p:hf hdr="0"/>
  <p:txStyles>
    <p:titleStyle>
      <a:lvl1pPr algn="l" rtl="0" eaLnBrk="0" fontAlgn="base" hangingPunct="0">
        <a:spcBef>
          <a:spcPct val="0"/>
        </a:spcBef>
        <a:spcAft>
          <a:spcPct val="0"/>
        </a:spcAft>
        <a:defRPr sz="2400" b="1" kern="1200">
          <a:solidFill>
            <a:srgbClr val="262626"/>
          </a:solidFill>
          <a:latin typeface="+mn-lt"/>
          <a:ea typeface="+mj-ea"/>
          <a:cs typeface="+mj-cs"/>
        </a:defRPr>
      </a:lvl1pPr>
      <a:lvl2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2pPr>
      <a:lvl3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3pPr>
      <a:lvl4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4pPr>
      <a:lvl5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9pPr>
    </p:titleStyle>
    <p:bodyStyle>
      <a:lvl1pPr marL="287338" indent="-287338" algn="l" rtl="0" eaLnBrk="0" fontAlgn="base" hangingPunct="0">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0" fontAlgn="base" hangingPunct="0">
        <a:spcBef>
          <a:spcPts val="600"/>
        </a:spcBef>
        <a:spcAft>
          <a:spcPct val="0"/>
        </a:spcAft>
        <a:buClr>
          <a:srgbClr val="FF0000"/>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indent="-276225" algn="l" rtl="0" eaLnBrk="0" fontAlgn="base" hangingPunct="0">
        <a:spcBef>
          <a:spcPts val="600"/>
        </a:spcBef>
        <a:spcAft>
          <a:spcPct val="0"/>
        </a:spcAft>
        <a:buClr>
          <a:srgbClr val="FF0000"/>
        </a:buClr>
        <a:buSzPct val="80000"/>
        <a:buFont typeface="Wingdings" pitchFamily="2" charset="2"/>
        <a:buChar char="n"/>
        <a:defRPr sz="2000" kern="1200">
          <a:solidFill>
            <a:srgbClr val="262626"/>
          </a:solidFill>
          <a:latin typeface="Arial" pitchFamily="34" charset="0"/>
          <a:ea typeface="+mn-ea"/>
          <a:cs typeface="Arial" pitchFamily="34" charset="0"/>
        </a:defRPr>
      </a:lvl3pPr>
      <a:lvl4pPr marL="627063" indent="-177800" algn="l" rtl="0" eaLnBrk="0" fontAlgn="base" hangingPunct="0">
        <a:spcBef>
          <a:spcPts val="600"/>
        </a:spcBef>
        <a:spcAft>
          <a:spcPct val="0"/>
        </a:spcAft>
        <a:buClr>
          <a:srgbClr val="FF0000"/>
        </a:buClr>
        <a:buSzPct val="80000"/>
        <a:buFont typeface="Wingdings" pitchFamily="2" charset="2"/>
        <a:buChar char="n"/>
        <a:defRPr lang="de-DE" sz="1400" kern="1200" dirty="0">
          <a:solidFill>
            <a:srgbClr val="262626"/>
          </a:solidFill>
          <a:latin typeface="+mn-lt"/>
          <a:ea typeface="+mn-ea"/>
          <a:cs typeface="+mn-cs"/>
        </a:defRPr>
      </a:lvl4pPr>
      <a:lvl5pPr marL="627063" indent="176213" algn="l" rtl="0" eaLnBrk="0" fontAlgn="base" hangingPunct="0">
        <a:spcBef>
          <a:spcPts val="600"/>
        </a:spcBef>
        <a:spcAft>
          <a:spcPct val="0"/>
        </a:spcAft>
        <a:buClr>
          <a:srgbClr val="FF0000"/>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8313" y="1412875"/>
            <a:ext cx="5975350" cy="45164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p:txBody>
      </p:sp>
      <p:sp>
        <p:nvSpPr>
          <p:cNvPr id="15" name="Datumsplatzhalter 35"/>
          <p:cNvSpPr>
            <a:spLocks noGrp="1"/>
          </p:cNvSpPr>
          <p:nvPr>
            <p:ph type="dt" sz="half" idx="2"/>
          </p:nvPr>
        </p:nvSpPr>
        <p:spPr>
          <a:xfrm>
            <a:off x="6215063" y="6308725"/>
            <a:ext cx="2309812"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DA708929-7C35-4BB6-BC31-9E394CB5D786}" type="datetime1">
              <a:rPr lang="de-DE" smtClean="0"/>
              <a:pPr>
                <a:defRPr/>
              </a:pPr>
              <a:t>03/03/16</a:t>
            </a:fld>
            <a:endParaRPr lang="de-DE"/>
          </a:p>
        </p:txBody>
      </p:sp>
      <p:sp>
        <p:nvSpPr>
          <p:cNvPr id="16" name="Foliennummernplatzhalter 36"/>
          <p:cNvSpPr>
            <a:spLocks noGrp="1"/>
          </p:cNvSpPr>
          <p:nvPr>
            <p:ph type="sldNum" sz="quarter" idx="4"/>
          </p:nvPr>
        </p:nvSpPr>
        <p:spPr>
          <a:xfrm>
            <a:off x="8501063" y="6308725"/>
            <a:ext cx="463550"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DE584490-0EA0-4B06-9EB3-746BFC7422DE}" type="slidenum">
              <a:rPr lang="de-DE" smtClean="0"/>
              <a:pPr>
                <a:defRPr/>
              </a:pPr>
              <a:t>‹#›</a:t>
            </a:fld>
            <a:endParaRPr lang="de-DE" dirty="0"/>
          </a:p>
        </p:txBody>
      </p:sp>
      <p:sp>
        <p:nvSpPr>
          <p:cNvPr id="20" name="Fußzeilenplatzhalter 37"/>
          <p:cNvSpPr>
            <a:spLocks noGrp="1"/>
          </p:cNvSpPr>
          <p:nvPr>
            <p:ph type="ftr" sz="quarter" idx="3"/>
          </p:nvPr>
        </p:nvSpPr>
        <p:spPr>
          <a:xfrm>
            <a:off x="2700338" y="6308725"/>
            <a:ext cx="3443287" cy="358775"/>
          </a:xfrm>
          <a:prstGeom prst="rect">
            <a:avLst/>
          </a:prstGeom>
        </p:spPr>
        <p:txBody>
          <a:bodyPr vert="horz" wrap="square" lIns="576000" tIns="45720" rIns="91440" bIns="45720" numCol="1" anchor="ctr" anchorCtr="0" compatLnSpc="1">
            <a:prstTxWarp prst="textNoShape">
              <a:avLst/>
            </a:prstTxWarp>
          </a:bodyPr>
          <a:lstStyle>
            <a:lvl1pPr algn="l">
              <a:defRPr sz="1100">
                <a:latin typeface="Arial" pitchFamily="34" charset="0"/>
                <a:ea typeface="ＭＳ Ｐゴシック" pitchFamily="-65" charset="-128"/>
                <a:cs typeface="Arial" pitchFamily="34" charset="0"/>
              </a:defRPr>
            </a:lvl1pPr>
          </a:lstStyle>
          <a:p>
            <a:pPr>
              <a:defRPr/>
            </a:pPr>
            <a:r>
              <a:rPr lang="de-DE" smtClean="0"/>
              <a:t>Speaker</a:t>
            </a:r>
            <a:endParaRPr lang="de-DE"/>
          </a:p>
        </p:txBody>
      </p:sp>
      <p:sp>
        <p:nvSpPr>
          <p:cNvPr id="6" name="Rechteck 5"/>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Arial" pitchFamily="34" charset="0"/>
              <a:cs typeface="Arial" pitchFamily="34" charset="0"/>
            </a:endParaRPr>
          </a:p>
        </p:txBody>
      </p:sp>
      <p:sp>
        <p:nvSpPr>
          <p:cNvPr id="11" name="Rechteck 10"/>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0" name="Untertitel 2"/>
          <p:cNvSpPr txBox="1">
            <a:spLocks/>
          </p:cNvSpPr>
          <p:nvPr/>
        </p:nvSpPr>
        <p:spPr>
          <a:xfrm>
            <a:off x="6443663" y="0"/>
            <a:ext cx="2700337" cy="900113"/>
          </a:xfrm>
          <a:prstGeom prst="rect">
            <a:avLst/>
          </a:prstGeom>
          <a:solidFill>
            <a:srgbClr val="0059BE"/>
          </a:solidFill>
        </p:spPr>
        <p:txBody>
          <a:bodyPr lIns="72000" rIns="0" anchor="ct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82550" algn="l" fontAlgn="auto">
              <a:spcBef>
                <a:spcPts val="0"/>
              </a:spcBef>
              <a:spcAft>
                <a:spcPts val="0"/>
              </a:spcAft>
              <a:defRPr/>
            </a:pPr>
            <a:r>
              <a:rPr lang="de-DE" sz="1600" dirty="0" smtClean="0">
                <a:solidFill>
                  <a:schemeClr val="bg1"/>
                </a:solidFill>
                <a:latin typeface="Arial" pitchFamily="34" charset="0"/>
                <a:ea typeface="ＭＳ Ｐゴシック" pitchFamily="1" charset="-128"/>
                <a:cs typeface="Arial" pitchFamily="34" charset="0"/>
              </a:rPr>
              <a:t>Fiber Optical </a:t>
            </a:r>
            <a:br>
              <a:rPr lang="de-DE" sz="1600" dirty="0" smtClean="0">
                <a:solidFill>
                  <a:schemeClr val="bg1"/>
                </a:solidFill>
                <a:latin typeface="Arial" pitchFamily="34" charset="0"/>
                <a:ea typeface="ＭＳ Ｐゴシック" pitchFamily="1" charset="-128"/>
                <a:cs typeface="Arial" pitchFamily="34" charset="0"/>
              </a:rPr>
            </a:br>
            <a:r>
              <a:rPr lang="de-DE" sz="1600" dirty="0" smtClean="0">
                <a:solidFill>
                  <a:schemeClr val="bg1"/>
                </a:solidFill>
                <a:latin typeface="Arial" pitchFamily="34" charset="0"/>
                <a:ea typeface="ＭＳ Ｐゴシック" pitchFamily="1" charset="-128"/>
                <a:cs typeface="Arial" pitchFamily="34" charset="0"/>
              </a:rPr>
              <a:t>Sensor Systems</a:t>
            </a:r>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916" r:id="rId11"/>
  </p:sldLayoutIdLst>
  <p:hf hdr="0"/>
  <p:txStyles>
    <p:titleStyle>
      <a:lvl1pPr algn="l" rtl="0" eaLnBrk="0" fontAlgn="base" hangingPunct="0">
        <a:spcBef>
          <a:spcPct val="0"/>
        </a:spcBef>
        <a:spcAft>
          <a:spcPct val="0"/>
        </a:spcAft>
        <a:defRPr sz="2400" b="1" kern="1200">
          <a:solidFill>
            <a:srgbClr val="262626"/>
          </a:solidFill>
          <a:latin typeface="+mn-lt"/>
          <a:ea typeface="+mj-ea"/>
          <a:cs typeface="+mj-cs"/>
        </a:defRPr>
      </a:lvl1pPr>
      <a:lvl2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2pPr>
      <a:lvl3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3pPr>
      <a:lvl4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4pPr>
      <a:lvl5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9pPr>
    </p:titleStyle>
    <p:bodyStyle>
      <a:lvl1pPr marL="287338" indent="-287338" algn="l" rtl="0" eaLnBrk="0" fontAlgn="base" hangingPunct="0">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0" fontAlgn="base" hangingPunct="0">
        <a:spcBef>
          <a:spcPts val="600"/>
        </a:spcBef>
        <a:spcAft>
          <a:spcPct val="0"/>
        </a:spcAft>
        <a:buClr>
          <a:srgbClr val="0059BE"/>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indent="-276225" algn="l" rtl="0" eaLnBrk="0" fontAlgn="base" hangingPunct="0">
        <a:spcBef>
          <a:spcPts val="600"/>
        </a:spcBef>
        <a:spcAft>
          <a:spcPct val="0"/>
        </a:spcAft>
        <a:buClr>
          <a:srgbClr val="0059BE"/>
        </a:buClr>
        <a:buSzPct val="80000"/>
        <a:buFont typeface="Wingdings" pitchFamily="2" charset="2"/>
        <a:buChar char="n"/>
        <a:defRPr sz="2000" kern="1200">
          <a:solidFill>
            <a:srgbClr val="262626"/>
          </a:solidFill>
          <a:latin typeface="Arial" pitchFamily="34" charset="0"/>
          <a:ea typeface="+mn-ea"/>
          <a:cs typeface="Arial" pitchFamily="34" charset="0"/>
        </a:defRPr>
      </a:lvl3pPr>
      <a:lvl4pPr marL="627063" indent="-177800" algn="l" rtl="0" eaLnBrk="0" fontAlgn="base" hangingPunct="0">
        <a:spcBef>
          <a:spcPts val="600"/>
        </a:spcBef>
        <a:spcAft>
          <a:spcPct val="0"/>
        </a:spcAft>
        <a:buClr>
          <a:srgbClr val="0059BE"/>
        </a:buClr>
        <a:buSzPct val="80000"/>
        <a:buFont typeface="Wingdings" pitchFamily="2" charset="2"/>
        <a:buChar char="n"/>
        <a:defRPr lang="de-DE" sz="1400" kern="1200" dirty="0">
          <a:solidFill>
            <a:srgbClr val="262626"/>
          </a:solidFill>
          <a:latin typeface="+mn-lt"/>
          <a:ea typeface="+mn-ea"/>
          <a:cs typeface="+mn-cs"/>
        </a:defRPr>
      </a:lvl4pPr>
      <a:lvl5pPr marL="627063" indent="176213" algn="l" rtl="0" eaLnBrk="0" fontAlgn="base" hangingPunct="0">
        <a:spcBef>
          <a:spcPts val="600"/>
        </a:spcBef>
        <a:spcAft>
          <a:spcPct val="0"/>
        </a:spcAft>
        <a:buClr>
          <a:srgbClr val="0059BE"/>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8313" y="1412875"/>
            <a:ext cx="5975350" cy="45164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p:txBody>
      </p:sp>
      <p:sp>
        <p:nvSpPr>
          <p:cNvPr id="15" name="Datumsplatzhalter 35"/>
          <p:cNvSpPr>
            <a:spLocks noGrp="1"/>
          </p:cNvSpPr>
          <p:nvPr>
            <p:ph type="dt" sz="half" idx="2"/>
          </p:nvPr>
        </p:nvSpPr>
        <p:spPr>
          <a:xfrm>
            <a:off x="6215063" y="6308725"/>
            <a:ext cx="2309812"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60534152-B425-4818-8757-FEEB3F145B92}" type="datetime1">
              <a:rPr lang="de-DE" smtClean="0"/>
              <a:pPr>
                <a:defRPr/>
              </a:pPr>
              <a:t>03/03/16</a:t>
            </a:fld>
            <a:endParaRPr lang="de-DE"/>
          </a:p>
        </p:txBody>
      </p:sp>
      <p:sp>
        <p:nvSpPr>
          <p:cNvPr id="16" name="Foliennummernplatzhalter 36"/>
          <p:cNvSpPr>
            <a:spLocks noGrp="1"/>
          </p:cNvSpPr>
          <p:nvPr>
            <p:ph type="sldNum" sz="quarter" idx="4"/>
          </p:nvPr>
        </p:nvSpPr>
        <p:spPr>
          <a:xfrm>
            <a:off x="8501063" y="6308725"/>
            <a:ext cx="463550"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DE584490-0EA0-4B06-9EB3-746BFC7422DE}" type="slidenum">
              <a:rPr lang="de-DE" smtClean="0"/>
              <a:pPr>
                <a:defRPr/>
              </a:pPr>
              <a:t>‹#›</a:t>
            </a:fld>
            <a:endParaRPr lang="de-DE" dirty="0"/>
          </a:p>
        </p:txBody>
      </p:sp>
      <p:sp>
        <p:nvSpPr>
          <p:cNvPr id="20" name="Fußzeilenplatzhalter 37"/>
          <p:cNvSpPr>
            <a:spLocks noGrp="1"/>
          </p:cNvSpPr>
          <p:nvPr>
            <p:ph type="ftr" sz="quarter" idx="3"/>
          </p:nvPr>
        </p:nvSpPr>
        <p:spPr>
          <a:xfrm>
            <a:off x="2700338" y="6308725"/>
            <a:ext cx="3443287" cy="358775"/>
          </a:xfrm>
          <a:prstGeom prst="rect">
            <a:avLst/>
          </a:prstGeom>
        </p:spPr>
        <p:txBody>
          <a:bodyPr vert="horz" wrap="square" lIns="576000" tIns="45720" rIns="91440" bIns="45720" numCol="1" anchor="ctr" anchorCtr="0" compatLnSpc="1">
            <a:prstTxWarp prst="textNoShape">
              <a:avLst/>
            </a:prstTxWarp>
          </a:bodyPr>
          <a:lstStyle>
            <a:lvl1pPr algn="l">
              <a:defRPr sz="1100">
                <a:latin typeface="Arial" pitchFamily="34" charset="0"/>
                <a:ea typeface="ＭＳ Ｐゴシック" pitchFamily="-65" charset="-128"/>
                <a:cs typeface="Arial" pitchFamily="34" charset="0"/>
              </a:defRPr>
            </a:lvl1pPr>
          </a:lstStyle>
          <a:p>
            <a:pPr>
              <a:defRPr/>
            </a:pPr>
            <a:r>
              <a:rPr lang="de-DE" smtClean="0"/>
              <a:t>Speaker</a:t>
            </a:r>
            <a:endParaRPr lang="de-DE"/>
          </a:p>
        </p:txBody>
      </p:sp>
      <p:sp>
        <p:nvSpPr>
          <p:cNvPr id="6" name="Rechteck 5"/>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Arial" pitchFamily="34" charset="0"/>
              <a:cs typeface="Arial" pitchFamily="34" charset="0"/>
            </a:endParaRPr>
          </a:p>
        </p:txBody>
      </p:sp>
      <p:sp>
        <p:nvSpPr>
          <p:cNvPr id="11" name="Rechteck 10"/>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00A1A2"/>
          </a:solidFill>
        </p:spPr>
        <p:txBody>
          <a:bodyPr lIns="72000" rIns="0" anchor="ct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82550" algn="l">
              <a:defRPr/>
            </a:pPr>
            <a:r>
              <a:rPr lang="en-US" sz="1600" dirty="0" smtClean="0">
                <a:solidFill>
                  <a:schemeClr val="bg1"/>
                </a:solidFill>
                <a:latin typeface="Arial" pitchFamily="34" charset="0"/>
                <a:ea typeface="ＭＳ Ｐゴシック" pitchFamily="1" charset="-128"/>
                <a:cs typeface="Arial" pitchFamily="34" charset="0"/>
              </a:rPr>
              <a:t>High Speed</a:t>
            </a:r>
            <a:br>
              <a:rPr lang="en-US" sz="1600" dirty="0" smtClean="0">
                <a:solidFill>
                  <a:schemeClr val="bg1"/>
                </a:solidFill>
                <a:latin typeface="Arial" pitchFamily="34" charset="0"/>
                <a:ea typeface="ＭＳ Ｐゴシック" pitchFamily="1" charset="-128"/>
                <a:cs typeface="Arial" pitchFamily="34" charset="0"/>
              </a:rPr>
            </a:br>
            <a:r>
              <a:rPr lang="en-US" sz="1600" dirty="0" smtClean="0">
                <a:solidFill>
                  <a:schemeClr val="bg1"/>
                </a:solidFill>
                <a:latin typeface="Arial" pitchFamily="34" charset="0"/>
                <a:ea typeface="ＭＳ Ｐゴシック" pitchFamily="1" charset="-128"/>
                <a:cs typeface="Arial" pitchFamily="34" charset="0"/>
              </a:rPr>
              <a:t>Hardware Architectures</a:t>
            </a:r>
            <a:endParaRPr lang="de-DE" sz="1600" dirty="0">
              <a:solidFill>
                <a:schemeClr val="bg1"/>
              </a:solidFill>
              <a:latin typeface="Arial" pitchFamily="34" charset="0"/>
              <a:ea typeface="ＭＳ Ｐゴシック" pitchFamily="1" charset="-128"/>
              <a:cs typeface="Arial" pitchFamily="34" charset="0"/>
            </a:endParaRPr>
          </a:p>
        </p:txBody>
      </p:sp>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917" r:id="rId11"/>
  </p:sldLayoutIdLst>
  <p:hf hdr="0"/>
  <p:txStyles>
    <p:titleStyle>
      <a:lvl1pPr algn="l" rtl="0" eaLnBrk="0" fontAlgn="base" hangingPunct="0">
        <a:spcBef>
          <a:spcPct val="0"/>
        </a:spcBef>
        <a:spcAft>
          <a:spcPct val="0"/>
        </a:spcAft>
        <a:defRPr sz="2400" b="1" kern="1200">
          <a:solidFill>
            <a:srgbClr val="262626"/>
          </a:solidFill>
          <a:latin typeface="+mn-lt"/>
          <a:ea typeface="+mj-ea"/>
          <a:cs typeface="+mj-cs"/>
        </a:defRPr>
      </a:lvl1pPr>
      <a:lvl2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2pPr>
      <a:lvl3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3pPr>
      <a:lvl4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4pPr>
      <a:lvl5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9pPr>
    </p:titleStyle>
    <p:bodyStyle>
      <a:lvl1pPr marL="287338" indent="-287338" algn="l" rtl="0" eaLnBrk="0" fontAlgn="base" hangingPunct="0">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0" fontAlgn="base" hangingPunct="0">
        <a:spcBef>
          <a:spcPts val="600"/>
        </a:spcBef>
        <a:spcAft>
          <a:spcPct val="0"/>
        </a:spcAft>
        <a:buClr>
          <a:srgbClr val="00A1A2"/>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indent="-276225" algn="l" rtl="0" eaLnBrk="0" fontAlgn="base" hangingPunct="0">
        <a:spcBef>
          <a:spcPts val="600"/>
        </a:spcBef>
        <a:spcAft>
          <a:spcPct val="0"/>
        </a:spcAft>
        <a:buClr>
          <a:srgbClr val="00A1A2"/>
        </a:buClr>
        <a:buSzPct val="80000"/>
        <a:buFont typeface="Wingdings" pitchFamily="2" charset="2"/>
        <a:buChar char="n"/>
        <a:defRPr sz="2000" kern="1200">
          <a:solidFill>
            <a:srgbClr val="262626"/>
          </a:solidFill>
          <a:latin typeface="Arial" pitchFamily="34" charset="0"/>
          <a:ea typeface="+mn-ea"/>
          <a:cs typeface="Arial" pitchFamily="34" charset="0"/>
        </a:defRPr>
      </a:lvl3pPr>
      <a:lvl4pPr marL="627063" indent="-177800" algn="l" rtl="0" eaLnBrk="0" fontAlgn="base" hangingPunct="0">
        <a:spcBef>
          <a:spcPts val="600"/>
        </a:spcBef>
        <a:spcAft>
          <a:spcPct val="0"/>
        </a:spcAft>
        <a:buClr>
          <a:srgbClr val="00A1A2"/>
        </a:buClr>
        <a:buSzPct val="80000"/>
        <a:buFont typeface="Wingdings" pitchFamily="2" charset="2"/>
        <a:buChar char="n"/>
        <a:defRPr lang="de-DE" sz="1400" kern="1200" dirty="0">
          <a:solidFill>
            <a:srgbClr val="262626"/>
          </a:solidFill>
          <a:latin typeface="+mn-lt"/>
          <a:ea typeface="+mn-ea"/>
          <a:cs typeface="+mn-cs"/>
        </a:defRPr>
      </a:lvl4pPr>
      <a:lvl5pPr marL="627063" indent="176213" algn="l" rtl="0" eaLnBrk="0" fontAlgn="base" hangingPunct="0">
        <a:spcBef>
          <a:spcPts val="600"/>
        </a:spcBef>
        <a:spcAft>
          <a:spcPct val="0"/>
        </a:spcAft>
        <a:buClr>
          <a:srgbClr val="00A1A2"/>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8313" y="1412875"/>
            <a:ext cx="5975350" cy="45164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p:txBody>
      </p:sp>
      <p:sp>
        <p:nvSpPr>
          <p:cNvPr id="15" name="Datumsplatzhalter 35"/>
          <p:cNvSpPr>
            <a:spLocks noGrp="1"/>
          </p:cNvSpPr>
          <p:nvPr>
            <p:ph type="dt" sz="half" idx="2"/>
          </p:nvPr>
        </p:nvSpPr>
        <p:spPr>
          <a:xfrm>
            <a:off x="6215063" y="6308725"/>
            <a:ext cx="2309812"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B86F6BB7-EE3D-4720-BDD8-C39F19BCA016}" type="datetime1">
              <a:rPr lang="de-DE" smtClean="0"/>
              <a:pPr>
                <a:defRPr/>
              </a:pPr>
              <a:t>03/03/16</a:t>
            </a:fld>
            <a:endParaRPr lang="de-DE"/>
          </a:p>
        </p:txBody>
      </p:sp>
      <p:sp>
        <p:nvSpPr>
          <p:cNvPr id="16" name="Foliennummernplatzhalter 36"/>
          <p:cNvSpPr>
            <a:spLocks noGrp="1"/>
          </p:cNvSpPr>
          <p:nvPr>
            <p:ph type="sldNum" sz="quarter" idx="4"/>
          </p:nvPr>
        </p:nvSpPr>
        <p:spPr>
          <a:xfrm>
            <a:off x="8501063" y="6308725"/>
            <a:ext cx="463550"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DE584490-0EA0-4B06-9EB3-746BFC7422DE}" type="slidenum">
              <a:rPr lang="de-DE" smtClean="0"/>
              <a:pPr>
                <a:defRPr/>
              </a:pPr>
              <a:t>‹#›</a:t>
            </a:fld>
            <a:endParaRPr lang="de-DE" dirty="0"/>
          </a:p>
        </p:txBody>
      </p:sp>
      <p:sp>
        <p:nvSpPr>
          <p:cNvPr id="20" name="Fußzeilenplatzhalter 37"/>
          <p:cNvSpPr>
            <a:spLocks noGrp="1"/>
          </p:cNvSpPr>
          <p:nvPr>
            <p:ph type="ftr" sz="quarter" idx="3"/>
          </p:nvPr>
        </p:nvSpPr>
        <p:spPr>
          <a:xfrm>
            <a:off x="2700338" y="6308725"/>
            <a:ext cx="3443287" cy="358775"/>
          </a:xfrm>
          <a:prstGeom prst="rect">
            <a:avLst/>
          </a:prstGeom>
        </p:spPr>
        <p:txBody>
          <a:bodyPr vert="horz" wrap="square" lIns="576000" tIns="45720" rIns="91440" bIns="45720" numCol="1" anchor="ctr" anchorCtr="0" compatLnSpc="1">
            <a:prstTxWarp prst="textNoShape">
              <a:avLst/>
            </a:prstTxWarp>
          </a:bodyPr>
          <a:lstStyle>
            <a:lvl1pPr algn="l">
              <a:defRPr sz="1100">
                <a:latin typeface="Arial" pitchFamily="34" charset="0"/>
                <a:ea typeface="ＭＳ Ｐゴシック" pitchFamily="-65" charset="-128"/>
                <a:cs typeface="Arial" pitchFamily="34" charset="0"/>
              </a:defRPr>
            </a:lvl1pPr>
          </a:lstStyle>
          <a:p>
            <a:pPr>
              <a:defRPr/>
            </a:pPr>
            <a:r>
              <a:rPr lang="de-DE" smtClean="0"/>
              <a:t>Speaker</a:t>
            </a:r>
            <a:endParaRPr lang="de-DE" dirty="0"/>
          </a:p>
        </p:txBody>
      </p:sp>
      <p:sp>
        <p:nvSpPr>
          <p:cNvPr id="6" name="Rechteck 5"/>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Arial" pitchFamily="34" charset="0"/>
              <a:cs typeface="Arial" pitchFamily="34" charset="0"/>
            </a:endParaRPr>
          </a:p>
        </p:txBody>
      </p:sp>
      <p:sp>
        <p:nvSpPr>
          <p:cNvPr id="11" name="Rechteck 10"/>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0" name="Untertitel 2"/>
          <p:cNvSpPr txBox="1">
            <a:spLocks/>
          </p:cNvSpPr>
          <p:nvPr/>
        </p:nvSpPr>
        <p:spPr>
          <a:xfrm>
            <a:off x="6443663" y="0"/>
            <a:ext cx="2700337" cy="900113"/>
          </a:xfrm>
          <a:prstGeom prst="rect">
            <a:avLst/>
          </a:prstGeom>
          <a:solidFill>
            <a:srgbClr val="D8CD00"/>
          </a:solidFill>
        </p:spPr>
        <p:txBody>
          <a:bodyPr lIns="72000" rIns="0" anchor="ct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82550" algn="l">
              <a:defRPr/>
            </a:pPr>
            <a:r>
              <a:rPr lang="de-DE" sz="1600" dirty="0" smtClean="0">
                <a:solidFill>
                  <a:schemeClr val="bg1"/>
                </a:solidFill>
                <a:latin typeface="Arial" pitchFamily="34" charset="0"/>
                <a:ea typeface="ＭＳ Ｐゴシック" pitchFamily="1" charset="-128"/>
                <a:cs typeface="Arial" pitchFamily="34" charset="0"/>
              </a:rPr>
              <a:t>Interactive Media –</a:t>
            </a:r>
            <a:br>
              <a:rPr lang="de-DE" sz="1600" dirty="0" smtClean="0">
                <a:solidFill>
                  <a:schemeClr val="bg1"/>
                </a:solidFill>
                <a:latin typeface="Arial" pitchFamily="34" charset="0"/>
                <a:ea typeface="ＭＳ Ｐゴシック" pitchFamily="1" charset="-128"/>
                <a:cs typeface="Arial" pitchFamily="34" charset="0"/>
              </a:rPr>
            </a:br>
            <a:r>
              <a:rPr lang="de-DE" sz="1600" dirty="0" smtClean="0">
                <a:solidFill>
                  <a:schemeClr val="bg1"/>
                </a:solidFill>
                <a:latin typeface="Arial" pitchFamily="34" charset="0"/>
                <a:ea typeface="ＭＳ Ｐゴシック" pitchFamily="1" charset="-128"/>
                <a:cs typeface="Arial" pitchFamily="34" charset="0"/>
              </a:rPr>
              <a:t>Human </a:t>
            </a:r>
            <a:r>
              <a:rPr lang="de-DE" sz="1600" dirty="0" err="1" smtClean="0">
                <a:solidFill>
                  <a:schemeClr val="bg1"/>
                </a:solidFill>
                <a:latin typeface="Arial" pitchFamily="34" charset="0"/>
                <a:ea typeface="ＭＳ Ｐゴシック" pitchFamily="1" charset="-128"/>
                <a:cs typeface="Arial" pitchFamily="34" charset="0"/>
              </a:rPr>
              <a:t>Factors</a:t>
            </a:r>
            <a:endParaRPr lang="de-DE" sz="1600" dirty="0">
              <a:solidFill>
                <a:schemeClr val="bg1"/>
              </a:solidFill>
              <a:latin typeface="Arial" pitchFamily="34" charset="0"/>
              <a:ea typeface="ＭＳ Ｐゴシック" pitchFamily="1" charset="-128"/>
              <a:cs typeface="Arial" pitchFamily="34" charset="0"/>
            </a:endParaRPr>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918" r:id="rId11"/>
  </p:sldLayoutIdLst>
  <p:hf hdr="0"/>
  <p:txStyles>
    <p:titleStyle>
      <a:lvl1pPr algn="l" rtl="0" eaLnBrk="0" fontAlgn="base" hangingPunct="0">
        <a:spcBef>
          <a:spcPct val="0"/>
        </a:spcBef>
        <a:spcAft>
          <a:spcPct val="0"/>
        </a:spcAft>
        <a:defRPr sz="2400" b="1" kern="1200">
          <a:solidFill>
            <a:srgbClr val="262626"/>
          </a:solidFill>
          <a:latin typeface="+mn-lt"/>
          <a:ea typeface="+mj-ea"/>
          <a:cs typeface="+mj-cs"/>
        </a:defRPr>
      </a:lvl1pPr>
      <a:lvl2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2pPr>
      <a:lvl3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3pPr>
      <a:lvl4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4pPr>
      <a:lvl5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9pPr>
    </p:titleStyle>
    <p:bodyStyle>
      <a:lvl1pPr marL="287338" indent="-287338" algn="l" rtl="0" eaLnBrk="0" fontAlgn="base" hangingPunct="0">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0" fontAlgn="base" hangingPunct="0">
        <a:spcBef>
          <a:spcPts val="600"/>
        </a:spcBef>
        <a:spcAft>
          <a:spcPct val="0"/>
        </a:spcAft>
        <a:buClr>
          <a:srgbClr val="D8CD00"/>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indent="-276225" algn="l" rtl="0" eaLnBrk="0" fontAlgn="base" hangingPunct="0">
        <a:spcBef>
          <a:spcPts val="600"/>
        </a:spcBef>
        <a:spcAft>
          <a:spcPct val="0"/>
        </a:spcAft>
        <a:buClr>
          <a:srgbClr val="D8CD00"/>
        </a:buClr>
        <a:buSzPct val="80000"/>
        <a:buFont typeface="Wingdings" pitchFamily="2" charset="2"/>
        <a:buChar char="n"/>
        <a:defRPr sz="2000" kern="1200">
          <a:solidFill>
            <a:srgbClr val="262626"/>
          </a:solidFill>
          <a:latin typeface="Arial" pitchFamily="34" charset="0"/>
          <a:ea typeface="+mn-ea"/>
          <a:cs typeface="Arial" pitchFamily="34" charset="0"/>
        </a:defRPr>
      </a:lvl3pPr>
      <a:lvl4pPr marL="627063" indent="-177800" algn="l" rtl="0" eaLnBrk="0" fontAlgn="base" hangingPunct="0">
        <a:spcBef>
          <a:spcPts val="600"/>
        </a:spcBef>
        <a:spcAft>
          <a:spcPct val="0"/>
        </a:spcAft>
        <a:buClr>
          <a:srgbClr val="D8CD00"/>
        </a:buClr>
        <a:buSzPct val="80000"/>
        <a:buFont typeface="Wingdings" pitchFamily="2" charset="2"/>
        <a:buChar char="n"/>
        <a:defRPr lang="de-DE" sz="1400" kern="1200" dirty="0">
          <a:solidFill>
            <a:srgbClr val="262626"/>
          </a:solidFill>
          <a:latin typeface="+mn-lt"/>
          <a:ea typeface="+mn-ea"/>
          <a:cs typeface="+mn-cs"/>
        </a:defRPr>
      </a:lvl4pPr>
      <a:lvl5pPr marL="627063" indent="176213" algn="l" rtl="0" eaLnBrk="0" fontAlgn="base" hangingPunct="0">
        <a:spcBef>
          <a:spcPts val="600"/>
        </a:spcBef>
        <a:spcAft>
          <a:spcPct val="0"/>
        </a:spcAft>
        <a:buClr>
          <a:srgbClr val="D8CD00"/>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8313" y="1412875"/>
            <a:ext cx="5975350" cy="45164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p:txBody>
      </p:sp>
      <p:sp>
        <p:nvSpPr>
          <p:cNvPr id="15" name="Datumsplatzhalter 35"/>
          <p:cNvSpPr>
            <a:spLocks noGrp="1"/>
          </p:cNvSpPr>
          <p:nvPr>
            <p:ph type="dt" sz="half" idx="2"/>
          </p:nvPr>
        </p:nvSpPr>
        <p:spPr>
          <a:xfrm>
            <a:off x="6215063" y="6308725"/>
            <a:ext cx="2309812"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5509F18A-1D0D-4893-B0EC-34242593BCFB}" type="datetime1">
              <a:rPr lang="de-DE" smtClean="0"/>
              <a:pPr>
                <a:defRPr/>
              </a:pPr>
              <a:t>03/03/16</a:t>
            </a:fld>
            <a:endParaRPr lang="de-DE"/>
          </a:p>
        </p:txBody>
      </p:sp>
      <p:sp>
        <p:nvSpPr>
          <p:cNvPr id="16" name="Foliennummernplatzhalter 36"/>
          <p:cNvSpPr>
            <a:spLocks noGrp="1"/>
          </p:cNvSpPr>
          <p:nvPr>
            <p:ph type="sldNum" sz="quarter" idx="4"/>
          </p:nvPr>
        </p:nvSpPr>
        <p:spPr>
          <a:xfrm>
            <a:off x="8501063" y="6308725"/>
            <a:ext cx="463550"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DE584490-0EA0-4B06-9EB3-746BFC7422DE}" type="slidenum">
              <a:rPr lang="de-DE" smtClean="0"/>
              <a:pPr>
                <a:defRPr/>
              </a:pPr>
              <a:t>‹#›</a:t>
            </a:fld>
            <a:endParaRPr lang="de-DE" dirty="0"/>
          </a:p>
        </p:txBody>
      </p:sp>
      <p:sp>
        <p:nvSpPr>
          <p:cNvPr id="20" name="Fußzeilenplatzhalter 37"/>
          <p:cNvSpPr>
            <a:spLocks noGrp="1"/>
          </p:cNvSpPr>
          <p:nvPr>
            <p:ph type="ftr" sz="quarter" idx="3"/>
          </p:nvPr>
        </p:nvSpPr>
        <p:spPr>
          <a:xfrm>
            <a:off x="2700338" y="6308725"/>
            <a:ext cx="3443287" cy="358775"/>
          </a:xfrm>
          <a:prstGeom prst="rect">
            <a:avLst/>
          </a:prstGeom>
        </p:spPr>
        <p:txBody>
          <a:bodyPr vert="horz" wrap="square" lIns="576000" tIns="45720" rIns="91440" bIns="45720" numCol="1" anchor="ctr" anchorCtr="0" compatLnSpc="1">
            <a:prstTxWarp prst="textNoShape">
              <a:avLst/>
            </a:prstTxWarp>
          </a:bodyPr>
          <a:lstStyle>
            <a:lvl1pPr algn="l">
              <a:defRPr sz="1100">
                <a:latin typeface="Arial" pitchFamily="34" charset="0"/>
                <a:ea typeface="ＭＳ Ｐゴシック" pitchFamily="-65" charset="-128"/>
                <a:cs typeface="Arial" pitchFamily="34" charset="0"/>
              </a:defRPr>
            </a:lvl1pPr>
          </a:lstStyle>
          <a:p>
            <a:pPr>
              <a:defRPr/>
            </a:pPr>
            <a:r>
              <a:rPr lang="de-DE" smtClean="0"/>
              <a:t>Speaker</a:t>
            </a:r>
            <a:endParaRPr lang="de-DE"/>
          </a:p>
        </p:txBody>
      </p:sp>
      <p:sp>
        <p:nvSpPr>
          <p:cNvPr id="6" name="Rechteck 5"/>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Arial" pitchFamily="34" charset="0"/>
              <a:cs typeface="Arial" pitchFamily="34" charset="0"/>
            </a:endParaRPr>
          </a:p>
        </p:txBody>
      </p:sp>
      <p:sp>
        <p:nvSpPr>
          <p:cNvPr id="11" name="Rechteck 10"/>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5ABE00"/>
          </a:solidFill>
        </p:spPr>
        <p:txBody>
          <a:bodyPr lIns="72000" rIns="0" anchor="ct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82550" algn="l">
              <a:defRPr/>
            </a:pPr>
            <a:r>
              <a:rPr lang="de-DE" sz="1600" dirty="0" smtClean="0">
                <a:solidFill>
                  <a:schemeClr val="bg1"/>
                </a:solidFill>
                <a:latin typeface="Arial" pitchFamily="34" charset="0"/>
                <a:ea typeface="ＭＳ Ｐゴシック" pitchFamily="1" charset="-128"/>
                <a:cs typeface="Arial" pitchFamily="34" charset="0"/>
              </a:rPr>
              <a:t>Image Processing</a:t>
            </a:r>
            <a:endParaRPr lang="de-DE" sz="1600" dirty="0">
              <a:solidFill>
                <a:schemeClr val="bg1"/>
              </a:solidFill>
              <a:latin typeface="Arial" pitchFamily="34" charset="0"/>
              <a:ea typeface="ＭＳ Ｐゴシック" pitchFamily="1" charset="-128"/>
              <a:cs typeface="Arial" pitchFamily="34" charset="0"/>
            </a:endParaRPr>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919" r:id="rId11"/>
  </p:sldLayoutIdLst>
  <p:hf hdr="0"/>
  <p:txStyles>
    <p:titleStyle>
      <a:lvl1pPr algn="l" rtl="0" eaLnBrk="0" fontAlgn="base" hangingPunct="0">
        <a:spcBef>
          <a:spcPct val="0"/>
        </a:spcBef>
        <a:spcAft>
          <a:spcPct val="0"/>
        </a:spcAft>
        <a:defRPr sz="2400" b="1" kern="1200">
          <a:solidFill>
            <a:srgbClr val="262626"/>
          </a:solidFill>
          <a:latin typeface="+mn-lt"/>
          <a:ea typeface="+mj-ea"/>
          <a:cs typeface="+mj-cs"/>
        </a:defRPr>
      </a:lvl1pPr>
      <a:lvl2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2pPr>
      <a:lvl3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3pPr>
      <a:lvl4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4pPr>
      <a:lvl5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9pPr>
    </p:titleStyle>
    <p:bodyStyle>
      <a:lvl1pPr marL="287338" indent="-287338" algn="l" rtl="0" eaLnBrk="0" fontAlgn="base" hangingPunct="0">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0" fontAlgn="base" hangingPunct="0">
        <a:spcBef>
          <a:spcPts val="600"/>
        </a:spcBef>
        <a:spcAft>
          <a:spcPct val="0"/>
        </a:spcAft>
        <a:buClr>
          <a:srgbClr val="5ABE00"/>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indent="-276225" algn="l" rtl="0" eaLnBrk="0" fontAlgn="base" hangingPunct="0">
        <a:spcBef>
          <a:spcPts val="600"/>
        </a:spcBef>
        <a:spcAft>
          <a:spcPct val="0"/>
        </a:spcAft>
        <a:buClr>
          <a:srgbClr val="5ABE00"/>
        </a:buClr>
        <a:buSzPct val="80000"/>
        <a:buFont typeface="Wingdings" pitchFamily="2" charset="2"/>
        <a:buChar char="n"/>
        <a:defRPr sz="2000" kern="1200">
          <a:solidFill>
            <a:srgbClr val="262626"/>
          </a:solidFill>
          <a:latin typeface="Arial" pitchFamily="34" charset="0"/>
          <a:ea typeface="+mn-ea"/>
          <a:cs typeface="Arial" pitchFamily="34" charset="0"/>
        </a:defRPr>
      </a:lvl3pPr>
      <a:lvl4pPr marL="627063" indent="-177800" algn="l" rtl="0" eaLnBrk="0" fontAlgn="base" hangingPunct="0">
        <a:spcBef>
          <a:spcPts val="600"/>
        </a:spcBef>
        <a:spcAft>
          <a:spcPct val="0"/>
        </a:spcAft>
        <a:buClr>
          <a:srgbClr val="5ABE00"/>
        </a:buClr>
        <a:buSzPct val="80000"/>
        <a:buFont typeface="Wingdings" pitchFamily="2" charset="2"/>
        <a:buChar char="n"/>
        <a:defRPr lang="de-DE" sz="1400" kern="1200" dirty="0">
          <a:solidFill>
            <a:srgbClr val="262626"/>
          </a:solidFill>
          <a:latin typeface="+mn-lt"/>
          <a:ea typeface="+mn-ea"/>
          <a:cs typeface="+mn-cs"/>
        </a:defRPr>
      </a:lvl4pPr>
      <a:lvl5pPr marL="627063" indent="176213" algn="l" rtl="0" eaLnBrk="0" fontAlgn="base" hangingPunct="0">
        <a:spcBef>
          <a:spcPts val="600"/>
        </a:spcBef>
        <a:spcAft>
          <a:spcPct val="0"/>
        </a:spcAft>
        <a:buClr>
          <a:srgbClr val="5ABE00"/>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8313" y="1412875"/>
            <a:ext cx="5975350" cy="45164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p:txBody>
      </p:sp>
      <p:sp>
        <p:nvSpPr>
          <p:cNvPr id="15" name="Datumsplatzhalter 35"/>
          <p:cNvSpPr>
            <a:spLocks noGrp="1"/>
          </p:cNvSpPr>
          <p:nvPr>
            <p:ph type="dt" sz="half" idx="2"/>
          </p:nvPr>
        </p:nvSpPr>
        <p:spPr>
          <a:xfrm>
            <a:off x="6215063" y="6308725"/>
            <a:ext cx="2309812"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AA67D16A-255E-4349-8FA3-F1FBFDD0FA44}" type="datetime1">
              <a:rPr lang="de-DE" smtClean="0"/>
              <a:pPr>
                <a:defRPr/>
              </a:pPr>
              <a:t>03/03/16</a:t>
            </a:fld>
            <a:endParaRPr lang="de-DE"/>
          </a:p>
        </p:txBody>
      </p:sp>
      <p:sp>
        <p:nvSpPr>
          <p:cNvPr id="16" name="Foliennummernplatzhalter 36"/>
          <p:cNvSpPr>
            <a:spLocks noGrp="1"/>
          </p:cNvSpPr>
          <p:nvPr>
            <p:ph type="sldNum" sz="quarter" idx="4"/>
          </p:nvPr>
        </p:nvSpPr>
        <p:spPr>
          <a:xfrm>
            <a:off x="8501063" y="6308725"/>
            <a:ext cx="463550"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DE584490-0EA0-4B06-9EB3-746BFC7422DE}" type="slidenum">
              <a:rPr lang="de-DE" smtClean="0"/>
              <a:pPr>
                <a:defRPr/>
              </a:pPr>
              <a:t>‹#›</a:t>
            </a:fld>
            <a:endParaRPr lang="de-DE" dirty="0"/>
          </a:p>
        </p:txBody>
      </p:sp>
      <p:sp>
        <p:nvSpPr>
          <p:cNvPr id="20" name="Fußzeilenplatzhalter 37"/>
          <p:cNvSpPr>
            <a:spLocks noGrp="1"/>
          </p:cNvSpPr>
          <p:nvPr>
            <p:ph type="ftr" sz="quarter" idx="3"/>
          </p:nvPr>
        </p:nvSpPr>
        <p:spPr>
          <a:xfrm>
            <a:off x="2700338" y="6308725"/>
            <a:ext cx="3443287" cy="358775"/>
          </a:xfrm>
          <a:prstGeom prst="rect">
            <a:avLst/>
          </a:prstGeom>
        </p:spPr>
        <p:txBody>
          <a:bodyPr vert="horz" wrap="square" lIns="576000" tIns="45720" rIns="91440" bIns="45720" numCol="1" anchor="ctr" anchorCtr="0" compatLnSpc="1">
            <a:prstTxWarp prst="textNoShape">
              <a:avLst/>
            </a:prstTxWarp>
          </a:bodyPr>
          <a:lstStyle>
            <a:lvl1pPr algn="l">
              <a:defRPr sz="1100">
                <a:latin typeface="Arial" pitchFamily="34" charset="0"/>
                <a:ea typeface="ＭＳ Ｐゴシック" pitchFamily="-65" charset="-128"/>
                <a:cs typeface="Arial" pitchFamily="34" charset="0"/>
              </a:defRPr>
            </a:lvl1pPr>
          </a:lstStyle>
          <a:p>
            <a:pPr>
              <a:defRPr/>
            </a:pPr>
            <a:r>
              <a:rPr lang="de-DE" smtClean="0"/>
              <a:t>Speaker</a:t>
            </a:r>
            <a:endParaRPr lang="de-DE"/>
          </a:p>
        </p:txBody>
      </p:sp>
      <p:sp>
        <p:nvSpPr>
          <p:cNvPr id="6" name="Rechteck 5"/>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Arial" pitchFamily="34" charset="0"/>
              <a:cs typeface="Arial" pitchFamily="34" charset="0"/>
            </a:endParaRPr>
          </a:p>
        </p:txBody>
      </p:sp>
      <p:sp>
        <p:nvSpPr>
          <p:cNvPr id="11" name="Rechteck 10"/>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0" name="Untertitel 2"/>
          <p:cNvSpPr txBox="1">
            <a:spLocks/>
          </p:cNvSpPr>
          <p:nvPr/>
        </p:nvSpPr>
        <p:spPr>
          <a:xfrm>
            <a:off x="6443663" y="0"/>
            <a:ext cx="2700337" cy="900113"/>
          </a:xfrm>
          <a:prstGeom prst="rect">
            <a:avLst/>
          </a:prstGeom>
          <a:solidFill>
            <a:srgbClr val="0076B3"/>
          </a:solidFill>
        </p:spPr>
        <p:txBody>
          <a:bodyPr lIns="72000" rIns="0" anchor="ct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82550" algn="l">
              <a:defRPr/>
            </a:pPr>
            <a:r>
              <a:rPr lang="de-DE" sz="1600" dirty="0" err="1" smtClean="0">
                <a:solidFill>
                  <a:schemeClr val="bg1"/>
                </a:solidFill>
                <a:latin typeface="Arial" pitchFamily="34" charset="0"/>
                <a:ea typeface="ＭＳ Ｐゴシック" pitchFamily="1" charset="-128"/>
                <a:cs typeface="Arial" pitchFamily="34" charset="0"/>
              </a:rPr>
              <a:t>Photonic</a:t>
            </a:r>
            <a:r>
              <a:rPr lang="de-DE" sz="1600" dirty="0" smtClean="0">
                <a:solidFill>
                  <a:schemeClr val="bg1"/>
                </a:solidFill>
                <a:latin typeface="Arial" pitchFamily="34" charset="0"/>
                <a:ea typeface="ＭＳ Ｐゴシック" pitchFamily="1" charset="-128"/>
                <a:cs typeface="Arial" pitchFamily="34" charset="0"/>
              </a:rPr>
              <a:t> Components</a:t>
            </a:r>
            <a:endParaRPr lang="de-DE" sz="1600" dirty="0">
              <a:solidFill>
                <a:schemeClr val="bg1"/>
              </a:solidFill>
              <a:latin typeface="Arial" pitchFamily="34" charset="0"/>
              <a:ea typeface="ＭＳ Ｐゴシック" pitchFamily="1" charset="-128"/>
              <a:cs typeface="Arial" pitchFamily="34" charset="0"/>
            </a:endParaRPr>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20" r:id="rId11"/>
  </p:sldLayoutIdLst>
  <p:hf hdr="0"/>
  <p:txStyles>
    <p:titleStyle>
      <a:lvl1pPr algn="l" rtl="0" eaLnBrk="0" fontAlgn="base" hangingPunct="0">
        <a:spcBef>
          <a:spcPct val="0"/>
        </a:spcBef>
        <a:spcAft>
          <a:spcPct val="0"/>
        </a:spcAft>
        <a:defRPr sz="2400" b="1" kern="1200">
          <a:solidFill>
            <a:srgbClr val="262626"/>
          </a:solidFill>
          <a:latin typeface="+mn-lt"/>
          <a:ea typeface="+mj-ea"/>
          <a:cs typeface="+mj-cs"/>
        </a:defRPr>
      </a:lvl1pPr>
      <a:lvl2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2pPr>
      <a:lvl3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3pPr>
      <a:lvl4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4pPr>
      <a:lvl5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9pPr>
    </p:titleStyle>
    <p:bodyStyle>
      <a:lvl1pPr marL="287338" indent="-287338" algn="l" rtl="0" eaLnBrk="0" fontAlgn="base" hangingPunct="0">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0" fontAlgn="base" hangingPunct="0">
        <a:spcBef>
          <a:spcPts val="600"/>
        </a:spcBef>
        <a:spcAft>
          <a:spcPct val="0"/>
        </a:spcAft>
        <a:buClr>
          <a:srgbClr val="0076B3"/>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indent="-276225" algn="l" rtl="0" eaLnBrk="0" fontAlgn="base" hangingPunct="0">
        <a:spcBef>
          <a:spcPts val="600"/>
        </a:spcBef>
        <a:spcAft>
          <a:spcPct val="0"/>
        </a:spcAft>
        <a:buClr>
          <a:srgbClr val="0076B3"/>
        </a:buClr>
        <a:buSzPct val="80000"/>
        <a:buFont typeface="Wingdings" pitchFamily="2" charset="2"/>
        <a:buChar char="n"/>
        <a:defRPr sz="2000" kern="1200">
          <a:solidFill>
            <a:srgbClr val="262626"/>
          </a:solidFill>
          <a:latin typeface="Arial" pitchFamily="34" charset="0"/>
          <a:ea typeface="+mn-ea"/>
          <a:cs typeface="Arial" pitchFamily="34" charset="0"/>
        </a:defRPr>
      </a:lvl3pPr>
      <a:lvl4pPr marL="627063" indent="-177800" algn="l" rtl="0" eaLnBrk="0" fontAlgn="base" hangingPunct="0">
        <a:spcBef>
          <a:spcPts val="600"/>
        </a:spcBef>
        <a:spcAft>
          <a:spcPct val="0"/>
        </a:spcAft>
        <a:buClr>
          <a:srgbClr val="0076B3"/>
        </a:buClr>
        <a:buSzPct val="80000"/>
        <a:buFont typeface="Wingdings" pitchFamily="2" charset="2"/>
        <a:buChar char="n"/>
        <a:defRPr lang="de-DE" sz="1400" kern="1200" dirty="0">
          <a:solidFill>
            <a:srgbClr val="262626"/>
          </a:solidFill>
          <a:latin typeface="+mn-lt"/>
          <a:ea typeface="+mn-ea"/>
          <a:cs typeface="+mn-cs"/>
        </a:defRPr>
      </a:lvl4pPr>
      <a:lvl5pPr marL="627063" indent="176213" algn="l" rtl="0" eaLnBrk="0" fontAlgn="base" hangingPunct="0">
        <a:spcBef>
          <a:spcPts val="600"/>
        </a:spcBef>
        <a:spcAft>
          <a:spcPct val="0"/>
        </a:spcAft>
        <a:buClr>
          <a:srgbClr val="0076B3"/>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8313" y="1412875"/>
            <a:ext cx="5975350" cy="45164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p:txBody>
      </p:sp>
      <p:sp>
        <p:nvSpPr>
          <p:cNvPr id="15" name="Datumsplatzhalter 35"/>
          <p:cNvSpPr>
            <a:spLocks noGrp="1"/>
          </p:cNvSpPr>
          <p:nvPr>
            <p:ph type="dt" sz="half" idx="2"/>
          </p:nvPr>
        </p:nvSpPr>
        <p:spPr>
          <a:xfrm>
            <a:off x="6215063" y="6308725"/>
            <a:ext cx="2309812"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FE0688D8-3A1A-4924-A079-C7561255588B}" type="datetime1">
              <a:rPr lang="de-DE" smtClean="0"/>
              <a:pPr>
                <a:defRPr/>
              </a:pPr>
              <a:t>03/03/16</a:t>
            </a:fld>
            <a:endParaRPr lang="de-DE"/>
          </a:p>
        </p:txBody>
      </p:sp>
      <p:sp>
        <p:nvSpPr>
          <p:cNvPr id="16" name="Foliennummernplatzhalter 36"/>
          <p:cNvSpPr>
            <a:spLocks noGrp="1"/>
          </p:cNvSpPr>
          <p:nvPr>
            <p:ph type="sldNum" sz="quarter" idx="4"/>
          </p:nvPr>
        </p:nvSpPr>
        <p:spPr>
          <a:xfrm>
            <a:off x="8501063" y="6308725"/>
            <a:ext cx="463550"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DE584490-0EA0-4B06-9EB3-746BFC7422DE}" type="slidenum">
              <a:rPr lang="de-DE" smtClean="0"/>
              <a:pPr>
                <a:defRPr/>
              </a:pPr>
              <a:t>‹#›</a:t>
            </a:fld>
            <a:endParaRPr lang="de-DE" dirty="0"/>
          </a:p>
        </p:txBody>
      </p:sp>
      <p:sp>
        <p:nvSpPr>
          <p:cNvPr id="20" name="Fußzeilenplatzhalter 37"/>
          <p:cNvSpPr>
            <a:spLocks noGrp="1"/>
          </p:cNvSpPr>
          <p:nvPr>
            <p:ph type="ftr" sz="quarter" idx="3"/>
          </p:nvPr>
        </p:nvSpPr>
        <p:spPr>
          <a:xfrm>
            <a:off x="2700338" y="6308725"/>
            <a:ext cx="3443287" cy="358775"/>
          </a:xfrm>
          <a:prstGeom prst="rect">
            <a:avLst/>
          </a:prstGeom>
        </p:spPr>
        <p:txBody>
          <a:bodyPr vert="horz" wrap="square" lIns="576000" tIns="45720" rIns="91440" bIns="45720" numCol="1" anchor="ctr" anchorCtr="0" compatLnSpc="1">
            <a:prstTxWarp prst="textNoShape">
              <a:avLst/>
            </a:prstTxWarp>
          </a:bodyPr>
          <a:lstStyle>
            <a:lvl1pPr algn="l">
              <a:defRPr sz="1100">
                <a:latin typeface="Arial" pitchFamily="34" charset="0"/>
                <a:ea typeface="ＭＳ Ｐゴシック" pitchFamily="-65" charset="-128"/>
                <a:cs typeface="Arial" pitchFamily="34" charset="0"/>
              </a:defRPr>
            </a:lvl1pPr>
          </a:lstStyle>
          <a:p>
            <a:pPr>
              <a:defRPr/>
            </a:pPr>
            <a:r>
              <a:rPr lang="de-DE" smtClean="0"/>
              <a:t>Speaker</a:t>
            </a:r>
            <a:endParaRPr lang="de-DE"/>
          </a:p>
        </p:txBody>
      </p:sp>
      <p:sp>
        <p:nvSpPr>
          <p:cNvPr id="6" name="Rechteck 5"/>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Arial" pitchFamily="34" charset="0"/>
              <a:cs typeface="Arial" pitchFamily="34" charset="0"/>
            </a:endParaRPr>
          </a:p>
        </p:txBody>
      </p:sp>
      <p:sp>
        <p:nvSpPr>
          <p:cNvPr id="11" name="Rechteck 10"/>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00B3DF"/>
          </a:solidFill>
        </p:spPr>
        <p:txBody>
          <a:bodyPr lIns="72000" rIns="0" anchor="ct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82550" algn="l">
              <a:defRPr/>
            </a:pPr>
            <a:r>
              <a:rPr lang="de-DE" sz="1600" dirty="0" err="1" smtClean="0">
                <a:solidFill>
                  <a:schemeClr val="bg1"/>
                </a:solidFill>
                <a:latin typeface="Arial" pitchFamily="34" charset="0"/>
                <a:ea typeface="ＭＳ Ｐゴシック" pitchFamily="1" charset="-128"/>
                <a:cs typeface="Arial" pitchFamily="34" charset="0"/>
              </a:rPr>
              <a:t>Photonic</a:t>
            </a:r>
            <a:r>
              <a:rPr lang="de-DE" sz="1600" dirty="0" smtClean="0">
                <a:solidFill>
                  <a:schemeClr val="bg1"/>
                </a:solidFill>
                <a:latin typeface="Arial" pitchFamily="34" charset="0"/>
                <a:ea typeface="ＭＳ Ｐゴシック" pitchFamily="1" charset="-128"/>
                <a:cs typeface="Arial" pitchFamily="34" charset="0"/>
              </a:rPr>
              <a:t> </a:t>
            </a:r>
            <a:br>
              <a:rPr lang="de-DE" sz="1600" dirty="0" smtClean="0">
                <a:solidFill>
                  <a:schemeClr val="bg1"/>
                </a:solidFill>
                <a:latin typeface="Arial" pitchFamily="34" charset="0"/>
                <a:ea typeface="ＭＳ Ｐゴシック" pitchFamily="1" charset="-128"/>
                <a:cs typeface="Arial" pitchFamily="34" charset="0"/>
              </a:rPr>
            </a:br>
            <a:r>
              <a:rPr lang="de-DE" sz="1600" dirty="0" smtClean="0">
                <a:solidFill>
                  <a:schemeClr val="bg1"/>
                </a:solidFill>
                <a:latin typeface="Arial" pitchFamily="34" charset="0"/>
                <a:ea typeface="ＭＳ Ｐゴシック" pitchFamily="1" charset="-128"/>
                <a:cs typeface="Arial" pitchFamily="34" charset="0"/>
              </a:rPr>
              <a:t>Networks </a:t>
            </a:r>
            <a:r>
              <a:rPr lang="de-DE" sz="1600" dirty="0" err="1" smtClean="0">
                <a:solidFill>
                  <a:schemeClr val="bg1"/>
                </a:solidFill>
                <a:latin typeface="Arial" pitchFamily="34" charset="0"/>
                <a:ea typeface="ＭＳ Ｐゴシック" pitchFamily="1" charset="-128"/>
                <a:cs typeface="Arial" pitchFamily="34" charset="0"/>
              </a:rPr>
              <a:t>and</a:t>
            </a:r>
            <a:r>
              <a:rPr lang="de-DE" sz="1600" dirty="0" smtClean="0">
                <a:solidFill>
                  <a:schemeClr val="bg1"/>
                </a:solidFill>
                <a:latin typeface="Arial" pitchFamily="34" charset="0"/>
                <a:ea typeface="ＭＳ Ｐゴシック" pitchFamily="1" charset="-128"/>
                <a:cs typeface="Arial" pitchFamily="34" charset="0"/>
              </a:rPr>
              <a:t> Systems</a:t>
            </a:r>
            <a:endParaRPr lang="de-DE" sz="1600" dirty="0">
              <a:solidFill>
                <a:schemeClr val="bg1"/>
              </a:solidFill>
              <a:latin typeface="Arial" pitchFamily="34" charset="0"/>
              <a:ea typeface="ＭＳ Ｐゴシック" pitchFamily="1" charset="-128"/>
              <a:cs typeface="Arial" pitchFamily="34" charset="0"/>
            </a:endParaRPr>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21" r:id="rId11"/>
  </p:sldLayoutIdLst>
  <p:hf hdr="0"/>
  <p:txStyles>
    <p:titleStyle>
      <a:lvl1pPr algn="l" rtl="0" eaLnBrk="0" fontAlgn="base" hangingPunct="0">
        <a:spcBef>
          <a:spcPct val="0"/>
        </a:spcBef>
        <a:spcAft>
          <a:spcPct val="0"/>
        </a:spcAft>
        <a:defRPr sz="2400" b="1" kern="1200">
          <a:solidFill>
            <a:srgbClr val="262626"/>
          </a:solidFill>
          <a:latin typeface="+mn-lt"/>
          <a:ea typeface="+mj-ea"/>
          <a:cs typeface="+mj-cs"/>
        </a:defRPr>
      </a:lvl1pPr>
      <a:lvl2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2pPr>
      <a:lvl3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3pPr>
      <a:lvl4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4pPr>
      <a:lvl5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9pPr>
    </p:titleStyle>
    <p:bodyStyle>
      <a:lvl1pPr marL="287338" indent="-287338" algn="l" rtl="0" eaLnBrk="0" fontAlgn="base" hangingPunct="0">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0" fontAlgn="base" hangingPunct="0">
        <a:spcBef>
          <a:spcPts val="600"/>
        </a:spcBef>
        <a:spcAft>
          <a:spcPct val="0"/>
        </a:spcAft>
        <a:buClr>
          <a:srgbClr val="00B3DF"/>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indent="-276225" algn="l" rtl="0" eaLnBrk="0" fontAlgn="base" hangingPunct="0">
        <a:spcBef>
          <a:spcPts val="600"/>
        </a:spcBef>
        <a:spcAft>
          <a:spcPct val="0"/>
        </a:spcAft>
        <a:buClr>
          <a:srgbClr val="00B3DF"/>
        </a:buClr>
        <a:buSzPct val="80000"/>
        <a:buFont typeface="Wingdings" pitchFamily="2" charset="2"/>
        <a:buChar char="n"/>
        <a:defRPr sz="2000" kern="1200">
          <a:solidFill>
            <a:srgbClr val="262626"/>
          </a:solidFill>
          <a:latin typeface="Arial" pitchFamily="34" charset="0"/>
          <a:ea typeface="+mn-ea"/>
          <a:cs typeface="Arial" pitchFamily="34" charset="0"/>
        </a:defRPr>
      </a:lvl3pPr>
      <a:lvl4pPr marL="627063" indent="-177800" algn="l" rtl="0" eaLnBrk="0" fontAlgn="base" hangingPunct="0">
        <a:spcBef>
          <a:spcPts val="600"/>
        </a:spcBef>
        <a:spcAft>
          <a:spcPct val="0"/>
        </a:spcAft>
        <a:buClr>
          <a:srgbClr val="00B3DF"/>
        </a:buClr>
        <a:buSzPct val="80000"/>
        <a:buFont typeface="Wingdings" pitchFamily="2" charset="2"/>
        <a:buChar char="n"/>
        <a:defRPr lang="de-DE" sz="1400" kern="1200" dirty="0">
          <a:solidFill>
            <a:srgbClr val="262626"/>
          </a:solidFill>
          <a:latin typeface="+mn-lt"/>
          <a:ea typeface="+mn-ea"/>
          <a:cs typeface="+mn-cs"/>
        </a:defRPr>
      </a:lvl4pPr>
      <a:lvl5pPr marL="627063" indent="176213" algn="l" rtl="0" eaLnBrk="0" fontAlgn="base" hangingPunct="0">
        <a:spcBef>
          <a:spcPts val="600"/>
        </a:spcBef>
        <a:spcAft>
          <a:spcPct val="0"/>
        </a:spcAft>
        <a:buClr>
          <a:srgbClr val="00B3DF"/>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0.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4.emf"/></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emf"/><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4.emf"/><Relationship Id="rId5" Type="http://schemas.openxmlformats.org/officeDocument/2006/relationships/image" Target="../media/image25.emf"/><Relationship Id="rId6" Type="http://schemas.openxmlformats.org/officeDocument/2006/relationships/image" Target="../media/image27.emf"/><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4.emf"/><Relationship Id="rId5" Type="http://schemas.openxmlformats.org/officeDocument/2006/relationships/image" Target="../media/image25.emf"/><Relationship Id="rId6" Type="http://schemas.openxmlformats.org/officeDocument/2006/relationships/image" Target="../media/image27.emf"/><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5" Type="http://schemas.openxmlformats.org/officeDocument/2006/relationships/image" Target="../media/image30.emf"/><Relationship Id="rId6" Type="http://schemas.openxmlformats.org/officeDocument/2006/relationships/image" Target="../media/image31.emf"/><Relationship Id="rId7" Type="http://schemas.openxmlformats.org/officeDocument/2006/relationships/image" Target="../media/image32.emf"/><Relationship Id="rId8" Type="http://schemas.openxmlformats.org/officeDocument/2006/relationships/image" Target="../media/image33.emf"/><Relationship Id="rId9" Type="http://schemas.openxmlformats.org/officeDocument/2006/relationships/image" Target="../media/image34.emf"/><Relationship Id="rId10" Type="http://schemas.openxmlformats.org/officeDocument/2006/relationships/image" Target="../media/image35.emf"/><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6.emf"/><Relationship Id="rId4" Type="http://schemas.openxmlformats.org/officeDocument/2006/relationships/image" Target="../media/image37.emf"/><Relationship Id="rId5" Type="http://schemas.openxmlformats.org/officeDocument/2006/relationships/image" Target="../media/image38.emf"/><Relationship Id="rId6" Type="http://schemas.openxmlformats.org/officeDocument/2006/relationships/image" Target="../media/image39.emf"/><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6.emf"/><Relationship Id="rId4" Type="http://schemas.openxmlformats.org/officeDocument/2006/relationships/image" Target="../media/image37.emf"/><Relationship Id="rId5" Type="http://schemas.openxmlformats.org/officeDocument/2006/relationships/image" Target="../media/image38.emf"/><Relationship Id="rId6" Type="http://schemas.openxmlformats.org/officeDocument/2006/relationships/image" Target="../media/image39.emf"/><Relationship Id="rId7" Type="http://schemas.openxmlformats.org/officeDocument/2006/relationships/image" Target="../media/image40.emf"/><Relationship Id="rId8" Type="http://schemas.openxmlformats.org/officeDocument/2006/relationships/image" Target="../media/image41.emf"/><Relationship Id="rId9" Type="http://schemas.openxmlformats.org/officeDocument/2006/relationships/image" Target="../media/image42.emf"/><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43.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1"/>
          </p:nvPr>
        </p:nvSpPr>
        <p:spPr>
          <a:xfrm>
            <a:off x="467544" y="1484784"/>
            <a:ext cx="8496300" cy="1292662"/>
          </a:xfrm>
        </p:spPr>
        <p:txBody>
          <a:bodyPr/>
          <a:lstStyle/>
          <a:p>
            <a:r>
              <a:rPr lang="en-US" b="0" dirty="0" smtClean="0"/>
              <a:t>Using Steady-State Visual Evoked Potentials for Electroencephalography-Based Image Quality Assessment</a:t>
            </a:r>
            <a:r>
              <a:rPr lang="en-US" dirty="0" smtClean="0"/>
              <a:t> </a:t>
            </a:r>
            <a:endParaRPr lang="de-DE" dirty="0"/>
          </a:p>
        </p:txBody>
      </p:sp>
      <p:sp>
        <p:nvSpPr>
          <p:cNvPr id="7" name="Textplatzhalter 6"/>
          <p:cNvSpPr>
            <a:spLocks noGrp="1"/>
          </p:cNvSpPr>
          <p:nvPr>
            <p:ph type="body" sz="quarter" idx="19"/>
          </p:nvPr>
        </p:nvSpPr>
        <p:spPr>
          <a:xfrm>
            <a:off x="467544" y="2996952"/>
            <a:ext cx="8496300" cy="276999"/>
          </a:xfrm>
        </p:spPr>
        <p:txBody>
          <a:bodyPr/>
          <a:lstStyle/>
          <a:p>
            <a:r>
              <a:rPr lang="de-DE" dirty="0" smtClean="0"/>
              <a:t>Sebastian Bosse</a:t>
            </a:r>
            <a:endParaRPr lang="de-DE"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8313" y="1412875"/>
            <a:ext cx="4463727" cy="4516455"/>
          </a:xfrm>
        </p:spPr>
        <p:txBody>
          <a:bodyPr/>
          <a:lstStyle/>
          <a:p>
            <a:pPr marL="342900" indent="-342900">
              <a:buFont typeface="Arial"/>
              <a:buChar char="•"/>
            </a:pPr>
            <a:r>
              <a:rPr lang="en-US" dirty="0"/>
              <a:t>Evoked Potentials: stereotypic changes of electrical activity  evoked by sensory stimuli</a:t>
            </a:r>
          </a:p>
          <a:p>
            <a:pPr marL="342900" indent="-342900">
              <a:buFont typeface="Arial"/>
              <a:buChar char="•"/>
            </a:pPr>
            <a:r>
              <a:rPr lang="en-US" dirty="0">
                <a:solidFill>
                  <a:srgbClr val="FF0000"/>
                </a:solidFill>
              </a:rPr>
              <a:t>Steady-State </a:t>
            </a:r>
            <a:r>
              <a:rPr lang="en-US" dirty="0" smtClean="0">
                <a:solidFill>
                  <a:srgbClr val="FF0000"/>
                </a:solidFill>
              </a:rPr>
              <a:t>Visual </a:t>
            </a:r>
            <a:r>
              <a:rPr lang="en-US" dirty="0">
                <a:solidFill>
                  <a:srgbClr val="FF0000"/>
                </a:solidFill>
              </a:rPr>
              <a:t>Evoked Potentials (SSVEP)</a:t>
            </a:r>
            <a:r>
              <a:rPr lang="en-US" dirty="0"/>
              <a:t>: responses to a stimuli presented at a fixed rate</a:t>
            </a:r>
          </a:p>
          <a:p>
            <a:pPr marL="342900" indent="-342900">
              <a:buFont typeface="Arial"/>
              <a:buChar char="•"/>
            </a:pPr>
            <a:r>
              <a:rPr lang="en-US" dirty="0"/>
              <a:t>SSVEP: objective measurement of processing in early visual pathway</a:t>
            </a:r>
          </a:p>
          <a:p>
            <a:pPr marL="342900" indent="-342900">
              <a:buFont typeface="Arial"/>
              <a:buChar char="•"/>
            </a:pPr>
            <a:r>
              <a:rPr lang="en-US" dirty="0"/>
              <a:t>Rich description of brain dynamics</a:t>
            </a:r>
          </a:p>
          <a:p>
            <a:pPr marL="342900" indent="-342900">
              <a:buFont typeface="Arial"/>
              <a:buChar char="•"/>
            </a:pPr>
            <a:r>
              <a:rPr lang="en-US" dirty="0" smtClean="0"/>
              <a:t>Provides data for quantitative modeling</a:t>
            </a:r>
            <a:endParaRPr lang="en-US" dirty="0"/>
          </a:p>
          <a:p>
            <a:pPr marL="0" indent="0"/>
            <a:r>
              <a:rPr lang="en-US" dirty="0"/>
              <a:t>	</a:t>
            </a:r>
          </a:p>
        </p:txBody>
      </p:sp>
      <p:sp>
        <p:nvSpPr>
          <p:cNvPr id="4" name="Title 3"/>
          <p:cNvSpPr>
            <a:spLocks noGrp="1"/>
          </p:cNvSpPr>
          <p:nvPr>
            <p:ph type="title"/>
          </p:nvPr>
        </p:nvSpPr>
        <p:spPr/>
        <p:txBody>
          <a:bodyPr/>
          <a:lstStyle/>
          <a:p>
            <a:r>
              <a:rPr lang="en-US" dirty="0" smtClean="0"/>
              <a:t>Steady-State Visual Evoked Potentials</a:t>
            </a:r>
            <a:endParaRPr lang="en-US" dirty="0"/>
          </a:p>
        </p:txBody>
      </p:sp>
      <p:sp>
        <p:nvSpPr>
          <p:cNvPr id="5" name="Date Placeholder 4"/>
          <p:cNvSpPr>
            <a:spLocks noGrp="1"/>
          </p:cNvSpPr>
          <p:nvPr>
            <p:ph type="dt" sz="half" idx="12"/>
          </p:nvPr>
        </p:nvSpPr>
        <p:spPr/>
        <p:txBody>
          <a:bodyPr/>
          <a:lstStyle/>
          <a:p>
            <a:pPr>
              <a:defRPr/>
            </a:pPr>
            <a:fld id="{DBEFCC1C-7240-4716-AA9A-843265258B7F}" type="datetime1">
              <a:rPr lang="de-DE" smtClean="0"/>
              <a:pPr>
                <a:defRPr/>
              </a:pPr>
              <a:t>03/03/16</a:t>
            </a:fld>
            <a:endParaRPr lang="de-DE" dirty="0"/>
          </a:p>
        </p:txBody>
      </p:sp>
      <p:sp>
        <p:nvSpPr>
          <p:cNvPr id="6" name="Slide Number Placeholder 5"/>
          <p:cNvSpPr>
            <a:spLocks noGrp="1"/>
          </p:cNvSpPr>
          <p:nvPr>
            <p:ph type="sldNum" sz="quarter" idx="13"/>
          </p:nvPr>
        </p:nvSpPr>
        <p:spPr/>
        <p:txBody>
          <a:bodyPr/>
          <a:lstStyle/>
          <a:p>
            <a:pPr>
              <a:defRPr/>
            </a:pPr>
            <a:fld id="{655C93B3-C568-4607-A37A-151200A9E531}" type="slidenum">
              <a:rPr lang="de-DE" smtClean="0"/>
              <a:pPr>
                <a:defRPr/>
              </a:pPr>
              <a:t>10</a:t>
            </a:fld>
            <a:endParaRPr lang="de-DE" dirty="0"/>
          </a:p>
        </p:txBody>
      </p:sp>
      <p:sp>
        <p:nvSpPr>
          <p:cNvPr id="7" name="Footer Placeholder 6"/>
          <p:cNvSpPr>
            <a:spLocks noGrp="1"/>
          </p:cNvSpPr>
          <p:nvPr>
            <p:ph type="ftr" sz="quarter" idx="14"/>
          </p:nvPr>
        </p:nvSpPr>
        <p:spPr/>
        <p:txBody>
          <a:bodyPr/>
          <a:lstStyle/>
          <a:p>
            <a:pPr>
              <a:defRPr/>
            </a:pPr>
            <a:r>
              <a:rPr lang="de-DE" dirty="0"/>
              <a:t>Sebastian </a:t>
            </a:r>
            <a:r>
              <a:rPr lang="de-DE" dirty="0" smtClean="0"/>
              <a:t>Bosse</a:t>
            </a:r>
            <a:endParaRPr lang="de-DE" dirty="0"/>
          </a:p>
        </p:txBody>
      </p:sp>
      <p:sp>
        <p:nvSpPr>
          <p:cNvPr id="10" name="Content Placeholder 9"/>
          <p:cNvSpPr>
            <a:spLocks noGrp="1"/>
          </p:cNvSpPr>
          <p:nvPr>
            <p:ph sz="quarter" idx="11"/>
          </p:nvPr>
        </p:nvSpPr>
        <p:spPr/>
        <p:txBody>
          <a:bodyPr/>
          <a:lstStyle/>
          <a:p>
            <a:endParaRPr lang="en-US"/>
          </a:p>
        </p:txBody>
      </p:sp>
      <p:pic>
        <p:nvPicPr>
          <p:cNvPr id="11" name="Picture 10" descr="montag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1412776"/>
            <a:ext cx="3790091" cy="4141192"/>
          </a:xfrm>
          <a:prstGeom prst="rect">
            <a:avLst/>
          </a:prstGeom>
        </p:spPr>
      </p:pic>
      <p:sp>
        <p:nvSpPr>
          <p:cNvPr id="3" name="Oval 2"/>
          <p:cNvSpPr/>
          <p:nvPr/>
        </p:nvSpPr>
        <p:spPr>
          <a:xfrm>
            <a:off x="6034385" y="4077072"/>
            <a:ext cx="2160240" cy="1512168"/>
          </a:xfrm>
          <a:prstGeom prst="ellipse">
            <a:avLst/>
          </a:prstGeom>
          <a:gradFill flip="none" rotWithShape="1">
            <a:gsLst>
              <a:gs pos="0">
                <a:schemeClr val="accent1">
                  <a:alpha val="56000"/>
                </a:schemeClr>
              </a:gs>
              <a:gs pos="100000">
                <a:srgbClr val="FFFFFF">
                  <a:alpha val="27000"/>
                </a:srgb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39004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US"/>
          </a:p>
        </p:txBody>
      </p:sp>
      <p:sp>
        <p:nvSpPr>
          <p:cNvPr id="4" name="Title 3"/>
          <p:cNvSpPr>
            <a:spLocks noGrp="1"/>
          </p:cNvSpPr>
          <p:nvPr>
            <p:ph type="title"/>
          </p:nvPr>
        </p:nvSpPr>
        <p:spPr/>
        <p:txBody>
          <a:bodyPr/>
          <a:lstStyle/>
          <a:p>
            <a:r>
              <a:rPr lang="en-US" dirty="0" smtClean="0"/>
              <a:t>Stimulus for EEG-Measurement </a:t>
            </a:r>
            <a:endParaRPr lang="en-US" dirty="0"/>
          </a:p>
        </p:txBody>
      </p:sp>
      <p:sp>
        <p:nvSpPr>
          <p:cNvPr id="5" name="Date Placeholder 4"/>
          <p:cNvSpPr>
            <a:spLocks noGrp="1"/>
          </p:cNvSpPr>
          <p:nvPr>
            <p:ph type="dt" sz="half" idx="11"/>
          </p:nvPr>
        </p:nvSpPr>
        <p:spPr/>
        <p:txBody>
          <a:bodyPr/>
          <a:lstStyle/>
          <a:p>
            <a:pPr>
              <a:defRPr/>
            </a:pPr>
            <a:fld id="{DBEFCC1C-7240-4716-AA9A-843265258B7F}" type="datetime1">
              <a:rPr lang="de-DE" smtClean="0"/>
              <a:pPr>
                <a:defRPr/>
              </a:pPr>
              <a:t>03/03/16</a:t>
            </a:fld>
            <a:endParaRPr lang="de-DE" dirty="0"/>
          </a:p>
        </p:txBody>
      </p:sp>
      <p:sp>
        <p:nvSpPr>
          <p:cNvPr id="6" name="Slide Number Placeholder 5"/>
          <p:cNvSpPr>
            <a:spLocks noGrp="1"/>
          </p:cNvSpPr>
          <p:nvPr>
            <p:ph type="sldNum" sz="quarter" idx="12"/>
          </p:nvPr>
        </p:nvSpPr>
        <p:spPr/>
        <p:txBody>
          <a:bodyPr/>
          <a:lstStyle/>
          <a:p>
            <a:pPr>
              <a:defRPr/>
            </a:pPr>
            <a:fld id="{655C93B3-C568-4607-A37A-151200A9E531}" type="slidenum">
              <a:rPr lang="de-DE" smtClean="0"/>
              <a:pPr>
                <a:defRPr/>
              </a:pPr>
              <a:t>11</a:t>
            </a:fld>
            <a:endParaRPr lang="de-DE" dirty="0"/>
          </a:p>
        </p:txBody>
      </p:sp>
      <p:sp>
        <p:nvSpPr>
          <p:cNvPr id="7" name="Footer Placeholder 6"/>
          <p:cNvSpPr>
            <a:spLocks noGrp="1"/>
          </p:cNvSpPr>
          <p:nvPr>
            <p:ph type="ftr" sz="quarter" idx="13"/>
          </p:nvPr>
        </p:nvSpPr>
        <p:spPr/>
        <p:txBody>
          <a:bodyPr/>
          <a:lstStyle/>
          <a:p>
            <a:pPr>
              <a:defRPr/>
            </a:pPr>
            <a:r>
              <a:rPr lang="de-DE" dirty="0"/>
              <a:t>Sebastian </a:t>
            </a:r>
            <a:r>
              <a:rPr lang="de-DE" dirty="0" smtClean="0"/>
              <a:t>Bosse</a:t>
            </a:r>
            <a:endParaRPr lang="de-DE" dirty="0"/>
          </a:p>
        </p:txBody>
      </p:sp>
      <p:pic>
        <p:nvPicPr>
          <p:cNvPr id="13" name="Picture 12" descr="simgpleStimStructur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1628800"/>
            <a:ext cx="6193536" cy="4038600"/>
          </a:xfrm>
          <a:prstGeom prst="rect">
            <a:avLst/>
          </a:prstGeom>
        </p:spPr>
      </p:pic>
    </p:spTree>
    <p:extLst>
      <p:ext uri="{BB962C8B-B14F-4D97-AF65-F5344CB8AC3E}">
        <p14:creationId xmlns:p14="http://schemas.microsoft.com/office/powerpoint/2010/main" val="21396247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endParaRPr lang="en-US"/>
          </a:p>
        </p:txBody>
      </p:sp>
      <p:sp>
        <p:nvSpPr>
          <p:cNvPr id="4" name="Title 3"/>
          <p:cNvSpPr>
            <a:spLocks noGrp="1"/>
          </p:cNvSpPr>
          <p:nvPr>
            <p:ph type="title"/>
          </p:nvPr>
        </p:nvSpPr>
        <p:spPr/>
        <p:txBody>
          <a:bodyPr/>
          <a:lstStyle/>
          <a:p>
            <a:r>
              <a:rPr lang="en-US" dirty="0" smtClean="0"/>
              <a:t>Stimulus for EEG-Measurement </a:t>
            </a:r>
            <a:endParaRPr lang="en-US" dirty="0"/>
          </a:p>
        </p:txBody>
      </p:sp>
      <p:sp>
        <p:nvSpPr>
          <p:cNvPr id="5" name="Date Placeholder 4"/>
          <p:cNvSpPr>
            <a:spLocks noGrp="1"/>
          </p:cNvSpPr>
          <p:nvPr>
            <p:ph type="dt" sz="half" idx="12"/>
          </p:nvPr>
        </p:nvSpPr>
        <p:spPr/>
        <p:txBody>
          <a:bodyPr/>
          <a:lstStyle/>
          <a:p>
            <a:pPr>
              <a:defRPr/>
            </a:pPr>
            <a:fld id="{DBEFCC1C-7240-4716-AA9A-843265258B7F}" type="datetime1">
              <a:rPr lang="de-DE" smtClean="0"/>
              <a:pPr>
                <a:defRPr/>
              </a:pPr>
              <a:t>03/03/16</a:t>
            </a:fld>
            <a:endParaRPr lang="de-DE" dirty="0"/>
          </a:p>
        </p:txBody>
      </p:sp>
      <p:sp>
        <p:nvSpPr>
          <p:cNvPr id="6" name="Slide Number Placeholder 5"/>
          <p:cNvSpPr>
            <a:spLocks noGrp="1"/>
          </p:cNvSpPr>
          <p:nvPr>
            <p:ph type="sldNum" sz="quarter" idx="13"/>
          </p:nvPr>
        </p:nvSpPr>
        <p:spPr/>
        <p:txBody>
          <a:bodyPr/>
          <a:lstStyle/>
          <a:p>
            <a:pPr>
              <a:defRPr/>
            </a:pPr>
            <a:fld id="{655C93B3-C568-4607-A37A-151200A9E531}" type="slidenum">
              <a:rPr lang="de-DE" smtClean="0"/>
              <a:pPr>
                <a:defRPr/>
              </a:pPr>
              <a:t>12</a:t>
            </a:fld>
            <a:endParaRPr lang="de-DE" dirty="0"/>
          </a:p>
        </p:txBody>
      </p:sp>
      <p:sp>
        <p:nvSpPr>
          <p:cNvPr id="7" name="Footer Placeholder 6"/>
          <p:cNvSpPr>
            <a:spLocks noGrp="1"/>
          </p:cNvSpPr>
          <p:nvPr>
            <p:ph type="ftr" sz="quarter" idx="14"/>
          </p:nvPr>
        </p:nvSpPr>
        <p:spPr/>
        <p:txBody>
          <a:bodyPr/>
          <a:lstStyle/>
          <a:p>
            <a:pPr>
              <a:defRPr/>
            </a:pPr>
            <a:r>
              <a:rPr lang="de-DE" dirty="0"/>
              <a:t>Sebastian </a:t>
            </a:r>
            <a:r>
              <a:rPr lang="de-DE" dirty="0" smtClean="0"/>
              <a:t>Bosse</a:t>
            </a:r>
            <a:endParaRPr lang="de-DE" dirty="0"/>
          </a:p>
        </p:txBody>
      </p:sp>
      <p:sp>
        <p:nvSpPr>
          <p:cNvPr id="8" name="Content Placeholder 7"/>
          <p:cNvSpPr>
            <a:spLocks noGrp="1"/>
          </p:cNvSpPr>
          <p:nvPr>
            <p:ph sz="quarter" idx="10"/>
          </p:nvPr>
        </p:nvSpPr>
        <p:spPr/>
        <p:txBody>
          <a:bodyPr/>
          <a:lstStyle/>
          <a:p>
            <a:endParaRPr lang="en-US"/>
          </a:p>
        </p:txBody>
      </p:sp>
      <p:pic>
        <p:nvPicPr>
          <p:cNvPr id="11" name="Picture 10" descr="ssvep_stimuli_structure_woFixation_oneTextur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556792"/>
            <a:ext cx="8013096" cy="3960440"/>
          </a:xfrm>
          <a:prstGeom prst="rect">
            <a:avLst/>
          </a:prstGeom>
        </p:spPr>
      </p:pic>
    </p:spTree>
    <p:extLst>
      <p:ext uri="{BB962C8B-B14F-4D97-AF65-F5344CB8AC3E}">
        <p14:creationId xmlns:p14="http://schemas.microsoft.com/office/powerpoint/2010/main" val="4468042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US" dirty="0"/>
          </a:p>
        </p:txBody>
      </p:sp>
      <p:sp>
        <p:nvSpPr>
          <p:cNvPr id="3" name="Content Placeholder 2"/>
          <p:cNvSpPr>
            <a:spLocks noGrp="1"/>
          </p:cNvSpPr>
          <p:nvPr>
            <p:ph sz="quarter" idx="11"/>
          </p:nvPr>
        </p:nvSpPr>
        <p:spPr/>
        <p:txBody>
          <a:bodyPr/>
          <a:lstStyle/>
          <a:p>
            <a:endParaRPr lang="en-US"/>
          </a:p>
        </p:txBody>
      </p:sp>
      <p:sp>
        <p:nvSpPr>
          <p:cNvPr id="4" name="Title 3"/>
          <p:cNvSpPr>
            <a:spLocks noGrp="1"/>
          </p:cNvSpPr>
          <p:nvPr>
            <p:ph type="title"/>
          </p:nvPr>
        </p:nvSpPr>
        <p:spPr/>
        <p:txBody>
          <a:bodyPr/>
          <a:lstStyle/>
          <a:p>
            <a:r>
              <a:rPr lang="en-US" dirty="0" smtClean="0"/>
              <a:t>Processing of EEG-Signal</a:t>
            </a:r>
            <a:endParaRPr lang="en-US" dirty="0"/>
          </a:p>
        </p:txBody>
      </p:sp>
      <p:sp>
        <p:nvSpPr>
          <p:cNvPr id="5" name="Date Placeholder 4"/>
          <p:cNvSpPr>
            <a:spLocks noGrp="1"/>
          </p:cNvSpPr>
          <p:nvPr>
            <p:ph type="dt" sz="half" idx="12"/>
          </p:nvPr>
        </p:nvSpPr>
        <p:spPr/>
        <p:txBody>
          <a:bodyPr/>
          <a:lstStyle/>
          <a:p>
            <a:pPr>
              <a:defRPr/>
            </a:pPr>
            <a:fld id="{DBEFCC1C-7240-4716-AA9A-843265258B7F}" type="datetime1">
              <a:rPr lang="de-DE" smtClean="0"/>
              <a:pPr>
                <a:defRPr/>
              </a:pPr>
              <a:t>03/03/16</a:t>
            </a:fld>
            <a:endParaRPr lang="de-DE" dirty="0"/>
          </a:p>
        </p:txBody>
      </p:sp>
      <p:sp>
        <p:nvSpPr>
          <p:cNvPr id="6" name="Slide Number Placeholder 5"/>
          <p:cNvSpPr>
            <a:spLocks noGrp="1"/>
          </p:cNvSpPr>
          <p:nvPr>
            <p:ph type="sldNum" sz="quarter" idx="13"/>
          </p:nvPr>
        </p:nvSpPr>
        <p:spPr/>
        <p:txBody>
          <a:bodyPr/>
          <a:lstStyle/>
          <a:p>
            <a:pPr>
              <a:defRPr/>
            </a:pPr>
            <a:fld id="{655C93B3-C568-4607-A37A-151200A9E531}" type="slidenum">
              <a:rPr lang="de-DE" smtClean="0"/>
              <a:pPr>
                <a:defRPr/>
              </a:pPr>
              <a:t>13</a:t>
            </a:fld>
            <a:endParaRPr lang="de-DE" dirty="0"/>
          </a:p>
        </p:txBody>
      </p:sp>
      <p:sp>
        <p:nvSpPr>
          <p:cNvPr id="7" name="Footer Placeholder 6"/>
          <p:cNvSpPr>
            <a:spLocks noGrp="1"/>
          </p:cNvSpPr>
          <p:nvPr>
            <p:ph type="ftr" sz="quarter" idx="14"/>
          </p:nvPr>
        </p:nvSpPr>
        <p:spPr/>
        <p:txBody>
          <a:bodyPr/>
          <a:lstStyle/>
          <a:p>
            <a:pPr>
              <a:defRPr/>
            </a:pPr>
            <a:r>
              <a:rPr lang="de-DE" dirty="0"/>
              <a:t>Sebastian </a:t>
            </a:r>
            <a:r>
              <a:rPr lang="de-DE" dirty="0" smtClean="0"/>
              <a:t>Bosse</a:t>
            </a:r>
            <a:endParaRPr lang="de-DE" dirty="0"/>
          </a:p>
        </p:txBody>
      </p:sp>
      <p:pic>
        <p:nvPicPr>
          <p:cNvPr id="10" name="Picture 9" descr="ssvepSimplePro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492896"/>
            <a:ext cx="8459689" cy="1780375"/>
          </a:xfrm>
          <a:prstGeom prst="rect">
            <a:avLst/>
          </a:prstGeom>
        </p:spPr>
      </p:pic>
    </p:spTree>
    <p:extLst>
      <p:ext uri="{BB962C8B-B14F-4D97-AF65-F5344CB8AC3E}">
        <p14:creationId xmlns:p14="http://schemas.microsoft.com/office/powerpoint/2010/main" val="33659347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US" dirty="0"/>
          </a:p>
        </p:txBody>
      </p:sp>
      <p:sp>
        <p:nvSpPr>
          <p:cNvPr id="3" name="Content Placeholder 2"/>
          <p:cNvSpPr>
            <a:spLocks noGrp="1"/>
          </p:cNvSpPr>
          <p:nvPr>
            <p:ph sz="quarter" idx="11"/>
          </p:nvPr>
        </p:nvSpPr>
        <p:spPr/>
        <p:txBody>
          <a:bodyPr/>
          <a:lstStyle/>
          <a:p>
            <a:endParaRPr lang="en-US" dirty="0"/>
          </a:p>
        </p:txBody>
      </p:sp>
      <p:sp>
        <p:nvSpPr>
          <p:cNvPr id="4" name="Title 3"/>
          <p:cNvSpPr>
            <a:spLocks noGrp="1"/>
          </p:cNvSpPr>
          <p:nvPr>
            <p:ph type="title"/>
          </p:nvPr>
        </p:nvSpPr>
        <p:spPr/>
        <p:txBody>
          <a:bodyPr/>
          <a:lstStyle/>
          <a:p>
            <a:r>
              <a:rPr lang="en-US" dirty="0" smtClean="0"/>
              <a:t>SSVEP Extraction</a:t>
            </a:r>
            <a:endParaRPr lang="en-US" dirty="0"/>
          </a:p>
        </p:txBody>
      </p:sp>
      <p:sp>
        <p:nvSpPr>
          <p:cNvPr id="5" name="Date Placeholder 4"/>
          <p:cNvSpPr>
            <a:spLocks noGrp="1"/>
          </p:cNvSpPr>
          <p:nvPr>
            <p:ph type="dt" sz="half" idx="12"/>
          </p:nvPr>
        </p:nvSpPr>
        <p:spPr/>
        <p:txBody>
          <a:bodyPr/>
          <a:lstStyle/>
          <a:p>
            <a:pPr>
              <a:defRPr/>
            </a:pPr>
            <a:fld id="{DBEFCC1C-7240-4716-AA9A-843265258B7F}" type="datetime1">
              <a:rPr lang="de-DE" smtClean="0"/>
              <a:pPr>
                <a:defRPr/>
              </a:pPr>
              <a:t>03/03/16</a:t>
            </a:fld>
            <a:endParaRPr lang="de-DE" dirty="0"/>
          </a:p>
        </p:txBody>
      </p:sp>
      <p:sp>
        <p:nvSpPr>
          <p:cNvPr id="6" name="Slide Number Placeholder 5"/>
          <p:cNvSpPr>
            <a:spLocks noGrp="1"/>
          </p:cNvSpPr>
          <p:nvPr>
            <p:ph type="sldNum" sz="quarter" idx="13"/>
          </p:nvPr>
        </p:nvSpPr>
        <p:spPr/>
        <p:txBody>
          <a:bodyPr/>
          <a:lstStyle/>
          <a:p>
            <a:pPr>
              <a:defRPr/>
            </a:pPr>
            <a:fld id="{655C93B3-C568-4607-A37A-151200A9E531}" type="slidenum">
              <a:rPr lang="de-DE" smtClean="0"/>
              <a:pPr>
                <a:defRPr/>
              </a:pPr>
              <a:t>14</a:t>
            </a:fld>
            <a:endParaRPr lang="de-DE" dirty="0"/>
          </a:p>
        </p:txBody>
      </p:sp>
      <p:sp>
        <p:nvSpPr>
          <p:cNvPr id="7" name="Footer Placeholder 6"/>
          <p:cNvSpPr>
            <a:spLocks noGrp="1"/>
          </p:cNvSpPr>
          <p:nvPr>
            <p:ph type="ftr" sz="quarter" idx="14"/>
          </p:nvPr>
        </p:nvSpPr>
        <p:spPr/>
        <p:txBody>
          <a:bodyPr/>
          <a:lstStyle/>
          <a:p>
            <a:pPr>
              <a:defRPr/>
            </a:pPr>
            <a:r>
              <a:rPr lang="de-DE" dirty="0"/>
              <a:t>Sebastian </a:t>
            </a:r>
            <a:r>
              <a:rPr lang="de-DE" dirty="0" smtClean="0"/>
              <a:t>Bosse</a:t>
            </a:r>
            <a:endParaRPr lang="de-DE" dirty="0"/>
          </a:p>
        </p:txBody>
      </p:sp>
      <p:pic>
        <p:nvPicPr>
          <p:cNvPr id="20" name="Picture 19" descr="timeCourse_texture_1_dist_5.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046" y="1412776"/>
            <a:ext cx="4032448" cy="1686962"/>
          </a:xfrm>
          <a:prstGeom prst="rect">
            <a:avLst/>
          </a:prstGeom>
        </p:spPr>
      </p:pic>
      <p:sp>
        <p:nvSpPr>
          <p:cNvPr id="8" name="TextBox 7"/>
          <p:cNvSpPr txBox="1"/>
          <p:nvPr/>
        </p:nvSpPr>
        <p:spPr>
          <a:xfrm>
            <a:off x="755576" y="1124744"/>
            <a:ext cx="2016224" cy="369332"/>
          </a:xfrm>
          <a:prstGeom prst="rect">
            <a:avLst/>
          </a:prstGeom>
          <a:noFill/>
        </p:spPr>
        <p:txBody>
          <a:bodyPr wrap="square" rtlCol="0">
            <a:spAutoFit/>
          </a:bodyPr>
          <a:lstStyle/>
          <a:p>
            <a:r>
              <a:rPr lang="en-US" dirty="0" smtClean="0"/>
              <a:t>Less distorted</a:t>
            </a:r>
            <a:endParaRPr lang="en-US" dirty="0"/>
          </a:p>
        </p:txBody>
      </p:sp>
    </p:spTree>
    <p:extLst>
      <p:ext uri="{BB962C8B-B14F-4D97-AF65-F5344CB8AC3E}">
        <p14:creationId xmlns:p14="http://schemas.microsoft.com/office/powerpoint/2010/main" val="290341664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US" dirty="0"/>
          </a:p>
        </p:txBody>
      </p:sp>
      <p:sp>
        <p:nvSpPr>
          <p:cNvPr id="3" name="Content Placeholder 2"/>
          <p:cNvSpPr>
            <a:spLocks noGrp="1"/>
          </p:cNvSpPr>
          <p:nvPr>
            <p:ph sz="quarter" idx="11"/>
          </p:nvPr>
        </p:nvSpPr>
        <p:spPr/>
        <p:txBody>
          <a:bodyPr/>
          <a:lstStyle/>
          <a:p>
            <a:endParaRPr lang="en-US" dirty="0"/>
          </a:p>
        </p:txBody>
      </p:sp>
      <p:sp>
        <p:nvSpPr>
          <p:cNvPr id="4" name="Title 3"/>
          <p:cNvSpPr>
            <a:spLocks noGrp="1"/>
          </p:cNvSpPr>
          <p:nvPr>
            <p:ph type="title"/>
          </p:nvPr>
        </p:nvSpPr>
        <p:spPr/>
        <p:txBody>
          <a:bodyPr/>
          <a:lstStyle/>
          <a:p>
            <a:r>
              <a:rPr lang="en-US" dirty="0" smtClean="0"/>
              <a:t>SSVEP Extraction</a:t>
            </a:r>
            <a:endParaRPr lang="en-US" dirty="0"/>
          </a:p>
        </p:txBody>
      </p:sp>
      <p:sp>
        <p:nvSpPr>
          <p:cNvPr id="5" name="Date Placeholder 4"/>
          <p:cNvSpPr>
            <a:spLocks noGrp="1"/>
          </p:cNvSpPr>
          <p:nvPr>
            <p:ph type="dt" sz="half" idx="12"/>
          </p:nvPr>
        </p:nvSpPr>
        <p:spPr/>
        <p:txBody>
          <a:bodyPr/>
          <a:lstStyle/>
          <a:p>
            <a:pPr>
              <a:defRPr/>
            </a:pPr>
            <a:fld id="{DBEFCC1C-7240-4716-AA9A-843265258B7F}" type="datetime1">
              <a:rPr lang="de-DE" smtClean="0"/>
              <a:pPr>
                <a:defRPr/>
              </a:pPr>
              <a:t>03/03/16</a:t>
            </a:fld>
            <a:endParaRPr lang="de-DE" dirty="0"/>
          </a:p>
        </p:txBody>
      </p:sp>
      <p:sp>
        <p:nvSpPr>
          <p:cNvPr id="6" name="Slide Number Placeholder 5"/>
          <p:cNvSpPr>
            <a:spLocks noGrp="1"/>
          </p:cNvSpPr>
          <p:nvPr>
            <p:ph type="sldNum" sz="quarter" idx="13"/>
          </p:nvPr>
        </p:nvSpPr>
        <p:spPr/>
        <p:txBody>
          <a:bodyPr/>
          <a:lstStyle/>
          <a:p>
            <a:pPr>
              <a:defRPr/>
            </a:pPr>
            <a:fld id="{655C93B3-C568-4607-A37A-151200A9E531}" type="slidenum">
              <a:rPr lang="de-DE" smtClean="0"/>
              <a:pPr>
                <a:defRPr/>
              </a:pPr>
              <a:t>15</a:t>
            </a:fld>
            <a:endParaRPr lang="de-DE" dirty="0"/>
          </a:p>
        </p:txBody>
      </p:sp>
      <p:sp>
        <p:nvSpPr>
          <p:cNvPr id="7" name="Footer Placeholder 6"/>
          <p:cNvSpPr>
            <a:spLocks noGrp="1"/>
          </p:cNvSpPr>
          <p:nvPr>
            <p:ph type="ftr" sz="quarter" idx="14"/>
          </p:nvPr>
        </p:nvSpPr>
        <p:spPr/>
        <p:txBody>
          <a:bodyPr/>
          <a:lstStyle/>
          <a:p>
            <a:pPr>
              <a:defRPr/>
            </a:pPr>
            <a:r>
              <a:rPr lang="de-DE" dirty="0"/>
              <a:t>Sebastian </a:t>
            </a:r>
            <a:r>
              <a:rPr lang="de-DE" dirty="0" smtClean="0"/>
              <a:t>Bosse</a:t>
            </a:r>
            <a:endParaRPr lang="de-DE" dirty="0"/>
          </a:p>
        </p:txBody>
      </p:sp>
      <p:pic>
        <p:nvPicPr>
          <p:cNvPr id="20" name="Picture 19" descr="timeCourse_texture_1_dist_5.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046" y="1412776"/>
            <a:ext cx="4032448" cy="1686962"/>
          </a:xfrm>
          <a:prstGeom prst="rect">
            <a:avLst/>
          </a:prstGeom>
        </p:spPr>
      </p:pic>
      <p:cxnSp>
        <p:nvCxnSpPr>
          <p:cNvPr id="23" name="Straight Arrow Connector 22"/>
          <p:cNvCxnSpPr/>
          <p:nvPr/>
        </p:nvCxnSpPr>
        <p:spPr>
          <a:xfrm>
            <a:off x="4174493" y="2132856"/>
            <a:ext cx="1008112" cy="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390517" y="1628800"/>
            <a:ext cx="607859" cy="369332"/>
          </a:xfrm>
          <a:prstGeom prst="rect">
            <a:avLst/>
          </a:prstGeom>
          <a:noFill/>
        </p:spPr>
        <p:txBody>
          <a:bodyPr wrap="none" rtlCol="0">
            <a:spAutoFit/>
          </a:bodyPr>
          <a:lstStyle/>
          <a:p>
            <a:r>
              <a:rPr lang="en-US" dirty="0" smtClean="0"/>
              <a:t>FFT</a:t>
            </a:r>
            <a:endParaRPr lang="en-US" dirty="0"/>
          </a:p>
        </p:txBody>
      </p:sp>
      <p:pic>
        <p:nvPicPr>
          <p:cNvPr id="22" name="Picture 21" descr="spectrum_texture_4_dist_5.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4" y="1416993"/>
            <a:ext cx="3954272" cy="1662176"/>
          </a:xfrm>
          <a:prstGeom prst="rect">
            <a:avLst/>
          </a:prstGeom>
        </p:spPr>
      </p:pic>
      <p:sp>
        <p:nvSpPr>
          <p:cNvPr id="8" name="TextBox 7"/>
          <p:cNvSpPr txBox="1"/>
          <p:nvPr/>
        </p:nvSpPr>
        <p:spPr>
          <a:xfrm>
            <a:off x="755576" y="1124744"/>
            <a:ext cx="2016224" cy="369332"/>
          </a:xfrm>
          <a:prstGeom prst="rect">
            <a:avLst/>
          </a:prstGeom>
          <a:noFill/>
        </p:spPr>
        <p:txBody>
          <a:bodyPr wrap="square" rtlCol="0">
            <a:spAutoFit/>
          </a:bodyPr>
          <a:lstStyle/>
          <a:p>
            <a:r>
              <a:rPr lang="en-US" dirty="0" smtClean="0"/>
              <a:t>Less distorted</a:t>
            </a:r>
            <a:endParaRPr lang="en-US" dirty="0"/>
          </a:p>
        </p:txBody>
      </p:sp>
    </p:spTree>
    <p:extLst>
      <p:ext uri="{BB962C8B-B14F-4D97-AF65-F5344CB8AC3E}">
        <p14:creationId xmlns:p14="http://schemas.microsoft.com/office/powerpoint/2010/main" val="14652173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US" dirty="0"/>
          </a:p>
        </p:txBody>
      </p:sp>
      <p:sp>
        <p:nvSpPr>
          <p:cNvPr id="3" name="Content Placeholder 2"/>
          <p:cNvSpPr>
            <a:spLocks noGrp="1"/>
          </p:cNvSpPr>
          <p:nvPr>
            <p:ph sz="quarter" idx="11"/>
          </p:nvPr>
        </p:nvSpPr>
        <p:spPr/>
        <p:txBody>
          <a:bodyPr/>
          <a:lstStyle/>
          <a:p>
            <a:endParaRPr lang="en-US" dirty="0"/>
          </a:p>
        </p:txBody>
      </p:sp>
      <p:sp>
        <p:nvSpPr>
          <p:cNvPr id="4" name="Title 3"/>
          <p:cNvSpPr>
            <a:spLocks noGrp="1"/>
          </p:cNvSpPr>
          <p:nvPr>
            <p:ph type="title"/>
          </p:nvPr>
        </p:nvSpPr>
        <p:spPr/>
        <p:txBody>
          <a:bodyPr/>
          <a:lstStyle/>
          <a:p>
            <a:r>
              <a:rPr lang="en-US" dirty="0" smtClean="0"/>
              <a:t>SSVEP Extraction</a:t>
            </a:r>
            <a:endParaRPr lang="en-US" dirty="0"/>
          </a:p>
        </p:txBody>
      </p:sp>
      <p:sp>
        <p:nvSpPr>
          <p:cNvPr id="5" name="Date Placeholder 4"/>
          <p:cNvSpPr>
            <a:spLocks noGrp="1"/>
          </p:cNvSpPr>
          <p:nvPr>
            <p:ph type="dt" sz="half" idx="12"/>
          </p:nvPr>
        </p:nvSpPr>
        <p:spPr/>
        <p:txBody>
          <a:bodyPr/>
          <a:lstStyle/>
          <a:p>
            <a:pPr>
              <a:defRPr/>
            </a:pPr>
            <a:fld id="{DBEFCC1C-7240-4716-AA9A-843265258B7F}" type="datetime1">
              <a:rPr lang="de-DE" smtClean="0"/>
              <a:pPr>
                <a:defRPr/>
              </a:pPr>
              <a:t>03/03/16</a:t>
            </a:fld>
            <a:endParaRPr lang="de-DE" dirty="0"/>
          </a:p>
        </p:txBody>
      </p:sp>
      <p:sp>
        <p:nvSpPr>
          <p:cNvPr id="6" name="Slide Number Placeholder 5"/>
          <p:cNvSpPr>
            <a:spLocks noGrp="1"/>
          </p:cNvSpPr>
          <p:nvPr>
            <p:ph type="sldNum" sz="quarter" idx="13"/>
          </p:nvPr>
        </p:nvSpPr>
        <p:spPr/>
        <p:txBody>
          <a:bodyPr/>
          <a:lstStyle/>
          <a:p>
            <a:pPr>
              <a:defRPr/>
            </a:pPr>
            <a:fld id="{655C93B3-C568-4607-A37A-151200A9E531}" type="slidenum">
              <a:rPr lang="de-DE" smtClean="0"/>
              <a:pPr>
                <a:defRPr/>
              </a:pPr>
              <a:t>16</a:t>
            </a:fld>
            <a:endParaRPr lang="de-DE" dirty="0"/>
          </a:p>
        </p:txBody>
      </p:sp>
      <p:sp>
        <p:nvSpPr>
          <p:cNvPr id="7" name="Footer Placeholder 6"/>
          <p:cNvSpPr>
            <a:spLocks noGrp="1"/>
          </p:cNvSpPr>
          <p:nvPr>
            <p:ph type="ftr" sz="quarter" idx="14"/>
          </p:nvPr>
        </p:nvSpPr>
        <p:spPr/>
        <p:txBody>
          <a:bodyPr/>
          <a:lstStyle/>
          <a:p>
            <a:pPr>
              <a:defRPr/>
            </a:pPr>
            <a:r>
              <a:rPr lang="de-DE" dirty="0"/>
              <a:t>Sebastian </a:t>
            </a:r>
            <a:r>
              <a:rPr lang="de-DE" dirty="0" smtClean="0"/>
              <a:t>Bosse</a:t>
            </a:r>
            <a:endParaRPr lang="de-DE" dirty="0"/>
          </a:p>
        </p:txBody>
      </p:sp>
      <p:pic>
        <p:nvPicPr>
          <p:cNvPr id="18" name="Picture 17" descr="timeCourse_texture_1_dist_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061" y="4007642"/>
            <a:ext cx="3888432" cy="1653606"/>
          </a:xfrm>
          <a:prstGeom prst="rect">
            <a:avLst/>
          </a:prstGeom>
        </p:spPr>
      </p:pic>
      <p:pic>
        <p:nvPicPr>
          <p:cNvPr id="20" name="Picture 19" descr="timeCourse_texture_1_dist_5.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046" y="1412776"/>
            <a:ext cx="4032448" cy="1686962"/>
          </a:xfrm>
          <a:prstGeom prst="rect">
            <a:avLst/>
          </a:prstGeom>
        </p:spPr>
      </p:pic>
      <p:cxnSp>
        <p:nvCxnSpPr>
          <p:cNvPr id="23" name="Straight Arrow Connector 22"/>
          <p:cNvCxnSpPr/>
          <p:nvPr/>
        </p:nvCxnSpPr>
        <p:spPr>
          <a:xfrm>
            <a:off x="4174493" y="2132856"/>
            <a:ext cx="1008112" cy="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174493" y="4655714"/>
            <a:ext cx="1008112" cy="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390517" y="1628800"/>
            <a:ext cx="607859" cy="369332"/>
          </a:xfrm>
          <a:prstGeom prst="rect">
            <a:avLst/>
          </a:prstGeom>
          <a:noFill/>
        </p:spPr>
        <p:txBody>
          <a:bodyPr wrap="none" rtlCol="0">
            <a:spAutoFit/>
          </a:bodyPr>
          <a:lstStyle/>
          <a:p>
            <a:r>
              <a:rPr lang="en-US" dirty="0" smtClean="0"/>
              <a:t>FFT</a:t>
            </a:r>
            <a:endParaRPr lang="en-US" dirty="0"/>
          </a:p>
        </p:txBody>
      </p:sp>
      <p:sp>
        <p:nvSpPr>
          <p:cNvPr id="27" name="TextBox 26"/>
          <p:cNvSpPr txBox="1"/>
          <p:nvPr/>
        </p:nvSpPr>
        <p:spPr>
          <a:xfrm>
            <a:off x="4390517" y="3856831"/>
            <a:ext cx="607859" cy="369332"/>
          </a:xfrm>
          <a:prstGeom prst="rect">
            <a:avLst/>
          </a:prstGeom>
          <a:noFill/>
        </p:spPr>
        <p:txBody>
          <a:bodyPr wrap="none" rtlCol="0">
            <a:spAutoFit/>
          </a:bodyPr>
          <a:lstStyle/>
          <a:p>
            <a:r>
              <a:rPr lang="en-US" dirty="0" smtClean="0"/>
              <a:t>FFT</a:t>
            </a:r>
            <a:endParaRPr lang="en-US" dirty="0"/>
          </a:p>
        </p:txBody>
      </p:sp>
      <p:pic>
        <p:nvPicPr>
          <p:cNvPr id="22" name="Picture 21" descr="spectrum_texture_4_dist_5.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8064" y="1416993"/>
            <a:ext cx="3954272" cy="1662176"/>
          </a:xfrm>
          <a:prstGeom prst="rect">
            <a:avLst/>
          </a:prstGeom>
        </p:spPr>
      </p:pic>
      <p:pic>
        <p:nvPicPr>
          <p:cNvPr id="26" name="Picture 25" descr="spectrum_texture_4_dist_7.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5832" y="3974499"/>
            <a:ext cx="3852672" cy="1621536"/>
          </a:xfrm>
          <a:prstGeom prst="rect">
            <a:avLst/>
          </a:prstGeom>
        </p:spPr>
      </p:pic>
      <p:sp>
        <p:nvSpPr>
          <p:cNvPr id="8" name="TextBox 7"/>
          <p:cNvSpPr txBox="1"/>
          <p:nvPr/>
        </p:nvSpPr>
        <p:spPr>
          <a:xfrm>
            <a:off x="755576" y="1124744"/>
            <a:ext cx="2016224" cy="369332"/>
          </a:xfrm>
          <a:prstGeom prst="rect">
            <a:avLst/>
          </a:prstGeom>
          <a:noFill/>
        </p:spPr>
        <p:txBody>
          <a:bodyPr wrap="square" rtlCol="0">
            <a:spAutoFit/>
          </a:bodyPr>
          <a:lstStyle/>
          <a:p>
            <a:r>
              <a:rPr lang="en-US" dirty="0" smtClean="0"/>
              <a:t>Less distorted</a:t>
            </a:r>
            <a:endParaRPr lang="en-US" dirty="0"/>
          </a:p>
        </p:txBody>
      </p:sp>
      <p:sp>
        <p:nvSpPr>
          <p:cNvPr id="9" name="TextBox 8"/>
          <p:cNvSpPr txBox="1"/>
          <p:nvPr/>
        </p:nvSpPr>
        <p:spPr>
          <a:xfrm>
            <a:off x="755576" y="3707740"/>
            <a:ext cx="2016224" cy="369332"/>
          </a:xfrm>
          <a:prstGeom prst="rect">
            <a:avLst/>
          </a:prstGeom>
          <a:noFill/>
        </p:spPr>
        <p:txBody>
          <a:bodyPr wrap="square" rtlCol="0">
            <a:spAutoFit/>
          </a:bodyPr>
          <a:lstStyle/>
          <a:p>
            <a:r>
              <a:rPr lang="en-US" dirty="0" smtClean="0"/>
              <a:t>Stronger distorted</a:t>
            </a:r>
            <a:endParaRPr lang="en-US" dirty="0"/>
          </a:p>
        </p:txBody>
      </p:sp>
    </p:spTree>
    <p:extLst>
      <p:ext uri="{BB962C8B-B14F-4D97-AF65-F5344CB8AC3E}">
        <p14:creationId xmlns:p14="http://schemas.microsoft.com/office/powerpoint/2010/main" val="12342070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US" dirty="0"/>
          </a:p>
        </p:txBody>
      </p:sp>
      <p:sp>
        <p:nvSpPr>
          <p:cNvPr id="3" name="Content Placeholder 2"/>
          <p:cNvSpPr>
            <a:spLocks noGrp="1"/>
          </p:cNvSpPr>
          <p:nvPr>
            <p:ph sz="quarter" idx="11"/>
          </p:nvPr>
        </p:nvSpPr>
        <p:spPr/>
        <p:txBody>
          <a:bodyPr/>
          <a:lstStyle/>
          <a:p>
            <a:endParaRPr lang="en-US" dirty="0"/>
          </a:p>
        </p:txBody>
      </p:sp>
      <p:sp>
        <p:nvSpPr>
          <p:cNvPr id="4" name="Title 3"/>
          <p:cNvSpPr>
            <a:spLocks noGrp="1"/>
          </p:cNvSpPr>
          <p:nvPr>
            <p:ph type="title"/>
          </p:nvPr>
        </p:nvSpPr>
        <p:spPr/>
        <p:txBody>
          <a:bodyPr/>
          <a:lstStyle/>
          <a:p>
            <a:r>
              <a:rPr lang="en-US" dirty="0" smtClean="0"/>
              <a:t>SSVEP Extraction</a:t>
            </a:r>
            <a:endParaRPr lang="en-US" dirty="0"/>
          </a:p>
        </p:txBody>
      </p:sp>
      <p:sp>
        <p:nvSpPr>
          <p:cNvPr id="5" name="Date Placeholder 4"/>
          <p:cNvSpPr>
            <a:spLocks noGrp="1"/>
          </p:cNvSpPr>
          <p:nvPr>
            <p:ph type="dt" sz="half" idx="12"/>
          </p:nvPr>
        </p:nvSpPr>
        <p:spPr/>
        <p:txBody>
          <a:bodyPr/>
          <a:lstStyle/>
          <a:p>
            <a:pPr>
              <a:defRPr/>
            </a:pPr>
            <a:fld id="{DBEFCC1C-7240-4716-AA9A-843265258B7F}" type="datetime1">
              <a:rPr lang="de-DE" smtClean="0"/>
              <a:pPr>
                <a:defRPr/>
              </a:pPr>
              <a:t>03/03/16</a:t>
            </a:fld>
            <a:endParaRPr lang="de-DE" dirty="0"/>
          </a:p>
        </p:txBody>
      </p:sp>
      <p:sp>
        <p:nvSpPr>
          <p:cNvPr id="6" name="Slide Number Placeholder 5"/>
          <p:cNvSpPr>
            <a:spLocks noGrp="1"/>
          </p:cNvSpPr>
          <p:nvPr>
            <p:ph type="sldNum" sz="quarter" idx="13"/>
          </p:nvPr>
        </p:nvSpPr>
        <p:spPr/>
        <p:txBody>
          <a:bodyPr/>
          <a:lstStyle/>
          <a:p>
            <a:pPr>
              <a:defRPr/>
            </a:pPr>
            <a:fld id="{655C93B3-C568-4607-A37A-151200A9E531}" type="slidenum">
              <a:rPr lang="de-DE" smtClean="0"/>
              <a:pPr>
                <a:defRPr/>
              </a:pPr>
              <a:t>17</a:t>
            </a:fld>
            <a:endParaRPr lang="de-DE" dirty="0"/>
          </a:p>
        </p:txBody>
      </p:sp>
      <p:sp>
        <p:nvSpPr>
          <p:cNvPr id="7" name="Footer Placeholder 6"/>
          <p:cNvSpPr>
            <a:spLocks noGrp="1"/>
          </p:cNvSpPr>
          <p:nvPr>
            <p:ph type="ftr" sz="quarter" idx="14"/>
          </p:nvPr>
        </p:nvSpPr>
        <p:spPr/>
        <p:txBody>
          <a:bodyPr/>
          <a:lstStyle/>
          <a:p>
            <a:pPr>
              <a:defRPr/>
            </a:pPr>
            <a:r>
              <a:rPr lang="de-DE" dirty="0"/>
              <a:t>Sebastian </a:t>
            </a:r>
            <a:r>
              <a:rPr lang="de-DE" dirty="0" smtClean="0"/>
              <a:t>Bosse</a:t>
            </a:r>
            <a:endParaRPr lang="de-DE" dirty="0"/>
          </a:p>
        </p:txBody>
      </p:sp>
      <p:pic>
        <p:nvPicPr>
          <p:cNvPr id="18" name="Picture 17" descr="timeCourse_texture_1_dist_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061" y="4007642"/>
            <a:ext cx="3888432" cy="1653606"/>
          </a:xfrm>
          <a:prstGeom prst="rect">
            <a:avLst/>
          </a:prstGeom>
        </p:spPr>
      </p:pic>
      <p:pic>
        <p:nvPicPr>
          <p:cNvPr id="20" name="Picture 19" descr="timeCourse_texture_1_dist_5.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046" y="1412776"/>
            <a:ext cx="4032448" cy="1686962"/>
          </a:xfrm>
          <a:prstGeom prst="rect">
            <a:avLst/>
          </a:prstGeom>
        </p:spPr>
      </p:pic>
      <p:cxnSp>
        <p:nvCxnSpPr>
          <p:cNvPr id="23" name="Straight Arrow Connector 22"/>
          <p:cNvCxnSpPr/>
          <p:nvPr/>
        </p:nvCxnSpPr>
        <p:spPr>
          <a:xfrm>
            <a:off x="4174493" y="2132856"/>
            <a:ext cx="1008112" cy="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174493" y="4655714"/>
            <a:ext cx="1008112" cy="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390517" y="1628800"/>
            <a:ext cx="607859" cy="369332"/>
          </a:xfrm>
          <a:prstGeom prst="rect">
            <a:avLst/>
          </a:prstGeom>
          <a:noFill/>
        </p:spPr>
        <p:txBody>
          <a:bodyPr wrap="none" rtlCol="0">
            <a:spAutoFit/>
          </a:bodyPr>
          <a:lstStyle/>
          <a:p>
            <a:r>
              <a:rPr lang="en-US" dirty="0" smtClean="0"/>
              <a:t>FFT</a:t>
            </a:r>
            <a:endParaRPr lang="en-US" dirty="0"/>
          </a:p>
        </p:txBody>
      </p:sp>
      <p:sp>
        <p:nvSpPr>
          <p:cNvPr id="27" name="TextBox 26"/>
          <p:cNvSpPr txBox="1"/>
          <p:nvPr/>
        </p:nvSpPr>
        <p:spPr>
          <a:xfrm>
            <a:off x="4390517" y="3856831"/>
            <a:ext cx="607859" cy="369332"/>
          </a:xfrm>
          <a:prstGeom prst="rect">
            <a:avLst/>
          </a:prstGeom>
          <a:noFill/>
        </p:spPr>
        <p:txBody>
          <a:bodyPr wrap="none" rtlCol="0">
            <a:spAutoFit/>
          </a:bodyPr>
          <a:lstStyle/>
          <a:p>
            <a:r>
              <a:rPr lang="en-US" dirty="0" smtClean="0"/>
              <a:t>FFT</a:t>
            </a:r>
            <a:endParaRPr lang="en-US" dirty="0"/>
          </a:p>
        </p:txBody>
      </p:sp>
      <p:pic>
        <p:nvPicPr>
          <p:cNvPr id="22" name="Picture 21" descr="spectrum_texture_4_dist_5.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8064" y="1416993"/>
            <a:ext cx="3954272" cy="1662176"/>
          </a:xfrm>
          <a:prstGeom prst="rect">
            <a:avLst/>
          </a:prstGeom>
        </p:spPr>
      </p:pic>
      <p:pic>
        <p:nvPicPr>
          <p:cNvPr id="26" name="Picture 25" descr="spectrum_texture_4_dist_7.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5832" y="3974499"/>
            <a:ext cx="3852672" cy="1621536"/>
          </a:xfrm>
          <a:prstGeom prst="rect">
            <a:avLst/>
          </a:prstGeom>
        </p:spPr>
      </p:pic>
      <p:sp>
        <p:nvSpPr>
          <p:cNvPr id="8" name="TextBox 7"/>
          <p:cNvSpPr txBox="1"/>
          <p:nvPr/>
        </p:nvSpPr>
        <p:spPr>
          <a:xfrm>
            <a:off x="755576" y="1124744"/>
            <a:ext cx="2016224" cy="369332"/>
          </a:xfrm>
          <a:prstGeom prst="rect">
            <a:avLst/>
          </a:prstGeom>
          <a:noFill/>
        </p:spPr>
        <p:txBody>
          <a:bodyPr wrap="square" rtlCol="0">
            <a:spAutoFit/>
          </a:bodyPr>
          <a:lstStyle/>
          <a:p>
            <a:r>
              <a:rPr lang="en-US" dirty="0" smtClean="0"/>
              <a:t>Less distorted</a:t>
            </a:r>
            <a:endParaRPr lang="en-US" dirty="0"/>
          </a:p>
        </p:txBody>
      </p:sp>
      <p:sp>
        <p:nvSpPr>
          <p:cNvPr id="9" name="TextBox 8"/>
          <p:cNvSpPr txBox="1"/>
          <p:nvPr/>
        </p:nvSpPr>
        <p:spPr>
          <a:xfrm>
            <a:off x="755576" y="3707740"/>
            <a:ext cx="2016224" cy="369332"/>
          </a:xfrm>
          <a:prstGeom prst="rect">
            <a:avLst/>
          </a:prstGeom>
          <a:noFill/>
        </p:spPr>
        <p:txBody>
          <a:bodyPr wrap="square" rtlCol="0">
            <a:spAutoFit/>
          </a:bodyPr>
          <a:lstStyle/>
          <a:p>
            <a:r>
              <a:rPr lang="en-US" dirty="0" smtClean="0"/>
              <a:t>Stronger distorted</a:t>
            </a:r>
            <a:endParaRPr lang="en-US" dirty="0"/>
          </a:p>
        </p:txBody>
      </p:sp>
      <p:sp>
        <p:nvSpPr>
          <p:cNvPr id="21" name="Rectangle 20"/>
          <p:cNvSpPr/>
          <p:nvPr/>
        </p:nvSpPr>
        <p:spPr>
          <a:xfrm>
            <a:off x="6559455" y="1481577"/>
            <a:ext cx="100777" cy="3841701"/>
          </a:xfrm>
          <a:prstGeom prst="rect">
            <a:avLst/>
          </a:prstGeom>
          <a:solidFill>
            <a:schemeClr val="accent3">
              <a:lumMod val="40000"/>
              <a:lumOff val="60000"/>
              <a:alpha val="2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a:p>
            <a:pPr algn="ctr"/>
            <a:endParaRPr lang="en-US" dirty="0"/>
          </a:p>
        </p:txBody>
      </p:sp>
      <p:sp>
        <p:nvSpPr>
          <p:cNvPr id="28" name="Rectangle 27"/>
          <p:cNvSpPr/>
          <p:nvPr/>
        </p:nvSpPr>
        <p:spPr>
          <a:xfrm>
            <a:off x="6926630" y="1481577"/>
            <a:ext cx="100777" cy="3841701"/>
          </a:xfrm>
          <a:prstGeom prst="rect">
            <a:avLst/>
          </a:prstGeom>
          <a:solidFill>
            <a:schemeClr val="accent3">
              <a:lumMod val="40000"/>
              <a:lumOff val="60000"/>
              <a:alpha val="2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a:p>
            <a:pPr algn="ctr"/>
            <a:endParaRPr lang="en-US" dirty="0"/>
          </a:p>
        </p:txBody>
      </p:sp>
      <p:sp>
        <p:nvSpPr>
          <p:cNvPr id="29" name="Rectangle 28"/>
          <p:cNvSpPr/>
          <p:nvPr/>
        </p:nvSpPr>
        <p:spPr>
          <a:xfrm>
            <a:off x="7301169" y="1481577"/>
            <a:ext cx="100777" cy="3841701"/>
          </a:xfrm>
          <a:prstGeom prst="rect">
            <a:avLst/>
          </a:prstGeom>
          <a:solidFill>
            <a:schemeClr val="accent3">
              <a:lumMod val="40000"/>
              <a:lumOff val="60000"/>
              <a:alpha val="2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a:p>
            <a:pPr algn="ctr"/>
            <a:endParaRPr lang="en-US" dirty="0"/>
          </a:p>
        </p:txBody>
      </p:sp>
      <p:sp>
        <p:nvSpPr>
          <p:cNvPr id="31" name="Rectangle 30"/>
          <p:cNvSpPr/>
          <p:nvPr/>
        </p:nvSpPr>
        <p:spPr>
          <a:xfrm>
            <a:off x="7668344" y="1481577"/>
            <a:ext cx="100777" cy="3841701"/>
          </a:xfrm>
          <a:prstGeom prst="rect">
            <a:avLst/>
          </a:prstGeom>
          <a:solidFill>
            <a:schemeClr val="accent3">
              <a:lumMod val="40000"/>
              <a:lumOff val="60000"/>
              <a:alpha val="2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a:p>
            <a:pPr algn="ctr"/>
            <a:endParaRPr lang="en-US" dirty="0"/>
          </a:p>
        </p:txBody>
      </p:sp>
      <p:sp>
        <p:nvSpPr>
          <p:cNvPr id="32" name="Rectangle 31"/>
          <p:cNvSpPr/>
          <p:nvPr/>
        </p:nvSpPr>
        <p:spPr>
          <a:xfrm>
            <a:off x="6192280" y="1481577"/>
            <a:ext cx="100777" cy="3841701"/>
          </a:xfrm>
          <a:prstGeom prst="rect">
            <a:avLst/>
          </a:prstGeom>
          <a:solidFill>
            <a:schemeClr val="accent3">
              <a:lumMod val="40000"/>
              <a:lumOff val="60000"/>
              <a:alpha val="2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a:p>
            <a:pPr algn="ctr"/>
            <a:endParaRPr lang="en-US" dirty="0"/>
          </a:p>
        </p:txBody>
      </p:sp>
      <p:sp>
        <p:nvSpPr>
          <p:cNvPr id="35" name="Rectangle 34"/>
          <p:cNvSpPr/>
          <p:nvPr/>
        </p:nvSpPr>
        <p:spPr>
          <a:xfrm>
            <a:off x="5825105" y="1481577"/>
            <a:ext cx="100777" cy="3841701"/>
          </a:xfrm>
          <a:prstGeom prst="rect">
            <a:avLst/>
          </a:prstGeom>
          <a:solidFill>
            <a:schemeClr val="accent3">
              <a:lumMod val="40000"/>
              <a:lumOff val="60000"/>
              <a:alpha val="2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a:p>
            <a:pPr algn="ctr"/>
            <a:endParaRPr lang="en-US" dirty="0"/>
          </a:p>
        </p:txBody>
      </p:sp>
    </p:spTree>
    <p:extLst>
      <p:ext uri="{BB962C8B-B14F-4D97-AF65-F5344CB8AC3E}">
        <p14:creationId xmlns:p14="http://schemas.microsoft.com/office/powerpoint/2010/main" val="34159154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endParaRPr lang="en-US" dirty="0"/>
          </a:p>
        </p:txBody>
      </p:sp>
      <p:sp>
        <p:nvSpPr>
          <p:cNvPr id="4" name="Title 3"/>
          <p:cNvSpPr>
            <a:spLocks noGrp="1"/>
          </p:cNvSpPr>
          <p:nvPr>
            <p:ph type="title"/>
          </p:nvPr>
        </p:nvSpPr>
        <p:spPr/>
        <p:txBody>
          <a:bodyPr/>
          <a:lstStyle/>
          <a:p>
            <a:r>
              <a:rPr lang="en-US" dirty="0" smtClean="0"/>
              <a:t>Topographies of Spectral Amplitudes</a:t>
            </a:r>
            <a:endParaRPr lang="en-US" dirty="0"/>
          </a:p>
        </p:txBody>
      </p:sp>
      <p:sp>
        <p:nvSpPr>
          <p:cNvPr id="5" name="Date Placeholder 4"/>
          <p:cNvSpPr>
            <a:spLocks noGrp="1"/>
          </p:cNvSpPr>
          <p:nvPr>
            <p:ph type="dt" sz="half" idx="12"/>
          </p:nvPr>
        </p:nvSpPr>
        <p:spPr/>
        <p:txBody>
          <a:bodyPr/>
          <a:lstStyle/>
          <a:p>
            <a:pPr>
              <a:defRPr/>
            </a:pPr>
            <a:fld id="{DBEFCC1C-7240-4716-AA9A-843265258B7F}" type="datetime1">
              <a:rPr lang="de-DE" smtClean="0"/>
              <a:pPr>
                <a:defRPr/>
              </a:pPr>
              <a:t>03/03/16</a:t>
            </a:fld>
            <a:endParaRPr lang="de-DE" dirty="0"/>
          </a:p>
        </p:txBody>
      </p:sp>
      <p:sp>
        <p:nvSpPr>
          <p:cNvPr id="6" name="Slide Number Placeholder 5"/>
          <p:cNvSpPr>
            <a:spLocks noGrp="1"/>
          </p:cNvSpPr>
          <p:nvPr>
            <p:ph type="sldNum" sz="quarter" idx="13"/>
          </p:nvPr>
        </p:nvSpPr>
        <p:spPr/>
        <p:txBody>
          <a:bodyPr/>
          <a:lstStyle/>
          <a:p>
            <a:pPr>
              <a:defRPr/>
            </a:pPr>
            <a:fld id="{655C93B3-C568-4607-A37A-151200A9E531}" type="slidenum">
              <a:rPr lang="de-DE" smtClean="0"/>
              <a:pPr>
                <a:defRPr/>
              </a:pPr>
              <a:t>18</a:t>
            </a:fld>
            <a:endParaRPr lang="de-DE" dirty="0"/>
          </a:p>
        </p:txBody>
      </p:sp>
      <p:sp>
        <p:nvSpPr>
          <p:cNvPr id="7" name="Footer Placeholder 6"/>
          <p:cNvSpPr>
            <a:spLocks noGrp="1"/>
          </p:cNvSpPr>
          <p:nvPr>
            <p:ph type="ftr" sz="quarter" idx="14"/>
          </p:nvPr>
        </p:nvSpPr>
        <p:spPr/>
        <p:txBody>
          <a:bodyPr/>
          <a:lstStyle/>
          <a:p>
            <a:pPr>
              <a:defRPr/>
            </a:pPr>
            <a:r>
              <a:rPr lang="de-DE" dirty="0"/>
              <a:t>Sebastian </a:t>
            </a:r>
            <a:r>
              <a:rPr lang="de-DE" dirty="0" smtClean="0"/>
              <a:t>Bosse</a:t>
            </a:r>
            <a:endParaRPr lang="de-DE" dirty="0"/>
          </a:p>
        </p:txBody>
      </p:sp>
      <p:sp>
        <p:nvSpPr>
          <p:cNvPr id="11" name="Content Placeholder 10"/>
          <p:cNvSpPr>
            <a:spLocks noGrp="1"/>
          </p:cNvSpPr>
          <p:nvPr>
            <p:ph sz="quarter" idx="10"/>
          </p:nvPr>
        </p:nvSpPr>
        <p:spPr/>
        <p:txBody>
          <a:bodyPr/>
          <a:lstStyle/>
          <a:p>
            <a:endParaRPr lang="en-US" dirty="0"/>
          </a:p>
        </p:txBody>
      </p:sp>
      <p:pic>
        <p:nvPicPr>
          <p:cNvPr id="12" name="Picture 11" descr="scalpPlot_VPid_stone_distLevel_4_1.5Hz.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484784"/>
            <a:ext cx="1574800" cy="1645920"/>
          </a:xfrm>
          <a:prstGeom prst="rect">
            <a:avLst/>
          </a:prstGeom>
        </p:spPr>
      </p:pic>
      <p:pic>
        <p:nvPicPr>
          <p:cNvPr id="14" name="Picture 13" descr="scalpPlot_VPid_stone_distLevel_5_1.5Hz.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5423" y="1484784"/>
            <a:ext cx="1574800" cy="1645920"/>
          </a:xfrm>
          <a:prstGeom prst="rect">
            <a:avLst/>
          </a:prstGeom>
        </p:spPr>
      </p:pic>
      <p:pic>
        <p:nvPicPr>
          <p:cNvPr id="15" name="Picture 14" descr="scalpPlot_VPid_stone_distLevel_6_1.5Hz.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9326" y="1484784"/>
            <a:ext cx="1574800" cy="1645920"/>
          </a:xfrm>
          <a:prstGeom prst="rect">
            <a:avLst/>
          </a:prstGeom>
        </p:spPr>
      </p:pic>
      <p:pic>
        <p:nvPicPr>
          <p:cNvPr id="16" name="Picture 15" descr="scalpPlot_VPid_stone_distLevel_7_1.5Hz.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63230" y="1364134"/>
            <a:ext cx="2519680" cy="1838960"/>
          </a:xfrm>
          <a:prstGeom prst="rect">
            <a:avLst/>
          </a:prstGeom>
        </p:spPr>
      </p:pic>
      <p:pic>
        <p:nvPicPr>
          <p:cNvPr id="17" name="Picture 16" descr="scalpPlot_VPid_stone_distLevel_4_6Hz.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1382" y="3981698"/>
            <a:ext cx="1574800" cy="1645920"/>
          </a:xfrm>
          <a:prstGeom prst="rect">
            <a:avLst/>
          </a:prstGeom>
        </p:spPr>
      </p:pic>
      <p:pic>
        <p:nvPicPr>
          <p:cNvPr id="19" name="Picture 18" descr="scalpPlot_VPid_stone_distLevel_5_6Hz.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23382" y="3981698"/>
            <a:ext cx="1574800" cy="1645920"/>
          </a:xfrm>
          <a:prstGeom prst="rect">
            <a:avLst/>
          </a:prstGeom>
        </p:spPr>
      </p:pic>
      <p:pic>
        <p:nvPicPr>
          <p:cNvPr id="21" name="Picture 20" descr="scalpPlot_VPid_stone_distLevel_6_6Hz.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55382" y="3981698"/>
            <a:ext cx="1574800" cy="1645920"/>
          </a:xfrm>
          <a:prstGeom prst="rect">
            <a:avLst/>
          </a:prstGeom>
        </p:spPr>
      </p:pic>
      <p:pic>
        <p:nvPicPr>
          <p:cNvPr id="28" name="Picture 27" descr="scalpPlot_VPid_stone_distLevel_7_6Hz.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87382" y="3861048"/>
            <a:ext cx="2438400" cy="1838960"/>
          </a:xfrm>
          <a:prstGeom prst="rect">
            <a:avLst/>
          </a:prstGeom>
        </p:spPr>
      </p:pic>
      <p:sp>
        <p:nvSpPr>
          <p:cNvPr id="29" name="TextBox 28"/>
          <p:cNvSpPr txBox="1"/>
          <p:nvPr/>
        </p:nvSpPr>
        <p:spPr>
          <a:xfrm>
            <a:off x="467544" y="1052736"/>
            <a:ext cx="1656184" cy="646331"/>
          </a:xfrm>
          <a:prstGeom prst="rect">
            <a:avLst/>
          </a:prstGeom>
          <a:noFill/>
        </p:spPr>
        <p:txBody>
          <a:bodyPr wrap="square" rtlCol="0">
            <a:spAutoFit/>
          </a:bodyPr>
          <a:lstStyle/>
          <a:p>
            <a:r>
              <a:rPr lang="en-US" dirty="0" smtClean="0">
                <a:latin typeface="+mn-lt"/>
                <a:cs typeface="Frutiger LT Com 45 Light"/>
              </a:rPr>
              <a:t>1.5 </a:t>
            </a:r>
            <a:r>
              <a:rPr lang="en-US" dirty="0" smtClean="0">
                <a:latin typeface="Arial"/>
                <a:cs typeface="Arial"/>
              </a:rPr>
              <a:t>Hz</a:t>
            </a:r>
          </a:p>
          <a:p>
            <a:endParaRPr lang="en-US" dirty="0"/>
          </a:p>
        </p:txBody>
      </p:sp>
      <p:sp>
        <p:nvSpPr>
          <p:cNvPr id="31" name="TextBox 30"/>
          <p:cNvSpPr txBox="1"/>
          <p:nvPr/>
        </p:nvSpPr>
        <p:spPr>
          <a:xfrm>
            <a:off x="467544" y="3356992"/>
            <a:ext cx="1656184" cy="646331"/>
          </a:xfrm>
          <a:prstGeom prst="rect">
            <a:avLst/>
          </a:prstGeom>
          <a:noFill/>
        </p:spPr>
        <p:txBody>
          <a:bodyPr wrap="square" rtlCol="0">
            <a:spAutoFit/>
          </a:bodyPr>
          <a:lstStyle/>
          <a:p>
            <a:r>
              <a:rPr lang="en-US" dirty="0" smtClean="0"/>
              <a:t>6 Hz</a:t>
            </a:r>
          </a:p>
          <a:p>
            <a:endParaRPr lang="en-US" dirty="0"/>
          </a:p>
        </p:txBody>
      </p:sp>
    </p:spTree>
    <p:extLst>
      <p:ext uri="{BB962C8B-B14F-4D97-AF65-F5344CB8AC3E}">
        <p14:creationId xmlns:p14="http://schemas.microsoft.com/office/powerpoint/2010/main" val="85461920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endParaRPr lang="en-US" dirty="0"/>
          </a:p>
        </p:txBody>
      </p:sp>
      <p:sp>
        <p:nvSpPr>
          <p:cNvPr id="4" name="Title 3"/>
          <p:cNvSpPr>
            <a:spLocks noGrp="1"/>
          </p:cNvSpPr>
          <p:nvPr>
            <p:ph type="title"/>
          </p:nvPr>
        </p:nvSpPr>
        <p:spPr/>
        <p:txBody>
          <a:bodyPr/>
          <a:lstStyle/>
          <a:p>
            <a:r>
              <a:rPr lang="en-US" dirty="0" smtClean="0"/>
              <a:t>Topographies of Correlations</a:t>
            </a:r>
            <a:endParaRPr lang="en-US" dirty="0"/>
          </a:p>
        </p:txBody>
      </p:sp>
      <p:sp>
        <p:nvSpPr>
          <p:cNvPr id="5" name="Date Placeholder 4"/>
          <p:cNvSpPr>
            <a:spLocks noGrp="1"/>
          </p:cNvSpPr>
          <p:nvPr>
            <p:ph type="dt" sz="half" idx="12"/>
          </p:nvPr>
        </p:nvSpPr>
        <p:spPr/>
        <p:txBody>
          <a:bodyPr/>
          <a:lstStyle/>
          <a:p>
            <a:pPr>
              <a:defRPr/>
            </a:pPr>
            <a:fld id="{DBEFCC1C-7240-4716-AA9A-843265258B7F}" type="datetime1">
              <a:rPr lang="de-DE" smtClean="0"/>
              <a:pPr>
                <a:defRPr/>
              </a:pPr>
              <a:t>03/03/16</a:t>
            </a:fld>
            <a:endParaRPr lang="de-DE" dirty="0"/>
          </a:p>
        </p:txBody>
      </p:sp>
      <p:sp>
        <p:nvSpPr>
          <p:cNvPr id="6" name="Slide Number Placeholder 5"/>
          <p:cNvSpPr>
            <a:spLocks noGrp="1"/>
          </p:cNvSpPr>
          <p:nvPr>
            <p:ph type="sldNum" sz="quarter" idx="13"/>
          </p:nvPr>
        </p:nvSpPr>
        <p:spPr/>
        <p:txBody>
          <a:bodyPr/>
          <a:lstStyle/>
          <a:p>
            <a:pPr>
              <a:defRPr/>
            </a:pPr>
            <a:fld id="{655C93B3-C568-4607-A37A-151200A9E531}" type="slidenum">
              <a:rPr lang="de-DE" smtClean="0"/>
              <a:pPr>
                <a:defRPr/>
              </a:pPr>
              <a:t>19</a:t>
            </a:fld>
            <a:endParaRPr lang="de-DE" dirty="0"/>
          </a:p>
        </p:txBody>
      </p:sp>
      <p:sp>
        <p:nvSpPr>
          <p:cNvPr id="7" name="Footer Placeholder 6"/>
          <p:cNvSpPr>
            <a:spLocks noGrp="1"/>
          </p:cNvSpPr>
          <p:nvPr>
            <p:ph type="ftr" sz="quarter" idx="14"/>
          </p:nvPr>
        </p:nvSpPr>
        <p:spPr/>
        <p:txBody>
          <a:bodyPr/>
          <a:lstStyle/>
          <a:p>
            <a:pPr>
              <a:defRPr/>
            </a:pPr>
            <a:r>
              <a:rPr lang="de-DE" dirty="0"/>
              <a:t>Sebastian </a:t>
            </a:r>
            <a:r>
              <a:rPr lang="de-DE" dirty="0" smtClean="0"/>
              <a:t>Bosse</a:t>
            </a:r>
            <a:endParaRPr lang="de-DE" dirty="0"/>
          </a:p>
        </p:txBody>
      </p:sp>
      <p:sp>
        <p:nvSpPr>
          <p:cNvPr id="11" name="Content Placeholder 10"/>
          <p:cNvSpPr>
            <a:spLocks noGrp="1"/>
          </p:cNvSpPr>
          <p:nvPr>
            <p:ph sz="quarter" idx="10"/>
          </p:nvPr>
        </p:nvSpPr>
        <p:spPr/>
        <p:txBody>
          <a:bodyPr/>
          <a:lstStyle/>
          <a:p>
            <a:endParaRPr lang="en-US" dirty="0"/>
          </a:p>
        </p:txBody>
      </p:sp>
      <p:pic>
        <p:nvPicPr>
          <p:cNvPr id="13" name="Picture 12" descr="correlation_scalpPlot_grandAvg_allTextures_1.5Hz.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844824"/>
            <a:ext cx="1818067" cy="1710000"/>
          </a:xfrm>
          <a:prstGeom prst="rect">
            <a:avLst/>
          </a:prstGeom>
        </p:spPr>
      </p:pic>
      <p:pic>
        <p:nvPicPr>
          <p:cNvPr id="18" name="Picture 17" descr="correlation_scalpPlot_grandAvg_allTextures_3Hz.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5776" y="1844824"/>
            <a:ext cx="1818067" cy="1710000"/>
          </a:xfrm>
          <a:prstGeom prst="rect">
            <a:avLst/>
          </a:prstGeom>
        </p:spPr>
      </p:pic>
      <p:pic>
        <p:nvPicPr>
          <p:cNvPr id="20" name="Picture 19" descr="correlation_scalpPlot_grandAvg_allTextures_4.5Hz.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4008" y="1844824"/>
            <a:ext cx="1818067" cy="1710000"/>
          </a:xfrm>
          <a:prstGeom prst="rect">
            <a:avLst/>
          </a:prstGeom>
        </p:spPr>
      </p:pic>
      <p:pic>
        <p:nvPicPr>
          <p:cNvPr id="22" name="Picture 21" descr="correlation_scalpPlot_grandAvg_allTextures_6Hz.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2240" y="1844824"/>
            <a:ext cx="1818067" cy="1710000"/>
          </a:xfrm>
          <a:prstGeom prst="rect">
            <a:avLst/>
          </a:prstGeom>
        </p:spPr>
      </p:pic>
      <p:sp>
        <p:nvSpPr>
          <p:cNvPr id="32" name="TextBox 31"/>
          <p:cNvSpPr txBox="1"/>
          <p:nvPr/>
        </p:nvSpPr>
        <p:spPr>
          <a:xfrm>
            <a:off x="764509" y="1412776"/>
            <a:ext cx="1224136" cy="369332"/>
          </a:xfrm>
          <a:prstGeom prst="rect">
            <a:avLst/>
          </a:prstGeom>
          <a:noFill/>
        </p:spPr>
        <p:txBody>
          <a:bodyPr wrap="square" rtlCol="0">
            <a:spAutoFit/>
          </a:bodyPr>
          <a:lstStyle/>
          <a:p>
            <a:pPr algn="ctr"/>
            <a:r>
              <a:rPr lang="en-US" dirty="0" smtClean="0"/>
              <a:t>1.5 Hz</a:t>
            </a:r>
            <a:endParaRPr lang="en-US" dirty="0"/>
          </a:p>
        </p:txBody>
      </p:sp>
      <p:sp>
        <p:nvSpPr>
          <p:cNvPr id="35" name="TextBox 34"/>
          <p:cNvSpPr txBox="1"/>
          <p:nvPr/>
        </p:nvSpPr>
        <p:spPr>
          <a:xfrm>
            <a:off x="3104769" y="1412776"/>
            <a:ext cx="720080" cy="369332"/>
          </a:xfrm>
          <a:prstGeom prst="rect">
            <a:avLst/>
          </a:prstGeom>
          <a:noFill/>
        </p:spPr>
        <p:txBody>
          <a:bodyPr wrap="square" rtlCol="0">
            <a:spAutoFit/>
          </a:bodyPr>
          <a:lstStyle/>
          <a:p>
            <a:pPr algn="ctr"/>
            <a:r>
              <a:rPr lang="en-US" dirty="0" smtClean="0"/>
              <a:t>3 Hz</a:t>
            </a:r>
          </a:p>
        </p:txBody>
      </p:sp>
      <p:sp>
        <p:nvSpPr>
          <p:cNvPr id="36" name="TextBox 35"/>
          <p:cNvSpPr txBox="1"/>
          <p:nvPr/>
        </p:nvSpPr>
        <p:spPr>
          <a:xfrm>
            <a:off x="5127140" y="1412776"/>
            <a:ext cx="851803" cy="369332"/>
          </a:xfrm>
          <a:prstGeom prst="rect">
            <a:avLst/>
          </a:prstGeom>
          <a:noFill/>
        </p:spPr>
        <p:txBody>
          <a:bodyPr wrap="none" rtlCol="0">
            <a:spAutoFit/>
          </a:bodyPr>
          <a:lstStyle/>
          <a:p>
            <a:pPr algn="ctr"/>
            <a:r>
              <a:rPr lang="en-US" dirty="0" smtClean="0"/>
              <a:t>4.5 Hz</a:t>
            </a:r>
            <a:endParaRPr lang="en-US" dirty="0"/>
          </a:p>
        </p:txBody>
      </p:sp>
      <p:sp>
        <p:nvSpPr>
          <p:cNvPr id="37" name="TextBox 36"/>
          <p:cNvSpPr txBox="1"/>
          <p:nvPr/>
        </p:nvSpPr>
        <p:spPr>
          <a:xfrm>
            <a:off x="7101213" y="1412776"/>
            <a:ext cx="1080120" cy="369332"/>
          </a:xfrm>
          <a:prstGeom prst="rect">
            <a:avLst/>
          </a:prstGeom>
          <a:noFill/>
        </p:spPr>
        <p:txBody>
          <a:bodyPr wrap="square" rtlCol="0">
            <a:spAutoFit/>
          </a:bodyPr>
          <a:lstStyle/>
          <a:p>
            <a:pPr algn="ctr"/>
            <a:r>
              <a:rPr lang="en-US" dirty="0" smtClean="0"/>
              <a:t>6 Hz</a:t>
            </a:r>
          </a:p>
        </p:txBody>
      </p:sp>
    </p:spTree>
    <p:extLst>
      <p:ext uri="{BB962C8B-B14F-4D97-AF65-F5344CB8AC3E}">
        <p14:creationId xmlns:p14="http://schemas.microsoft.com/office/powerpoint/2010/main" val="14539851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p:cNvSpPr>
            <a:spLocks noGrp="1"/>
          </p:cNvSpPr>
          <p:nvPr>
            <p:ph sz="quarter" idx="10"/>
          </p:nvPr>
        </p:nvSpPr>
        <p:spPr/>
        <p:txBody>
          <a:bodyPr/>
          <a:lstStyle/>
          <a:p>
            <a:endParaRPr lang="de-DE" dirty="0" smtClean="0"/>
          </a:p>
        </p:txBody>
      </p:sp>
      <p:sp>
        <p:nvSpPr>
          <p:cNvPr id="9" name="Titel 8"/>
          <p:cNvSpPr>
            <a:spLocks noGrp="1"/>
          </p:cNvSpPr>
          <p:nvPr>
            <p:ph type="title"/>
          </p:nvPr>
        </p:nvSpPr>
        <p:spPr/>
        <p:txBody>
          <a:bodyPr/>
          <a:lstStyle/>
          <a:p>
            <a:r>
              <a:rPr lang="de-DE" dirty="0" smtClean="0"/>
              <a:t>Traditional Image Quality Assessment</a:t>
            </a:r>
            <a:endParaRPr lang="de-DE" dirty="0"/>
          </a:p>
        </p:txBody>
      </p:sp>
      <p:sp>
        <p:nvSpPr>
          <p:cNvPr id="4" name="Datumsplatzhalter 3"/>
          <p:cNvSpPr>
            <a:spLocks noGrp="1"/>
          </p:cNvSpPr>
          <p:nvPr>
            <p:ph type="dt" sz="half" idx="11"/>
          </p:nvPr>
        </p:nvSpPr>
        <p:spPr/>
        <p:txBody>
          <a:bodyPr/>
          <a:lstStyle/>
          <a:p>
            <a:pPr>
              <a:defRPr/>
            </a:pPr>
            <a:fld id="{957539B2-29EE-4F68-8601-AFC9593C0E5C}" type="datetime1">
              <a:rPr lang="de-DE" smtClean="0"/>
              <a:pPr>
                <a:defRPr/>
              </a:pPr>
              <a:t>03/03/16</a:t>
            </a:fld>
            <a:endParaRPr lang="de-DE" dirty="0"/>
          </a:p>
        </p:txBody>
      </p:sp>
      <p:sp>
        <p:nvSpPr>
          <p:cNvPr id="5" name="Foliennummernplatzhalter 4"/>
          <p:cNvSpPr>
            <a:spLocks noGrp="1"/>
          </p:cNvSpPr>
          <p:nvPr>
            <p:ph type="sldNum" sz="quarter" idx="12"/>
          </p:nvPr>
        </p:nvSpPr>
        <p:spPr/>
        <p:txBody>
          <a:bodyPr/>
          <a:lstStyle/>
          <a:p>
            <a:pPr>
              <a:defRPr/>
            </a:pPr>
            <a:fld id="{6F0DDCAF-BA3F-4C3E-A131-697AA17CD9FC}" type="slidenum">
              <a:rPr lang="de-DE" smtClean="0"/>
              <a:pPr>
                <a:defRPr/>
              </a:pPr>
              <a:t>2</a:t>
            </a:fld>
            <a:endParaRPr lang="de-DE" dirty="0"/>
          </a:p>
        </p:txBody>
      </p:sp>
      <p:sp>
        <p:nvSpPr>
          <p:cNvPr id="6" name="Fußzeilenplatzhalter 5"/>
          <p:cNvSpPr>
            <a:spLocks noGrp="1"/>
          </p:cNvSpPr>
          <p:nvPr>
            <p:ph type="ftr" sz="quarter" idx="13"/>
          </p:nvPr>
        </p:nvSpPr>
        <p:spPr/>
        <p:txBody>
          <a:bodyPr/>
          <a:lstStyle/>
          <a:p>
            <a:pPr>
              <a:defRPr/>
            </a:pPr>
            <a:r>
              <a:rPr lang="de-DE" dirty="0" smtClean="0"/>
              <a:t>Sebastian Bosse</a:t>
            </a:r>
            <a:endParaRPr lang="de-DE" dirty="0"/>
          </a:p>
        </p:txBody>
      </p:sp>
      <p:pic>
        <p:nvPicPr>
          <p:cNvPr id="3" name="Picture 2" descr="conventionalIqa.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2964180"/>
            <a:ext cx="6480000" cy="2985100"/>
          </a:xfrm>
          <a:prstGeom prst="rect">
            <a:avLst/>
          </a:prstGeom>
        </p:spPr>
      </p:pic>
      <p:sp>
        <p:nvSpPr>
          <p:cNvPr id="29" name="TextBox 28"/>
          <p:cNvSpPr txBox="1"/>
          <p:nvPr/>
        </p:nvSpPr>
        <p:spPr>
          <a:xfrm>
            <a:off x="7164288" y="2852936"/>
            <a:ext cx="1570337" cy="369332"/>
          </a:xfrm>
          <a:prstGeom prst="rect">
            <a:avLst/>
          </a:prstGeom>
          <a:noFill/>
        </p:spPr>
        <p:txBody>
          <a:bodyPr wrap="none" rtlCol="0">
            <a:spAutoFit/>
          </a:bodyPr>
          <a:lstStyle/>
          <a:p>
            <a:r>
              <a:rPr lang="en-US" dirty="0" smtClean="0"/>
              <a:t>Imperceptible</a:t>
            </a:r>
          </a:p>
        </p:txBody>
      </p:sp>
      <p:sp>
        <p:nvSpPr>
          <p:cNvPr id="30" name="TextBox 29"/>
          <p:cNvSpPr txBox="1"/>
          <p:nvPr/>
        </p:nvSpPr>
        <p:spPr>
          <a:xfrm>
            <a:off x="7164288" y="3212976"/>
            <a:ext cx="1891676" cy="646331"/>
          </a:xfrm>
          <a:prstGeom prst="rect">
            <a:avLst/>
          </a:prstGeom>
          <a:noFill/>
        </p:spPr>
        <p:txBody>
          <a:bodyPr wrap="none" rtlCol="0">
            <a:spAutoFit/>
          </a:bodyPr>
          <a:lstStyle/>
          <a:p>
            <a:r>
              <a:rPr lang="en-US" dirty="0" smtClean="0"/>
              <a:t>Perceptible,</a:t>
            </a:r>
          </a:p>
          <a:p>
            <a:r>
              <a:rPr lang="en-US" dirty="0" smtClean="0"/>
              <a:t>but not annoying </a:t>
            </a:r>
            <a:endParaRPr lang="en-US" dirty="0"/>
          </a:p>
        </p:txBody>
      </p:sp>
      <p:sp>
        <p:nvSpPr>
          <p:cNvPr id="31" name="TextBox 30"/>
          <p:cNvSpPr txBox="1"/>
          <p:nvPr/>
        </p:nvSpPr>
        <p:spPr>
          <a:xfrm>
            <a:off x="7164288" y="4509120"/>
            <a:ext cx="1160043" cy="369332"/>
          </a:xfrm>
          <a:prstGeom prst="rect">
            <a:avLst/>
          </a:prstGeom>
          <a:noFill/>
        </p:spPr>
        <p:txBody>
          <a:bodyPr wrap="none" rtlCol="0">
            <a:spAutoFit/>
          </a:bodyPr>
          <a:lstStyle/>
          <a:p>
            <a:r>
              <a:rPr lang="en-US" dirty="0" smtClean="0"/>
              <a:t>Annoying</a:t>
            </a:r>
            <a:endParaRPr lang="en-US" dirty="0"/>
          </a:p>
        </p:txBody>
      </p:sp>
      <p:sp>
        <p:nvSpPr>
          <p:cNvPr id="32" name="TextBox 31"/>
          <p:cNvSpPr txBox="1"/>
          <p:nvPr/>
        </p:nvSpPr>
        <p:spPr>
          <a:xfrm>
            <a:off x="7164288" y="3933056"/>
            <a:ext cx="1929885" cy="369332"/>
          </a:xfrm>
          <a:prstGeom prst="rect">
            <a:avLst/>
          </a:prstGeom>
          <a:noFill/>
        </p:spPr>
        <p:txBody>
          <a:bodyPr wrap="none" rtlCol="0">
            <a:spAutoFit/>
          </a:bodyPr>
          <a:lstStyle/>
          <a:p>
            <a:r>
              <a:rPr lang="en-US" dirty="0" smtClean="0"/>
              <a:t>Slightly annoying</a:t>
            </a:r>
            <a:endParaRPr lang="en-US" dirty="0"/>
          </a:p>
        </p:txBody>
      </p:sp>
      <p:sp>
        <p:nvSpPr>
          <p:cNvPr id="33" name="TextBox 32"/>
          <p:cNvSpPr txBox="1"/>
          <p:nvPr/>
        </p:nvSpPr>
        <p:spPr>
          <a:xfrm>
            <a:off x="7164288" y="5157192"/>
            <a:ext cx="1660481" cy="369332"/>
          </a:xfrm>
          <a:prstGeom prst="rect">
            <a:avLst/>
          </a:prstGeom>
          <a:noFill/>
        </p:spPr>
        <p:txBody>
          <a:bodyPr wrap="none" rtlCol="0">
            <a:spAutoFit/>
          </a:bodyPr>
          <a:lstStyle/>
          <a:p>
            <a:r>
              <a:rPr lang="en-US" dirty="0" smtClean="0"/>
              <a:t>Very annoying</a:t>
            </a:r>
            <a:endParaRPr lang="en-US" dirty="0"/>
          </a:p>
        </p:txBody>
      </p:sp>
    </p:spTree>
    <p:extLst>
      <p:ext uri="{BB962C8B-B14F-4D97-AF65-F5344CB8AC3E}">
        <p14:creationId xmlns:p14="http://schemas.microsoft.com/office/powerpoint/2010/main" val="415198961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endParaRPr lang="en-US" dirty="0"/>
          </a:p>
        </p:txBody>
      </p:sp>
      <p:sp>
        <p:nvSpPr>
          <p:cNvPr id="4" name="Title 3"/>
          <p:cNvSpPr>
            <a:spLocks noGrp="1"/>
          </p:cNvSpPr>
          <p:nvPr>
            <p:ph type="title"/>
          </p:nvPr>
        </p:nvSpPr>
        <p:spPr/>
        <p:txBody>
          <a:bodyPr/>
          <a:lstStyle/>
          <a:p>
            <a:r>
              <a:rPr lang="en-US" dirty="0" smtClean="0"/>
              <a:t>Topographies of Correlations</a:t>
            </a:r>
            <a:endParaRPr lang="en-US" dirty="0"/>
          </a:p>
        </p:txBody>
      </p:sp>
      <p:sp>
        <p:nvSpPr>
          <p:cNvPr id="5" name="Date Placeholder 4"/>
          <p:cNvSpPr>
            <a:spLocks noGrp="1"/>
          </p:cNvSpPr>
          <p:nvPr>
            <p:ph type="dt" sz="half" idx="12"/>
          </p:nvPr>
        </p:nvSpPr>
        <p:spPr/>
        <p:txBody>
          <a:bodyPr/>
          <a:lstStyle/>
          <a:p>
            <a:pPr>
              <a:defRPr/>
            </a:pPr>
            <a:fld id="{DBEFCC1C-7240-4716-AA9A-843265258B7F}" type="datetime1">
              <a:rPr lang="de-DE" smtClean="0"/>
              <a:pPr>
                <a:defRPr/>
              </a:pPr>
              <a:t>03/03/16</a:t>
            </a:fld>
            <a:endParaRPr lang="de-DE" dirty="0"/>
          </a:p>
        </p:txBody>
      </p:sp>
      <p:sp>
        <p:nvSpPr>
          <p:cNvPr id="6" name="Slide Number Placeholder 5"/>
          <p:cNvSpPr>
            <a:spLocks noGrp="1"/>
          </p:cNvSpPr>
          <p:nvPr>
            <p:ph type="sldNum" sz="quarter" idx="13"/>
          </p:nvPr>
        </p:nvSpPr>
        <p:spPr/>
        <p:txBody>
          <a:bodyPr/>
          <a:lstStyle/>
          <a:p>
            <a:pPr>
              <a:defRPr/>
            </a:pPr>
            <a:fld id="{655C93B3-C568-4607-A37A-151200A9E531}" type="slidenum">
              <a:rPr lang="de-DE" smtClean="0"/>
              <a:pPr>
                <a:defRPr/>
              </a:pPr>
              <a:t>20</a:t>
            </a:fld>
            <a:endParaRPr lang="de-DE" dirty="0"/>
          </a:p>
        </p:txBody>
      </p:sp>
      <p:sp>
        <p:nvSpPr>
          <p:cNvPr id="7" name="Footer Placeholder 6"/>
          <p:cNvSpPr>
            <a:spLocks noGrp="1"/>
          </p:cNvSpPr>
          <p:nvPr>
            <p:ph type="ftr" sz="quarter" idx="14"/>
          </p:nvPr>
        </p:nvSpPr>
        <p:spPr/>
        <p:txBody>
          <a:bodyPr/>
          <a:lstStyle/>
          <a:p>
            <a:pPr>
              <a:defRPr/>
            </a:pPr>
            <a:r>
              <a:rPr lang="de-DE" dirty="0"/>
              <a:t>Sebastian </a:t>
            </a:r>
            <a:r>
              <a:rPr lang="de-DE" dirty="0" smtClean="0"/>
              <a:t>Bosse</a:t>
            </a:r>
            <a:endParaRPr lang="de-DE" dirty="0"/>
          </a:p>
        </p:txBody>
      </p:sp>
      <p:sp>
        <p:nvSpPr>
          <p:cNvPr id="11" name="Content Placeholder 10"/>
          <p:cNvSpPr>
            <a:spLocks noGrp="1"/>
          </p:cNvSpPr>
          <p:nvPr>
            <p:ph sz="quarter" idx="10"/>
          </p:nvPr>
        </p:nvSpPr>
        <p:spPr/>
        <p:txBody>
          <a:bodyPr/>
          <a:lstStyle/>
          <a:p>
            <a:endParaRPr lang="en-US" dirty="0"/>
          </a:p>
        </p:txBody>
      </p:sp>
      <p:pic>
        <p:nvPicPr>
          <p:cNvPr id="13" name="Picture 12" descr="correlation_scalpPlot_grandAvg_allTextures_1.5Hz.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844824"/>
            <a:ext cx="1818067" cy="1710000"/>
          </a:xfrm>
          <a:prstGeom prst="rect">
            <a:avLst/>
          </a:prstGeom>
        </p:spPr>
      </p:pic>
      <p:pic>
        <p:nvPicPr>
          <p:cNvPr id="18" name="Picture 17" descr="correlation_scalpPlot_grandAvg_allTextures_3Hz.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5776" y="1844824"/>
            <a:ext cx="1818067" cy="1710000"/>
          </a:xfrm>
          <a:prstGeom prst="rect">
            <a:avLst/>
          </a:prstGeom>
        </p:spPr>
      </p:pic>
      <p:pic>
        <p:nvPicPr>
          <p:cNvPr id="20" name="Picture 19" descr="correlation_scalpPlot_grandAvg_allTextures_4.5Hz.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4008" y="1844824"/>
            <a:ext cx="1818067" cy="1710000"/>
          </a:xfrm>
          <a:prstGeom prst="rect">
            <a:avLst/>
          </a:prstGeom>
        </p:spPr>
      </p:pic>
      <p:pic>
        <p:nvPicPr>
          <p:cNvPr id="22" name="Picture 21" descr="correlation_scalpPlot_grandAvg_allTextures_6Hz.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2240" y="1844824"/>
            <a:ext cx="1818067" cy="1710000"/>
          </a:xfrm>
          <a:prstGeom prst="rect">
            <a:avLst/>
          </a:prstGeom>
        </p:spPr>
      </p:pic>
      <p:pic>
        <p:nvPicPr>
          <p:cNvPr id="26" name="Picture 25" descr="correlation_scalpPlot_grandAvg_allTextures_2Hz.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1660" y="4266188"/>
            <a:ext cx="1818067" cy="1710000"/>
          </a:xfrm>
          <a:prstGeom prst="rect">
            <a:avLst/>
          </a:prstGeom>
        </p:spPr>
      </p:pic>
      <p:pic>
        <p:nvPicPr>
          <p:cNvPr id="27" name="Picture 26" descr="correlation_scalpPlot_grandAvg_allTextures_4Hz.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17894" y="4266188"/>
            <a:ext cx="1818067" cy="1710000"/>
          </a:xfrm>
          <a:prstGeom prst="rect">
            <a:avLst/>
          </a:prstGeom>
        </p:spPr>
      </p:pic>
      <p:pic>
        <p:nvPicPr>
          <p:cNvPr id="30" name="Picture 29" descr="correlation_scalpPlot_grandAvg_allTextures_5Hz.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24128" y="4221088"/>
            <a:ext cx="2267146" cy="1800200"/>
          </a:xfrm>
          <a:prstGeom prst="rect">
            <a:avLst/>
          </a:prstGeom>
        </p:spPr>
      </p:pic>
      <p:sp>
        <p:nvSpPr>
          <p:cNvPr id="32" name="TextBox 31"/>
          <p:cNvSpPr txBox="1"/>
          <p:nvPr/>
        </p:nvSpPr>
        <p:spPr>
          <a:xfrm>
            <a:off x="764509" y="1412776"/>
            <a:ext cx="1224136" cy="369332"/>
          </a:xfrm>
          <a:prstGeom prst="rect">
            <a:avLst/>
          </a:prstGeom>
          <a:noFill/>
        </p:spPr>
        <p:txBody>
          <a:bodyPr wrap="square" rtlCol="0">
            <a:spAutoFit/>
          </a:bodyPr>
          <a:lstStyle/>
          <a:p>
            <a:pPr algn="ctr"/>
            <a:r>
              <a:rPr lang="en-US" dirty="0" smtClean="0"/>
              <a:t>1.5 Hz</a:t>
            </a:r>
            <a:endParaRPr lang="en-US" dirty="0"/>
          </a:p>
        </p:txBody>
      </p:sp>
      <p:sp>
        <p:nvSpPr>
          <p:cNvPr id="35" name="TextBox 34"/>
          <p:cNvSpPr txBox="1"/>
          <p:nvPr/>
        </p:nvSpPr>
        <p:spPr>
          <a:xfrm>
            <a:off x="3104769" y="1412776"/>
            <a:ext cx="720080" cy="369332"/>
          </a:xfrm>
          <a:prstGeom prst="rect">
            <a:avLst/>
          </a:prstGeom>
          <a:noFill/>
        </p:spPr>
        <p:txBody>
          <a:bodyPr wrap="square" rtlCol="0">
            <a:spAutoFit/>
          </a:bodyPr>
          <a:lstStyle/>
          <a:p>
            <a:pPr algn="ctr"/>
            <a:r>
              <a:rPr lang="en-US" dirty="0" smtClean="0"/>
              <a:t>3 Hz</a:t>
            </a:r>
          </a:p>
        </p:txBody>
      </p:sp>
      <p:sp>
        <p:nvSpPr>
          <p:cNvPr id="36" name="TextBox 35"/>
          <p:cNvSpPr txBox="1"/>
          <p:nvPr/>
        </p:nvSpPr>
        <p:spPr>
          <a:xfrm>
            <a:off x="5127140" y="1412776"/>
            <a:ext cx="851803" cy="369332"/>
          </a:xfrm>
          <a:prstGeom prst="rect">
            <a:avLst/>
          </a:prstGeom>
          <a:noFill/>
        </p:spPr>
        <p:txBody>
          <a:bodyPr wrap="none" rtlCol="0">
            <a:spAutoFit/>
          </a:bodyPr>
          <a:lstStyle/>
          <a:p>
            <a:pPr algn="ctr"/>
            <a:r>
              <a:rPr lang="en-US" dirty="0" smtClean="0"/>
              <a:t>4.5 Hz</a:t>
            </a:r>
            <a:endParaRPr lang="en-US" dirty="0"/>
          </a:p>
        </p:txBody>
      </p:sp>
      <p:sp>
        <p:nvSpPr>
          <p:cNvPr id="37" name="TextBox 36"/>
          <p:cNvSpPr txBox="1"/>
          <p:nvPr/>
        </p:nvSpPr>
        <p:spPr>
          <a:xfrm>
            <a:off x="7101213" y="1412776"/>
            <a:ext cx="1080120" cy="369332"/>
          </a:xfrm>
          <a:prstGeom prst="rect">
            <a:avLst/>
          </a:prstGeom>
          <a:noFill/>
        </p:spPr>
        <p:txBody>
          <a:bodyPr wrap="square" rtlCol="0">
            <a:spAutoFit/>
          </a:bodyPr>
          <a:lstStyle/>
          <a:p>
            <a:pPr algn="ctr"/>
            <a:r>
              <a:rPr lang="en-US" dirty="0" smtClean="0"/>
              <a:t>6 Hz</a:t>
            </a:r>
          </a:p>
        </p:txBody>
      </p:sp>
      <p:sp>
        <p:nvSpPr>
          <p:cNvPr id="38" name="TextBox 37"/>
          <p:cNvSpPr txBox="1"/>
          <p:nvPr/>
        </p:nvSpPr>
        <p:spPr>
          <a:xfrm>
            <a:off x="2060653" y="3753036"/>
            <a:ext cx="720080" cy="369332"/>
          </a:xfrm>
          <a:prstGeom prst="rect">
            <a:avLst/>
          </a:prstGeom>
          <a:noFill/>
        </p:spPr>
        <p:txBody>
          <a:bodyPr wrap="square" rtlCol="0">
            <a:spAutoFit/>
          </a:bodyPr>
          <a:lstStyle/>
          <a:p>
            <a:pPr algn="ctr"/>
            <a:r>
              <a:rPr lang="en-US" dirty="0" smtClean="0"/>
              <a:t>2 Hz</a:t>
            </a:r>
            <a:endParaRPr lang="en-US" dirty="0"/>
          </a:p>
        </p:txBody>
      </p:sp>
      <p:sp>
        <p:nvSpPr>
          <p:cNvPr id="39" name="TextBox 38"/>
          <p:cNvSpPr txBox="1"/>
          <p:nvPr/>
        </p:nvSpPr>
        <p:spPr>
          <a:xfrm>
            <a:off x="4130883" y="3753036"/>
            <a:ext cx="792088" cy="369332"/>
          </a:xfrm>
          <a:prstGeom prst="rect">
            <a:avLst/>
          </a:prstGeom>
          <a:noFill/>
        </p:spPr>
        <p:txBody>
          <a:bodyPr wrap="square" rtlCol="0">
            <a:spAutoFit/>
          </a:bodyPr>
          <a:lstStyle/>
          <a:p>
            <a:pPr algn="ctr"/>
            <a:r>
              <a:rPr lang="en-US" dirty="0" smtClean="0"/>
              <a:t>4 Hz</a:t>
            </a:r>
            <a:endParaRPr lang="en-US" dirty="0"/>
          </a:p>
        </p:txBody>
      </p:sp>
      <p:sp>
        <p:nvSpPr>
          <p:cNvPr id="40" name="TextBox 39"/>
          <p:cNvSpPr txBox="1"/>
          <p:nvPr/>
        </p:nvSpPr>
        <p:spPr>
          <a:xfrm>
            <a:off x="6084168" y="3753036"/>
            <a:ext cx="1080120" cy="369332"/>
          </a:xfrm>
          <a:prstGeom prst="rect">
            <a:avLst/>
          </a:prstGeom>
          <a:noFill/>
        </p:spPr>
        <p:txBody>
          <a:bodyPr wrap="square" rtlCol="0">
            <a:spAutoFit/>
          </a:bodyPr>
          <a:lstStyle/>
          <a:p>
            <a:pPr algn="ctr"/>
            <a:r>
              <a:rPr lang="en-US" dirty="0" smtClean="0"/>
              <a:t>5 Hz</a:t>
            </a:r>
          </a:p>
        </p:txBody>
      </p:sp>
    </p:spTree>
    <p:extLst>
      <p:ext uri="{BB962C8B-B14F-4D97-AF65-F5344CB8AC3E}">
        <p14:creationId xmlns:p14="http://schemas.microsoft.com/office/powerpoint/2010/main" val="120565554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mpVsMospAllTextures_6Hz_PO8.pdf"/>
          <p:cNvPicPr>
            <a:picLocks noGrp="1" noChangeAspect="1"/>
          </p:cNvPicPr>
          <p:nvPr>
            <p:ph sz="quarter" idx="10"/>
          </p:nvPr>
        </p:nvPicPr>
        <p:blipFill>
          <a:blip r:embed="rId3">
            <a:extLst>
              <a:ext uri="{28A0092B-C50C-407E-A947-70E740481C1C}">
                <a14:useLocalDpi xmlns:a14="http://schemas.microsoft.com/office/drawing/2010/main" val="0"/>
              </a:ext>
            </a:extLst>
          </a:blip>
          <a:srcRect l="2320" r="2320"/>
          <a:stretch>
            <a:fillRect/>
          </a:stretch>
        </p:blipFill>
        <p:spPr>
          <a:xfrm>
            <a:off x="1259632" y="908720"/>
            <a:ext cx="6624736" cy="5007292"/>
          </a:xfrm>
        </p:spPr>
      </p:pic>
      <p:sp>
        <p:nvSpPr>
          <p:cNvPr id="3" name="Content Placeholder 2"/>
          <p:cNvSpPr>
            <a:spLocks noGrp="1"/>
          </p:cNvSpPr>
          <p:nvPr>
            <p:ph sz="quarter" idx="11"/>
          </p:nvPr>
        </p:nvSpPr>
        <p:spPr/>
        <p:txBody>
          <a:bodyPr/>
          <a:lstStyle/>
          <a:p>
            <a:endParaRPr lang="en-US" dirty="0"/>
          </a:p>
        </p:txBody>
      </p:sp>
      <p:sp>
        <p:nvSpPr>
          <p:cNvPr id="4" name="Title 3"/>
          <p:cNvSpPr>
            <a:spLocks noGrp="1"/>
          </p:cNvSpPr>
          <p:nvPr>
            <p:ph type="title"/>
          </p:nvPr>
        </p:nvSpPr>
        <p:spPr/>
        <p:txBody>
          <a:bodyPr/>
          <a:lstStyle/>
          <a:p>
            <a:r>
              <a:rPr lang="en-US" dirty="0" smtClean="0"/>
              <a:t>Relating Neural and Behavioral Data</a:t>
            </a:r>
            <a:endParaRPr lang="en-US" dirty="0"/>
          </a:p>
        </p:txBody>
      </p:sp>
      <p:sp>
        <p:nvSpPr>
          <p:cNvPr id="5" name="Date Placeholder 4"/>
          <p:cNvSpPr>
            <a:spLocks noGrp="1"/>
          </p:cNvSpPr>
          <p:nvPr>
            <p:ph type="dt" sz="half" idx="12"/>
          </p:nvPr>
        </p:nvSpPr>
        <p:spPr/>
        <p:txBody>
          <a:bodyPr/>
          <a:lstStyle/>
          <a:p>
            <a:pPr>
              <a:defRPr/>
            </a:pPr>
            <a:fld id="{DBEFCC1C-7240-4716-AA9A-843265258B7F}" type="datetime1">
              <a:rPr lang="de-DE" smtClean="0"/>
              <a:pPr>
                <a:defRPr/>
              </a:pPr>
              <a:t>03/03/16</a:t>
            </a:fld>
            <a:endParaRPr lang="de-DE" dirty="0"/>
          </a:p>
        </p:txBody>
      </p:sp>
      <p:sp>
        <p:nvSpPr>
          <p:cNvPr id="6" name="Slide Number Placeholder 5"/>
          <p:cNvSpPr>
            <a:spLocks noGrp="1"/>
          </p:cNvSpPr>
          <p:nvPr>
            <p:ph type="sldNum" sz="quarter" idx="13"/>
          </p:nvPr>
        </p:nvSpPr>
        <p:spPr/>
        <p:txBody>
          <a:bodyPr/>
          <a:lstStyle/>
          <a:p>
            <a:pPr>
              <a:defRPr/>
            </a:pPr>
            <a:fld id="{655C93B3-C568-4607-A37A-151200A9E531}" type="slidenum">
              <a:rPr lang="de-DE" smtClean="0"/>
              <a:pPr>
                <a:defRPr/>
              </a:pPr>
              <a:t>21</a:t>
            </a:fld>
            <a:endParaRPr lang="de-DE" dirty="0"/>
          </a:p>
        </p:txBody>
      </p:sp>
      <p:sp>
        <p:nvSpPr>
          <p:cNvPr id="7" name="Footer Placeholder 6"/>
          <p:cNvSpPr>
            <a:spLocks noGrp="1"/>
          </p:cNvSpPr>
          <p:nvPr>
            <p:ph type="ftr" sz="quarter" idx="14"/>
          </p:nvPr>
        </p:nvSpPr>
        <p:spPr/>
        <p:txBody>
          <a:bodyPr/>
          <a:lstStyle/>
          <a:p>
            <a:pPr>
              <a:defRPr/>
            </a:pPr>
            <a:r>
              <a:rPr lang="de-DE" dirty="0"/>
              <a:t>Sebastian </a:t>
            </a:r>
            <a:r>
              <a:rPr lang="de-DE" dirty="0" smtClean="0"/>
              <a:t>Bosse</a:t>
            </a:r>
            <a:endParaRPr lang="de-DE" dirty="0"/>
          </a:p>
        </p:txBody>
      </p:sp>
    </p:spTree>
    <p:extLst>
      <p:ext uri="{BB962C8B-B14F-4D97-AF65-F5344CB8AC3E}">
        <p14:creationId xmlns:p14="http://schemas.microsoft.com/office/powerpoint/2010/main" val="16975472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342900" indent="-342900">
              <a:buFont typeface="Arial"/>
              <a:buChar char="•"/>
            </a:pPr>
            <a:r>
              <a:rPr lang="en-US" dirty="0" smtClean="0"/>
              <a:t>Perceived image quality can be measured using EEG</a:t>
            </a:r>
          </a:p>
          <a:p>
            <a:pPr marL="342900" indent="-342900">
              <a:buFont typeface="Arial"/>
              <a:buChar char="•"/>
            </a:pPr>
            <a:r>
              <a:rPr lang="en-US" dirty="0" smtClean="0"/>
              <a:t>Measurements are possible already at early sensory processing stages in the visual cortex</a:t>
            </a:r>
          </a:p>
          <a:p>
            <a:pPr marL="342900" indent="-342900">
              <a:buFont typeface="Arial"/>
              <a:buChar char="•"/>
            </a:pPr>
            <a:r>
              <a:rPr lang="en-US" dirty="0" smtClean="0"/>
              <a:t>Channels can be selected based on the statistical structure of the recorded data and an assumption about the spectral distribution of signals and noise</a:t>
            </a:r>
          </a:p>
          <a:p>
            <a:pPr marL="342900" indent="-342900">
              <a:buFont typeface="Arial"/>
              <a:buChar char="•"/>
            </a:pPr>
            <a:r>
              <a:rPr lang="en-US" dirty="0" smtClean="0"/>
              <a:t>Components can fail for some subjects</a:t>
            </a:r>
          </a:p>
          <a:p>
            <a:pPr marL="342900" indent="-342900">
              <a:buFont typeface="Arial"/>
              <a:buChar char="•"/>
            </a:pPr>
            <a:endParaRPr lang="en-US" dirty="0" smtClean="0"/>
          </a:p>
        </p:txBody>
      </p:sp>
      <p:sp>
        <p:nvSpPr>
          <p:cNvPr id="3" name="Content Placeholder 2"/>
          <p:cNvSpPr>
            <a:spLocks noGrp="1"/>
          </p:cNvSpPr>
          <p:nvPr>
            <p:ph sz="quarter" idx="11"/>
          </p:nvPr>
        </p:nvSpPr>
        <p:spPr/>
        <p:txBody>
          <a:bodyPr/>
          <a:lstStyle/>
          <a:p>
            <a:endParaRPr lang="en-US" dirty="0"/>
          </a:p>
        </p:txBody>
      </p:sp>
      <p:sp>
        <p:nvSpPr>
          <p:cNvPr id="4" name="Title 3"/>
          <p:cNvSpPr>
            <a:spLocks noGrp="1"/>
          </p:cNvSpPr>
          <p:nvPr>
            <p:ph type="title"/>
          </p:nvPr>
        </p:nvSpPr>
        <p:spPr/>
        <p:txBody>
          <a:bodyPr/>
          <a:lstStyle/>
          <a:p>
            <a:r>
              <a:rPr lang="en-US" dirty="0" smtClean="0"/>
              <a:t>Discussion</a:t>
            </a:r>
            <a:endParaRPr lang="en-US" dirty="0"/>
          </a:p>
        </p:txBody>
      </p:sp>
      <p:sp>
        <p:nvSpPr>
          <p:cNvPr id="5" name="Date Placeholder 4"/>
          <p:cNvSpPr>
            <a:spLocks noGrp="1"/>
          </p:cNvSpPr>
          <p:nvPr>
            <p:ph type="dt" sz="half" idx="12"/>
          </p:nvPr>
        </p:nvSpPr>
        <p:spPr/>
        <p:txBody>
          <a:bodyPr/>
          <a:lstStyle/>
          <a:p>
            <a:pPr>
              <a:defRPr/>
            </a:pPr>
            <a:fld id="{DBEFCC1C-7240-4716-AA9A-843265258B7F}" type="datetime1">
              <a:rPr lang="de-DE" smtClean="0"/>
              <a:pPr>
                <a:defRPr/>
              </a:pPr>
              <a:t>03/03/16</a:t>
            </a:fld>
            <a:endParaRPr lang="de-DE" dirty="0"/>
          </a:p>
        </p:txBody>
      </p:sp>
      <p:sp>
        <p:nvSpPr>
          <p:cNvPr id="6" name="Slide Number Placeholder 5"/>
          <p:cNvSpPr>
            <a:spLocks noGrp="1"/>
          </p:cNvSpPr>
          <p:nvPr>
            <p:ph type="sldNum" sz="quarter" idx="13"/>
          </p:nvPr>
        </p:nvSpPr>
        <p:spPr/>
        <p:txBody>
          <a:bodyPr/>
          <a:lstStyle/>
          <a:p>
            <a:pPr>
              <a:defRPr/>
            </a:pPr>
            <a:fld id="{655C93B3-C568-4607-A37A-151200A9E531}" type="slidenum">
              <a:rPr lang="de-DE" smtClean="0"/>
              <a:pPr>
                <a:defRPr/>
              </a:pPr>
              <a:t>22</a:t>
            </a:fld>
            <a:endParaRPr lang="de-DE" dirty="0"/>
          </a:p>
        </p:txBody>
      </p:sp>
      <p:sp>
        <p:nvSpPr>
          <p:cNvPr id="7" name="Footer Placeholder 6"/>
          <p:cNvSpPr>
            <a:spLocks noGrp="1"/>
          </p:cNvSpPr>
          <p:nvPr>
            <p:ph type="ftr" sz="quarter" idx="14"/>
          </p:nvPr>
        </p:nvSpPr>
        <p:spPr/>
        <p:txBody>
          <a:bodyPr/>
          <a:lstStyle/>
          <a:p>
            <a:pPr>
              <a:defRPr/>
            </a:pPr>
            <a:r>
              <a:rPr lang="de-DE" dirty="0"/>
              <a:t>Sebastian </a:t>
            </a:r>
            <a:r>
              <a:rPr lang="de-DE" dirty="0" smtClean="0"/>
              <a:t>Bosse</a:t>
            </a:r>
            <a:endParaRPr lang="de-DE" dirty="0"/>
          </a:p>
        </p:txBody>
      </p:sp>
    </p:spTree>
    <p:extLst>
      <p:ext uri="{BB962C8B-B14F-4D97-AF65-F5344CB8AC3E}">
        <p14:creationId xmlns:p14="http://schemas.microsoft.com/office/powerpoint/2010/main" val="417193531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342900" indent="-342900">
              <a:buFont typeface="Arial"/>
              <a:buChar char="•"/>
            </a:pPr>
            <a:r>
              <a:rPr lang="en-US" dirty="0" smtClean="0"/>
              <a:t>Include other harmonics into the framework</a:t>
            </a:r>
          </a:p>
          <a:p>
            <a:pPr marL="342900" indent="-342900">
              <a:buFont typeface="Arial"/>
              <a:buChar char="•"/>
            </a:pPr>
            <a:r>
              <a:rPr lang="en-US" dirty="0" err="1" smtClean="0"/>
              <a:t>Robustify</a:t>
            </a:r>
            <a:r>
              <a:rPr lang="en-US" dirty="0" smtClean="0"/>
              <a:t> extraction of neural components</a:t>
            </a:r>
          </a:p>
          <a:p>
            <a:pPr marL="342900" indent="-342900">
              <a:buFont typeface="Arial"/>
              <a:buChar char="•"/>
            </a:pPr>
            <a:r>
              <a:rPr lang="en-US" dirty="0" smtClean="0"/>
              <a:t>Evaluate other optimization criterions</a:t>
            </a:r>
          </a:p>
          <a:p>
            <a:pPr marL="342900" indent="-342900">
              <a:buFont typeface="Arial"/>
              <a:buChar char="•"/>
            </a:pPr>
            <a:endParaRPr lang="en-US" dirty="0"/>
          </a:p>
          <a:p>
            <a:pPr marL="342900" indent="-342900">
              <a:buFont typeface="Arial"/>
              <a:buChar char="•"/>
            </a:pPr>
            <a:r>
              <a:rPr lang="en-US" dirty="0" smtClean="0"/>
              <a:t>Investigate influence of stimulation </a:t>
            </a:r>
            <a:r>
              <a:rPr lang="en-US" dirty="0" smtClean="0"/>
              <a:t>frequency</a:t>
            </a:r>
          </a:p>
          <a:p>
            <a:pPr marL="342900" indent="-342900">
              <a:buFont typeface="Arial"/>
              <a:buChar char="•"/>
            </a:pPr>
            <a:r>
              <a:rPr lang="en-US" dirty="0" smtClean="0"/>
              <a:t>Design neurophysiological screening</a:t>
            </a:r>
            <a:endParaRPr lang="en-US" dirty="0" smtClean="0"/>
          </a:p>
          <a:p>
            <a:pPr marL="0" indent="0"/>
            <a:endParaRPr lang="en-US" dirty="0" smtClean="0"/>
          </a:p>
          <a:p>
            <a:pPr marL="342900" indent="-342900">
              <a:buFont typeface="Arial"/>
              <a:buChar char="•"/>
            </a:pPr>
            <a:r>
              <a:rPr lang="en-US" dirty="0" smtClean="0"/>
              <a:t>Extend the method to complex images and video stimuli</a:t>
            </a:r>
          </a:p>
          <a:p>
            <a:pPr marL="342900" indent="-342900">
              <a:buFont typeface="Arial"/>
              <a:buChar char="•"/>
            </a:pPr>
            <a:endParaRPr lang="en-US" dirty="0" smtClean="0"/>
          </a:p>
          <a:p>
            <a:pPr marL="342900" indent="-342900">
              <a:buFont typeface="Arial"/>
              <a:buChar char="•"/>
            </a:pPr>
            <a:r>
              <a:rPr lang="en-US" dirty="0"/>
              <a:t>General: Establish EEG measurements that quantify differences for a subjective distortion metric</a:t>
            </a:r>
          </a:p>
          <a:p>
            <a:pPr marL="342900" indent="-342900">
              <a:buFont typeface="Arial"/>
              <a:buChar char="•"/>
            </a:pPr>
            <a:endParaRPr lang="en-US" dirty="0" smtClean="0"/>
          </a:p>
          <a:p>
            <a:pPr marL="342900" indent="-342900">
              <a:buFont typeface="Arial"/>
              <a:buChar char="•"/>
            </a:pPr>
            <a:endParaRPr lang="en-US" dirty="0"/>
          </a:p>
        </p:txBody>
      </p:sp>
      <p:sp>
        <p:nvSpPr>
          <p:cNvPr id="3" name="Content Placeholder 2"/>
          <p:cNvSpPr>
            <a:spLocks noGrp="1"/>
          </p:cNvSpPr>
          <p:nvPr>
            <p:ph sz="quarter" idx="11"/>
          </p:nvPr>
        </p:nvSpPr>
        <p:spPr/>
        <p:txBody>
          <a:bodyPr/>
          <a:lstStyle/>
          <a:p>
            <a:endParaRPr lang="en-US" dirty="0"/>
          </a:p>
        </p:txBody>
      </p:sp>
      <p:sp>
        <p:nvSpPr>
          <p:cNvPr id="4" name="Title 3"/>
          <p:cNvSpPr>
            <a:spLocks noGrp="1"/>
          </p:cNvSpPr>
          <p:nvPr>
            <p:ph type="title"/>
          </p:nvPr>
        </p:nvSpPr>
        <p:spPr/>
        <p:txBody>
          <a:bodyPr/>
          <a:lstStyle/>
          <a:p>
            <a:r>
              <a:rPr lang="en-US" dirty="0" smtClean="0"/>
              <a:t>Future Work</a:t>
            </a:r>
            <a:endParaRPr lang="en-US" dirty="0"/>
          </a:p>
        </p:txBody>
      </p:sp>
      <p:sp>
        <p:nvSpPr>
          <p:cNvPr id="5" name="Date Placeholder 4"/>
          <p:cNvSpPr>
            <a:spLocks noGrp="1"/>
          </p:cNvSpPr>
          <p:nvPr>
            <p:ph type="dt" sz="half" idx="12"/>
          </p:nvPr>
        </p:nvSpPr>
        <p:spPr/>
        <p:txBody>
          <a:bodyPr/>
          <a:lstStyle/>
          <a:p>
            <a:pPr>
              <a:defRPr/>
            </a:pPr>
            <a:fld id="{DBEFCC1C-7240-4716-AA9A-843265258B7F}" type="datetime1">
              <a:rPr lang="de-DE" smtClean="0"/>
              <a:pPr>
                <a:defRPr/>
              </a:pPr>
              <a:t>03/03/16</a:t>
            </a:fld>
            <a:endParaRPr lang="de-DE" dirty="0"/>
          </a:p>
        </p:txBody>
      </p:sp>
      <p:sp>
        <p:nvSpPr>
          <p:cNvPr id="6" name="Slide Number Placeholder 5"/>
          <p:cNvSpPr>
            <a:spLocks noGrp="1"/>
          </p:cNvSpPr>
          <p:nvPr>
            <p:ph type="sldNum" sz="quarter" idx="13"/>
          </p:nvPr>
        </p:nvSpPr>
        <p:spPr/>
        <p:txBody>
          <a:bodyPr/>
          <a:lstStyle/>
          <a:p>
            <a:pPr>
              <a:defRPr/>
            </a:pPr>
            <a:fld id="{655C93B3-C568-4607-A37A-151200A9E531}" type="slidenum">
              <a:rPr lang="de-DE" smtClean="0"/>
              <a:pPr>
                <a:defRPr/>
              </a:pPr>
              <a:t>23</a:t>
            </a:fld>
            <a:endParaRPr lang="de-DE" dirty="0"/>
          </a:p>
        </p:txBody>
      </p:sp>
      <p:sp>
        <p:nvSpPr>
          <p:cNvPr id="7" name="Footer Placeholder 6"/>
          <p:cNvSpPr>
            <a:spLocks noGrp="1"/>
          </p:cNvSpPr>
          <p:nvPr>
            <p:ph type="ftr" sz="quarter" idx="14"/>
          </p:nvPr>
        </p:nvSpPr>
        <p:spPr/>
        <p:txBody>
          <a:bodyPr/>
          <a:lstStyle/>
          <a:p>
            <a:pPr>
              <a:defRPr/>
            </a:pPr>
            <a:r>
              <a:rPr lang="de-DE" dirty="0"/>
              <a:t>Sebastian </a:t>
            </a:r>
            <a:r>
              <a:rPr lang="de-DE" dirty="0" smtClean="0"/>
              <a:t>Bosse</a:t>
            </a:r>
            <a:endParaRPr lang="de-DE" dirty="0"/>
          </a:p>
        </p:txBody>
      </p:sp>
    </p:spTree>
    <p:extLst>
      <p:ext uri="{BB962C8B-B14F-4D97-AF65-F5344CB8AC3E}">
        <p14:creationId xmlns:p14="http://schemas.microsoft.com/office/powerpoint/2010/main" val="39259834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dirty="0"/>
              <a:t>A (</a:t>
            </a:r>
            <a:r>
              <a:rPr lang="de-DE" dirty="0" err="1"/>
              <a:t>too</a:t>
            </a:r>
            <a:r>
              <a:rPr lang="de-DE" dirty="0"/>
              <a:t>) Simple Intuition </a:t>
            </a:r>
            <a:r>
              <a:rPr lang="de-DE" dirty="0" err="1"/>
              <a:t>for</a:t>
            </a:r>
            <a:r>
              <a:rPr lang="de-DE" dirty="0"/>
              <a:t> </a:t>
            </a:r>
            <a:r>
              <a:rPr lang="de-DE" dirty="0" err="1"/>
              <a:t>the</a:t>
            </a:r>
            <a:r>
              <a:rPr lang="de-DE" dirty="0"/>
              <a:t>  </a:t>
            </a:r>
            <a:r>
              <a:rPr lang="de-DE" dirty="0" err="1"/>
              <a:t>Decision</a:t>
            </a:r>
            <a:r>
              <a:rPr lang="de-DE" dirty="0"/>
              <a:t/>
            </a:r>
            <a:br>
              <a:rPr lang="de-DE" dirty="0"/>
            </a:br>
            <a:r>
              <a:rPr lang="de-DE" dirty="0" err="1"/>
              <a:t>Process</a:t>
            </a:r>
            <a:endParaRPr lang="de-DE" dirty="0"/>
          </a:p>
        </p:txBody>
      </p:sp>
      <p:sp>
        <p:nvSpPr>
          <p:cNvPr id="6" name="Datumsplatzhalter 5"/>
          <p:cNvSpPr>
            <a:spLocks noGrp="1"/>
          </p:cNvSpPr>
          <p:nvPr>
            <p:ph type="dt" sz="half" idx="12"/>
          </p:nvPr>
        </p:nvSpPr>
        <p:spPr/>
        <p:txBody>
          <a:bodyPr/>
          <a:lstStyle/>
          <a:p>
            <a:pPr>
              <a:defRPr/>
            </a:pPr>
            <a:fld id="{4D433C7D-9573-4166-A965-D986308EAD4F}" type="datetime1">
              <a:rPr lang="de-DE" smtClean="0"/>
              <a:pPr>
                <a:defRPr/>
              </a:pPr>
              <a:t>03/03/16</a:t>
            </a:fld>
            <a:endParaRPr lang="de-DE" dirty="0"/>
          </a:p>
        </p:txBody>
      </p:sp>
      <p:sp>
        <p:nvSpPr>
          <p:cNvPr id="7" name="Foliennummernplatzhalter 6"/>
          <p:cNvSpPr>
            <a:spLocks noGrp="1"/>
          </p:cNvSpPr>
          <p:nvPr>
            <p:ph type="sldNum" sz="quarter" idx="13"/>
          </p:nvPr>
        </p:nvSpPr>
        <p:spPr/>
        <p:txBody>
          <a:bodyPr/>
          <a:lstStyle/>
          <a:p>
            <a:pPr>
              <a:defRPr/>
            </a:pPr>
            <a:fld id="{F6F275CE-8328-4E40-82FC-A99F36E353AA}" type="slidenum">
              <a:rPr lang="de-DE" smtClean="0"/>
              <a:pPr>
                <a:defRPr/>
              </a:pPr>
              <a:t>3</a:t>
            </a:fld>
            <a:endParaRPr lang="de-DE" dirty="0"/>
          </a:p>
        </p:txBody>
      </p:sp>
      <p:sp>
        <p:nvSpPr>
          <p:cNvPr id="8" name="Fußzeilenplatzhalter 7"/>
          <p:cNvSpPr>
            <a:spLocks noGrp="1"/>
          </p:cNvSpPr>
          <p:nvPr>
            <p:ph type="ftr" sz="quarter" idx="14"/>
          </p:nvPr>
        </p:nvSpPr>
        <p:spPr/>
        <p:txBody>
          <a:bodyPr/>
          <a:lstStyle/>
          <a:p>
            <a:pPr>
              <a:defRPr/>
            </a:pPr>
            <a:r>
              <a:rPr lang="de-DE" dirty="0" smtClean="0"/>
              <a:t>Sebastian Bosse</a:t>
            </a:r>
            <a:endParaRPr lang="de-DE" dirty="0"/>
          </a:p>
        </p:txBody>
      </p:sp>
      <p:sp>
        <p:nvSpPr>
          <p:cNvPr id="2" name="Picture Placeholder 1"/>
          <p:cNvSpPr>
            <a:spLocks noGrp="1"/>
          </p:cNvSpPr>
          <p:nvPr>
            <p:ph type="pic" sz="quarter" idx="22"/>
          </p:nvPr>
        </p:nvSpPr>
        <p:spPr/>
      </p:sp>
      <p:pic>
        <p:nvPicPr>
          <p:cNvPr id="9" name="Picture 8" descr="neuroModelIqa.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2283292"/>
            <a:ext cx="6480000" cy="3665988"/>
          </a:xfrm>
          <a:prstGeom prst="rect">
            <a:avLst/>
          </a:prstGeom>
        </p:spPr>
      </p:pic>
      <p:sp>
        <p:nvSpPr>
          <p:cNvPr id="27" name="TextBox 26"/>
          <p:cNvSpPr txBox="1"/>
          <p:nvPr/>
        </p:nvSpPr>
        <p:spPr>
          <a:xfrm>
            <a:off x="7164288" y="2852936"/>
            <a:ext cx="1570337" cy="369332"/>
          </a:xfrm>
          <a:prstGeom prst="rect">
            <a:avLst/>
          </a:prstGeom>
          <a:noFill/>
        </p:spPr>
        <p:txBody>
          <a:bodyPr wrap="none" rtlCol="0">
            <a:spAutoFit/>
          </a:bodyPr>
          <a:lstStyle/>
          <a:p>
            <a:r>
              <a:rPr lang="en-US" dirty="0" smtClean="0"/>
              <a:t>Imperceptible</a:t>
            </a:r>
          </a:p>
        </p:txBody>
      </p:sp>
      <p:sp>
        <p:nvSpPr>
          <p:cNvPr id="28" name="TextBox 27"/>
          <p:cNvSpPr txBox="1"/>
          <p:nvPr/>
        </p:nvSpPr>
        <p:spPr>
          <a:xfrm>
            <a:off x="7164288" y="3212976"/>
            <a:ext cx="1891676" cy="646331"/>
          </a:xfrm>
          <a:prstGeom prst="rect">
            <a:avLst/>
          </a:prstGeom>
          <a:noFill/>
        </p:spPr>
        <p:txBody>
          <a:bodyPr wrap="none" rtlCol="0">
            <a:spAutoFit/>
          </a:bodyPr>
          <a:lstStyle/>
          <a:p>
            <a:r>
              <a:rPr lang="en-US" dirty="0" smtClean="0"/>
              <a:t>Perceptible,</a:t>
            </a:r>
          </a:p>
          <a:p>
            <a:r>
              <a:rPr lang="en-US" dirty="0" smtClean="0"/>
              <a:t>but not annoying </a:t>
            </a:r>
            <a:endParaRPr lang="en-US" dirty="0"/>
          </a:p>
        </p:txBody>
      </p:sp>
      <p:sp>
        <p:nvSpPr>
          <p:cNvPr id="29" name="TextBox 28"/>
          <p:cNvSpPr txBox="1"/>
          <p:nvPr/>
        </p:nvSpPr>
        <p:spPr>
          <a:xfrm>
            <a:off x="7164288" y="4509120"/>
            <a:ext cx="1160043" cy="369332"/>
          </a:xfrm>
          <a:prstGeom prst="rect">
            <a:avLst/>
          </a:prstGeom>
          <a:noFill/>
        </p:spPr>
        <p:txBody>
          <a:bodyPr wrap="none" rtlCol="0">
            <a:spAutoFit/>
          </a:bodyPr>
          <a:lstStyle/>
          <a:p>
            <a:r>
              <a:rPr lang="en-US" dirty="0" smtClean="0"/>
              <a:t>Annoying</a:t>
            </a:r>
            <a:endParaRPr lang="en-US" dirty="0"/>
          </a:p>
        </p:txBody>
      </p:sp>
      <p:sp>
        <p:nvSpPr>
          <p:cNvPr id="30" name="TextBox 29"/>
          <p:cNvSpPr txBox="1"/>
          <p:nvPr/>
        </p:nvSpPr>
        <p:spPr>
          <a:xfrm>
            <a:off x="7164288" y="3933056"/>
            <a:ext cx="1929885" cy="369332"/>
          </a:xfrm>
          <a:prstGeom prst="rect">
            <a:avLst/>
          </a:prstGeom>
          <a:noFill/>
        </p:spPr>
        <p:txBody>
          <a:bodyPr wrap="none" rtlCol="0">
            <a:spAutoFit/>
          </a:bodyPr>
          <a:lstStyle/>
          <a:p>
            <a:r>
              <a:rPr lang="en-US" dirty="0" smtClean="0"/>
              <a:t>Slightly annoying</a:t>
            </a:r>
            <a:endParaRPr lang="en-US" dirty="0"/>
          </a:p>
        </p:txBody>
      </p:sp>
      <p:sp>
        <p:nvSpPr>
          <p:cNvPr id="32" name="TextBox 31"/>
          <p:cNvSpPr txBox="1"/>
          <p:nvPr/>
        </p:nvSpPr>
        <p:spPr>
          <a:xfrm>
            <a:off x="7164288" y="5157192"/>
            <a:ext cx="1660481" cy="369332"/>
          </a:xfrm>
          <a:prstGeom prst="rect">
            <a:avLst/>
          </a:prstGeom>
          <a:noFill/>
        </p:spPr>
        <p:txBody>
          <a:bodyPr wrap="none" rtlCol="0">
            <a:spAutoFit/>
          </a:bodyPr>
          <a:lstStyle/>
          <a:p>
            <a:r>
              <a:rPr lang="en-US" dirty="0" smtClean="0"/>
              <a:t>Very annoying</a:t>
            </a:r>
            <a:endParaRPr lang="en-US" dirty="0"/>
          </a:p>
        </p:txBody>
      </p:sp>
    </p:spTree>
    <p:extLst>
      <p:ext uri="{BB962C8B-B14F-4D97-AF65-F5344CB8AC3E}">
        <p14:creationId xmlns:p14="http://schemas.microsoft.com/office/powerpoint/2010/main" val="2239347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dirty="0" smtClean="0"/>
              <a:t>Neuro-Physiological Approach</a:t>
            </a:r>
            <a:endParaRPr lang="de-DE" dirty="0"/>
          </a:p>
        </p:txBody>
      </p:sp>
      <p:sp>
        <p:nvSpPr>
          <p:cNvPr id="6" name="Datumsplatzhalter 5"/>
          <p:cNvSpPr>
            <a:spLocks noGrp="1"/>
          </p:cNvSpPr>
          <p:nvPr>
            <p:ph type="dt" sz="half" idx="12"/>
          </p:nvPr>
        </p:nvSpPr>
        <p:spPr/>
        <p:txBody>
          <a:bodyPr/>
          <a:lstStyle/>
          <a:p>
            <a:pPr>
              <a:defRPr/>
            </a:pPr>
            <a:fld id="{4D433C7D-9573-4166-A965-D986308EAD4F}" type="datetime1">
              <a:rPr lang="de-DE" smtClean="0"/>
              <a:pPr>
                <a:defRPr/>
              </a:pPr>
              <a:t>03/03/16</a:t>
            </a:fld>
            <a:endParaRPr lang="de-DE" dirty="0"/>
          </a:p>
        </p:txBody>
      </p:sp>
      <p:sp>
        <p:nvSpPr>
          <p:cNvPr id="7" name="Foliennummernplatzhalter 6"/>
          <p:cNvSpPr>
            <a:spLocks noGrp="1"/>
          </p:cNvSpPr>
          <p:nvPr>
            <p:ph type="sldNum" sz="quarter" idx="13"/>
          </p:nvPr>
        </p:nvSpPr>
        <p:spPr/>
        <p:txBody>
          <a:bodyPr/>
          <a:lstStyle/>
          <a:p>
            <a:pPr>
              <a:defRPr/>
            </a:pPr>
            <a:fld id="{F6F275CE-8328-4E40-82FC-A99F36E353AA}" type="slidenum">
              <a:rPr lang="de-DE" smtClean="0"/>
              <a:pPr>
                <a:defRPr/>
              </a:pPr>
              <a:t>4</a:t>
            </a:fld>
            <a:endParaRPr lang="de-DE" dirty="0"/>
          </a:p>
        </p:txBody>
      </p:sp>
      <p:sp>
        <p:nvSpPr>
          <p:cNvPr id="8" name="Fußzeilenplatzhalter 7"/>
          <p:cNvSpPr>
            <a:spLocks noGrp="1"/>
          </p:cNvSpPr>
          <p:nvPr>
            <p:ph type="ftr" sz="quarter" idx="14"/>
          </p:nvPr>
        </p:nvSpPr>
        <p:spPr/>
        <p:txBody>
          <a:bodyPr/>
          <a:lstStyle/>
          <a:p>
            <a:pPr>
              <a:defRPr/>
            </a:pPr>
            <a:r>
              <a:rPr lang="de-DE" dirty="0" smtClean="0"/>
              <a:t>Sebastian Bosse</a:t>
            </a:r>
            <a:endParaRPr lang="de-DE" dirty="0"/>
          </a:p>
        </p:txBody>
      </p:sp>
      <p:sp>
        <p:nvSpPr>
          <p:cNvPr id="2" name="Picture Placeholder 1"/>
          <p:cNvSpPr>
            <a:spLocks noGrp="1"/>
          </p:cNvSpPr>
          <p:nvPr>
            <p:ph type="pic" sz="quarter" idx="22"/>
          </p:nvPr>
        </p:nvSpPr>
        <p:spPr/>
      </p:sp>
      <p:pic>
        <p:nvPicPr>
          <p:cNvPr id="5" name="Picture 4" descr="iqaWithEe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124744"/>
            <a:ext cx="6732000" cy="4825874"/>
          </a:xfrm>
          <a:prstGeom prst="rect">
            <a:avLst/>
          </a:prstGeom>
        </p:spPr>
      </p:pic>
      <p:sp>
        <p:nvSpPr>
          <p:cNvPr id="11" name="TextBox 10"/>
          <p:cNvSpPr txBox="1"/>
          <p:nvPr/>
        </p:nvSpPr>
        <p:spPr>
          <a:xfrm>
            <a:off x="7164288" y="2852936"/>
            <a:ext cx="1570337" cy="369332"/>
          </a:xfrm>
          <a:prstGeom prst="rect">
            <a:avLst/>
          </a:prstGeom>
          <a:noFill/>
        </p:spPr>
        <p:txBody>
          <a:bodyPr wrap="none" rtlCol="0">
            <a:spAutoFit/>
          </a:bodyPr>
          <a:lstStyle/>
          <a:p>
            <a:r>
              <a:rPr lang="en-US" dirty="0" smtClean="0"/>
              <a:t>Imperceptible</a:t>
            </a:r>
          </a:p>
        </p:txBody>
      </p:sp>
      <p:sp>
        <p:nvSpPr>
          <p:cNvPr id="12" name="TextBox 11"/>
          <p:cNvSpPr txBox="1"/>
          <p:nvPr/>
        </p:nvSpPr>
        <p:spPr>
          <a:xfrm>
            <a:off x="7164288" y="3212976"/>
            <a:ext cx="1891676" cy="646331"/>
          </a:xfrm>
          <a:prstGeom prst="rect">
            <a:avLst/>
          </a:prstGeom>
          <a:noFill/>
        </p:spPr>
        <p:txBody>
          <a:bodyPr wrap="none" rtlCol="0">
            <a:spAutoFit/>
          </a:bodyPr>
          <a:lstStyle/>
          <a:p>
            <a:r>
              <a:rPr lang="en-US" dirty="0" smtClean="0"/>
              <a:t>Perceptible,</a:t>
            </a:r>
          </a:p>
          <a:p>
            <a:r>
              <a:rPr lang="en-US" dirty="0" smtClean="0"/>
              <a:t>but not annoying </a:t>
            </a:r>
            <a:endParaRPr lang="en-US" dirty="0"/>
          </a:p>
        </p:txBody>
      </p:sp>
      <p:sp>
        <p:nvSpPr>
          <p:cNvPr id="13" name="TextBox 12"/>
          <p:cNvSpPr txBox="1"/>
          <p:nvPr/>
        </p:nvSpPr>
        <p:spPr>
          <a:xfrm>
            <a:off x="7164288" y="4509120"/>
            <a:ext cx="1160043" cy="369332"/>
          </a:xfrm>
          <a:prstGeom prst="rect">
            <a:avLst/>
          </a:prstGeom>
          <a:noFill/>
        </p:spPr>
        <p:txBody>
          <a:bodyPr wrap="none" rtlCol="0">
            <a:spAutoFit/>
          </a:bodyPr>
          <a:lstStyle/>
          <a:p>
            <a:r>
              <a:rPr lang="en-US" dirty="0" smtClean="0"/>
              <a:t>Annoying</a:t>
            </a:r>
            <a:endParaRPr lang="en-US" dirty="0"/>
          </a:p>
        </p:txBody>
      </p:sp>
      <p:sp>
        <p:nvSpPr>
          <p:cNvPr id="14" name="TextBox 13"/>
          <p:cNvSpPr txBox="1"/>
          <p:nvPr/>
        </p:nvSpPr>
        <p:spPr>
          <a:xfrm>
            <a:off x="7164288" y="3933056"/>
            <a:ext cx="1929885" cy="369332"/>
          </a:xfrm>
          <a:prstGeom prst="rect">
            <a:avLst/>
          </a:prstGeom>
          <a:noFill/>
        </p:spPr>
        <p:txBody>
          <a:bodyPr wrap="none" rtlCol="0">
            <a:spAutoFit/>
          </a:bodyPr>
          <a:lstStyle/>
          <a:p>
            <a:r>
              <a:rPr lang="en-US" dirty="0" smtClean="0"/>
              <a:t>Slightly annoying</a:t>
            </a:r>
            <a:endParaRPr lang="en-US" dirty="0"/>
          </a:p>
        </p:txBody>
      </p:sp>
      <p:sp>
        <p:nvSpPr>
          <p:cNvPr id="15" name="TextBox 14"/>
          <p:cNvSpPr txBox="1"/>
          <p:nvPr/>
        </p:nvSpPr>
        <p:spPr>
          <a:xfrm>
            <a:off x="7164288" y="5157192"/>
            <a:ext cx="1660481" cy="369332"/>
          </a:xfrm>
          <a:prstGeom prst="rect">
            <a:avLst/>
          </a:prstGeom>
          <a:noFill/>
        </p:spPr>
        <p:txBody>
          <a:bodyPr wrap="none" rtlCol="0">
            <a:spAutoFit/>
          </a:bodyPr>
          <a:lstStyle/>
          <a:p>
            <a:r>
              <a:rPr lang="en-US" dirty="0" smtClean="0"/>
              <a:t>Very annoying</a:t>
            </a:r>
            <a:endParaRPr lang="en-US" dirty="0"/>
          </a:p>
        </p:txBody>
      </p:sp>
    </p:spTree>
    <p:extLst>
      <p:ext uri="{BB962C8B-B14F-4D97-AF65-F5344CB8AC3E}">
        <p14:creationId xmlns:p14="http://schemas.microsoft.com/office/powerpoint/2010/main" val="32562548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p:cNvSpPr>
            <a:spLocks noGrp="1"/>
          </p:cNvSpPr>
          <p:nvPr>
            <p:ph sz="quarter" idx="10"/>
          </p:nvPr>
        </p:nvSpPr>
        <p:spPr>
          <a:xfrm>
            <a:off x="468312" y="1412875"/>
            <a:ext cx="8424167" cy="4516455"/>
          </a:xfrm>
        </p:spPr>
        <p:txBody>
          <a:bodyPr/>
          <a:lstStyle/>
          <a:p>
            <a:endParaRPr lang="de-DE" dirty="0"/>
          </a:p>
        </p:txBody>
      </p:sp>
      <p:sp>
        <p:nvSpPr>
          <p:cNvPr id="10" name="Titel 9"/>
          <p:cNvSpPr>
            <a:spLocks noGrp="1"/>
          </p:cNvSpPr>
          <p:nvPr>
            <p:ph type="title"/>
          </p:nvPr>
        </p:nvSpPr>
        <p:spPr/>
        <p:txBody>
          <a:bodyPr/>
          <a:lstStyle/>
          <a:p>
            <a:r>
              <a:rPr lang="de-DE" dirty="0" err="1" smtClean="0"/>
              <a:t>Used</a:t>
            </a:r>
            <a:r>
              <a:rPr lang="de-DE" dirty="0" smtClean="0"/>
              <a:t> </a:t>
            </a:r>
            <a:r>
              <a:rPr lang="de-DE" dirty="0" err="1" smtClean="0"/>
              <a:t>Textures</a:t>
            </a:r>
            <a:endParaRPr lang="de-DE" dirty="0"/>
          </a:p>
        </p:txBody>
      </p:sp>
      <p:sp>
        <p:nvSpPr>
          <p:cNvPr id="6" name="Datumsplatzhalter 5"/>
          <p:cNvSpPr>
            <a:spLocks noGrp="1"/>
          </p:cNvSpPr>
          <p:nvPr>
            <p:ph type="dt" sz="half" idx="11"/>
          </p:nvPr>
        </p:nvSpPr>
        <p:spPr/>
        <p:txBody>
          <a:bodyPr/>
          <a:lstStyle/>
          <a:p>
            <a:pPr>
              <a:defRPr/>
            </a:pPr>
            <a:fld id="{4D433C7D-9573-4166-A965-D986308EAD4F}" type="datetime1">
              <a:rPr lang="de-DE" smtClean="0"/>
              <a:pPr>
                <a:defRPr/>
              </a:pPr>
              <a:t>03/03/16</a:t>
            </a:fld>
            <a:endParaRPr lang="de-DE" dirty="0"/>
          </a:p>
        </p:txBody>
      </p:sp>
      <p:sp>
        <p:nvSpPr>
          <p:cNvPr id="7" name="Foliennummernplatzhalter 6"/>
          <p:cNvSpPr>
            <a:spLocks noGrp="1"/>
          </p:cNvSpPr>
          <p:nvPr>
            <p:ph type="sldNum" sz="quarter" idx="12"/>
          </p:nvPr>
        </p:nvSpPr>
        <p:spPr/>
        <p:txBody>
          <a:bodyPr/>
          <a:lstStyle/>
          <a:p>
            <a:pPr>
              <a:defRPr/>
            </a:pPr>
            <a:fld id="{F6F275CE-8328-4E40-82FC-A99F36E353AA}" type="slidenum">
              <a:rPr lang="de-DE" smtClean="0"/>
              <a:pPr>
                <a:defRPr/>
              </a:pPr>
              <a:t>5</a:t>
            </a:fld>
            <a:endParaRPr lang="de-DE" dirty="0"/>
          </a:p>
        </p:txBody>
      </p:sp>
      <p:sp>
        <p:nvSpPr>
          <p:cNvPr id="8" name="Fußzeilenplatzhalter 7"/>
          <p:cNvSpPr>
            <a:spLocks noGrp="1"/>
          </p:cNvSpPr>
          <p:nvPr>
            <p:ph type="ftr" sz="quarter" idx="13"/>
          </p:nvPr>
        </p:nvSpPr>
        <p:spPr/>
        <p:txBody>
          <a:bodyPr/>
          <a:lstStyle/>
          <a:p>
            <a:pPr>
              <a:defRPr/>
            </a:pPr>
            <a:r>
              <a:rPr lang="de-DE" dirty="0" smtClean="0"/>
              <a:t>Sebastian Bosse</a:t>
            </a:r>
            <a:endParaRPr lang="de-DE" dirty="0"/>
          </a:p>
        </p:txBody>
      </p:sp>
      <p:pic>
        <p:nvPicPr>
          <p:cNvPr id="5" name="Picture 4" descr="gray_rubber001-inca-300dpi-00_lumAdjust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412776"/>
            <a:ext cx="2160240" cy="2160240"/>
          </a:xfrm>
          <a:prstGeom prst="rect">
            <a:avLst/>
          </a:prstGeom>
        </p:spPr>
      </p:pic>
      <p:pic>
        <p:nvPicPr>
          <p:cNvPr id="12" name="Picture 11" descr="oatmeal1-a_lumAdjust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0012" y="1412776"/>
            <a:ext cx="2160000" cy="2160000"/>
          </a:xfrm>
          <a:prstGeom prst="rect">
            <a:avLst/>
          </a:prstGeom>
        </p:spPr>
      </p:pic>
      <p:pic>
        <p:nvPicPr>
          <p:cNvPr id="13" name="Picture 12" descr="gray_flakes001-inca-120dpi-00_lumAdjuste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2240" y="1412776"/>
            <a:ext cx="2160000" cy="2160000"/>
          </a:xfrm>
          <a:prstGeom prst="rect">
            <a:avLst/>
          </a:prstGeom>
        </p:spPr>
      </p:pic>
      <p:pic>
        <p:nvPicPr>
          <p:cNvPr id="14" name="Picture 13" descr="blanket1-a_lumAdjuste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544" y="3811744"/>
            <a:ext cx="2137296" cy="2137296"/>
          </a:xfrm>
          <a:prstGeom prst="rect">
            <a:avLst/>
          </a:prstGeom>
        </p:spPr>
      </p:pic>
      <p:pic>
        <p:nvPicPr>
          <p:cNvPr id="15" name="Picture 14" descr="stone1-a_lumAdjuste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88540" y="3789040"/>
            <a:ext cx="2160000" cy="2160000"/>
          </a:xfrm>
          <a:prstGeom prst="rect">
            <a:avLst/>
          </a:prstGeom>
        </p:spPr>
      </p:pic>
      <p:pic>
        <p:nvPicPr>
          <p:cNvPr id="16" name="Picture 15" descr="scarf1-a_lumAdjusted.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32240" y="3807419"/>
            <a:ext cx="2141621" cy="2141621"/>
          </a:xfrm>
          <a:prstGeom prst="rect">
            <a:avLst/>
          </a:prstGeom>
        </p:spPr>
      </p:pic>
    </p:spTree>
    <p:extLst>
      <p:ext uri="{BB962C8B-B14F-4D97-AF65-F5344CB8AC3E}">
        <p14:creationId xmlns:p14="http://schemas.microsoft.com/office/powerpoint/2010/main" val="27245931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p:cNvSpPr>
            <a:spLocks noGrp="1"/>
          </p:cNvSpPr>
          <p:nvPr>
            <p:ph sz="quarter" idx="10"/>
          </p:nvPr>
        </p:nvSpPr>
        <p:spPr/>
        <p:txBody>
          <a:bodyPr/>
          <a:lstStyle/>
          <a:p>
            <a:endParaRPr lang="de-DE" dirty="0"/>
          </a:p>
        </p:txBody>
      </p:sp>
      <p:sp>
        <p:nvSpPr>
          <p:cNvPr id="10" name="Titel 9"/>
          <p:cNvSpPr>
            <a:spLocks noGrp="1"/>
          </p:cNvSpPr>
          <p:nvPr>
            <p:ph type="title"/>
          </p:nvPr>
        </p:nvSpPr>
        <p:spPr/>
        <p:txBody>
          <a:bodyPr/>
          <a:lstStyle/>
          <a:p>
            <a:r>
              <a:rPr lang="de-DE" dirty="0" err="1" smtClean="0"/>
              <a:t>Example</a:t>
            </a:r>
            <a:r>
              <a:rPr lang="de-DE" dirty="0" smtClean="0"/>
              <a:t> </a:t>
            </a:r>
            <a:r>
              <a:rPr lang="de-DE" dirty="0" err="1" smtClean="0"/>
              <a:t>of</a:t>
            </a:r>
            <a:r>
              <a:rPr lang="de-DE" dirty="0" smtClean="0"/>
              <a:t> </a:t>
            </a:r>
            <a:r>
              <a:rPr lang="de-DE" dirty="0" err="1" smtClean="0"/>
              <a:t>Distorted</a:t>
            </a:r>
            <a:r>
              <a:rPr lang="de-DE" dirty="0" smtClean="0"/>
              <a:t> </a:t>
            </a:r>
            <a:r>
              <a:rPr lang="de-DE" dirty="0" err="1" smtClean="0"/>
              <a:t>Texture</a:t>
            </a:r>
            <a:endParaRPr lang="de-DE" dirty="0"/>
          </a:p>
        </p:txBody>
      </p:sp>
      <p:sp>
        <p:nvSpPr>
          <p:cNvPr id="6" name="Datumsplatzhalter 5"/>
          <p:cNvSpPr>
            <a:spLocks noGrp="1"/>
          </p:cNvSpPr>
          <p:nvPr>
            <p:ph type="dt" sz="half" idx="11"/>
          </p:nvPr>
        </p:nvSpPr>
        <p:spPr/>
        <p:txBody>
          <a:bodyPr/>
          <a:lstStyle/>
          <a:p>
            <a:pPr>
              <a:defRPr/>
            </a:pPr>
            <a:fld id="{4D433C7D-9573-4166-A965-D986308EAD4F}" type="datetime1">
              <a:rPr lang="de-DE" smtClean="0"/>
              <a:pPr>
                <a:defRPr/>
              </a:pPr>
              <a:t>03/03/16</a:t>
            </a:fld>
            <a:endParaRPr lang="de-DE" dirty="0"/>
          </a:p>
        </p:txBody>
      </p:sp>
      <p:sp>
        <p:nvSpPr>
          <p:cNvPr id="7" name="Foliennummernplatzhalter 6"/>
          <p:cNvSpPr>
            <a:spLocks noGrp="1"/>
          </p:cNvSpPr>
          <p:nvPr>
            <p:ph type="sldNum" sz="quarter" idx="12"/>
          </p:nvPr>
        </p:nvSpPr>
        <p:spPr/>
        <p:txBody>
          <a:bodyPr/>
          <a:lstStyle/>
          <a:p>
            <a:pPr>
              <a:defRPr/>
            </a:pPr>
            <a:fld id="{F6F275CE-8328-4E40-82FC-A99F36E353AA}" type="slidenum">
              <a:rPr lang="de-DE" smtClean="0"/>
              <a:pPr>
                <a:defRPr/>
              </a:pPr>
              <a:t>6</a:t>
            </a:fld>
            <a:endParaRPr lang="de-DE" dirty="0"/>
          </a:p>
        </p:txBody>
      </p:sp>
      <p:sp>
        <p:nvSpPr>
          <p:cNvPr id="8" name="Fußzeilenplatzhalter 7"/>
          <p:cNvSpPr>
            <a:spLocks noGrp="1"/>
          </p:cNvSpPr>
          <p:nvPr>
            <p:ph type="ftr" sz="quarter" idx="13"/>
          </p:nvPr>
        </p:nvSpPr>
        <p:spPr/>
        <p:txBody>
          <a:bodyPr/>
          <a:lstStyle/>
          <a:p>
            <a:pPr>
              <a:defRPr/>
            </a:pPr>
            <a:r>
              <a:rPr lang="de-DE" dirty="0" smtClean="0"/>
              <a:t>Sebastian Bosse</a:t>
            </a:r>
            <a:endParaRPr lang="de-DE" dirty="0"/>
          </a:p>
        </p:txBody>
      </p:sp>
      <p:pic>
        <p:nvPicPr>
          <p:cNvPr id="3" name="Picture 2" descr="oatmeal1-a_lumAdjust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420888"/>
            <a:ext cx="2160000" cy="2160000"/>
          </a:xfrm>
          <a:prstGeom prst="rect">
            <a:avLst/>
          </a:prstGeom>
        </p:spPr>
      </p:pic>
      <p:pic>
        <p:nvPicPr>
          <p:cNvPr id="4" name="Picture 3" descr="qp_38_oatmeal1-a_lumAdjust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5876" y="2420888"/>
            <a:ext cx="2160000" cy="2160000"/>
          </a:xfrm>
          <a:prstGeom prst="rect">
            <a:avLst/>
          </a:prstGeom>
        </p:spPr>
      </p:pic>
      <p:pic>
        <p:nvPicPr>
          <p:cNvPr id="5" name="Picture 4" descr="qp_51_oatmeal1-a_lumAdjuste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4208" y="2420888"/>
            <a:ext cx="2160000" cy="2160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p:cNvSpPr>
            <a:spLocks noGrp="1"/>
          </p:cNvSpPr>
          <p:nvPr>
            <p:ph sz="quarter" idx="11"/>
          </p:nvPr>
        </p:nvSpPr>
        <p:spPr/>
        <p:txBody>
          <a:bodyPr/>
          <a:lstStyle/>
          <a:p>
            <a:endParaRPr lang="de-DE" smtClean="0"/>
          </a:p>
        </p:txBody>
      </p:sp>
      <p:sp>
        <p:nvSpPr>
          <p:cNvPr id="9" name="Titel 8"/>
          <p:cNvSpPr>
            <a:spLocks noGrp="1"/>
          </p:cNvSpPr>
          <p:nvPr>
            <p:ph type="title"/>
          </p:nvPr>
        </p:nvSpPr>
        <p:spPr/>
        <p:txBody>
          <a:bodyPr/>
          <a:lstStyle/>
          <a:p>
            <a:r>
              <a:rPr lang="de-DE" dirty="0" err="1" smtClean="0"/>
              <a:t>Behavioral</a:t>
            </a:r>
            <a:r>
              <a:rPr lang="de-DE" dirty="0" smtClean="0"/>
              <a:t> </a:t>
            </a:r>
            <a:r>
              <a:rPr lang="de-DE" dirty="0" err="1" smtClean="0"/>
              <a:t>Results</a:t>
            </a:r>
            <a:endParaRPr lang="de-DE" dirty="0"/>
          </a:p>
        </p:txBody>
      </p:sp>
      <p:sp>
        <p:nvSpPr>
          <p:cNvPr id="4" name="Datumsplatzhalter 3"/>
          <p:cNvSpPr>
            <a:spLocks noGrp="1"/>
          </p:cNvSpPr>
          <p:nvPr>
            <p:ph type="dt" sz="half" idx="12"/>
          </p:nvPr>
        </p:nvSpPr>
        <p:spPr/>
        <p:txBody>
          <a:bodyPr/>
          <a:lstStyle/>
          <a:p>
            <a:pPr>
              <a:defRPr/>
            </a:pPr>
            <a:fld id="{957539B2-29EE-4F68-8601-AFC9593C0E5C}" type="datetime1">
              <a:rPr lang="de-DE" smtClean="0"/>
              <a:pPr>
                <a:defRPr/>
              </a:pPr>
              <a:t>03/03/16</a:t>
            </a:fld>
            <a:endParaRPr lang="de-DE" dirty="0"/>
          </a:p>
        </p:txBody>
      </p:sp>
      <p:sp>
        <p:nvSpPr>
          <p:cNvPr id="5" name="Foliennummernplatzhalter 4"/>
          <p:cNvSpPr>
            <a:spLocks noGrp="1"/>
          </p:cNvSpPr>
          <p:nvPr>
            <p:ph type="sldNum" sz="quarter" idx="13"/>
          </p:nvPr>
        </p:nvSpPr>
        <p:spPr/>
        <p:txBody>
          <a:bodyPr/>
          <a:lstStyle/>
          <a:p>
            <a:pPr>
              <a:defRPr/>
            </a:pPr>
            <a:fld id="{6F0DDCAF-BA3F-4C3E-A131-697AA17CD9FC}" type="slidenum">
              <a:rPr lang="de-DE" smtClean="0"/>
              <a:pPr>
                <a:defRPr/>
              </a:pPr>
              <a:t>7</a:t>
            </a:fld>
            <a:endParaRPr lang="de-DE" dirty="0"/>
          </a:p>
        </p:txBody>
      </p:sp>
      <p:sp>
        <p:nvSpPr>
          <p:cNvPr id="6" name="Fußzeilenplatzhalter 5"/>
          <p:cNvSpPr>
            <a:spLocks noGrp="1"/>
          </p:cNvSpPr>
          <p:nvPr>
            <p:ph type="ftr" sz="quarter" idx="14"/>
          </p:nvPr>
        </p:nvSpPr>
        <p:spPr/>
        <p:txBody>
          <a:bodyPr/>
          <a:lstStyle/>
          <a:p>
            <a:pPr>
              <a:defRPr/>
            </a:pPr>
            <a:r>
              <a:rPr lang="de-DE" dirty="0"/>
              <a:t>Sebastian </a:t>
            </a:r>
            <a:r>
              <a:rPr lang="de-DE" dirty="0" smtClean="0"/>
              <a:t>Bosse</a:t>
            </a:r>
            <a:endParaRPr lang="de-DE" dirty="0"/>
          </a:p>
        </p:txBody>
      </p:sp>
      <p:sp>
        <p:nvSpPr>
          <p:cNvPr id="3" name="Content Placeholder 2"/>
          <p:cNvSpPr>
            <a:spLocks noGrp="1"/>
          </p:cNvSpPr>
          <p:nvPr>
            <p:ph sz="quarter" idx="10"/>
          </p:nvPr>
        </p:nvSpPr>
        <p:spPr/>
        <p:txBody>
          <a:bodyPr/>
          <a:lstStyle/>
          <a:p>
            <a:endParaRPr lang="en-US" dirty="0"/>
          </a:p>
        </p:txBody>
      </p:sp>
      <p:pic>
        <p:nvPicPr>
          <p:cNvPr id="14" name="Picture 13" descr="spectrum_texture_6_dist_7.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980728"/>
            <a:ext cx="6876256" cy="498263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endParaRPr lang="en-US" dirty="0"/>
          </a:p>
        </p:txBody>
      </p:sp>
      <p:sp>
        <p:nvSpPr>
          <p:cNvPr id="3" name="Content Placeholder 2"/>
          <p:cNvSpPr>
            <a:spLocks noGrp="1"/>
          </p:cNvSpPr>
          <p:nvPr>
            <p:ph sz="quarter" idx="11"/>
          </p:nvPr>
        </p:nvSpPr>
        <p:spPr/>
        <p:txBody>
          <a:bodyPr/>
          <a:lstStyle/>
          <a:p>
            <a:endParaRPr lang="en-US" dirty="0"/>
          </a:p>
        </p:txBody>
      </p:sp>
      <p:sp>
        <p:nvSpPr>
          <p:cNvPr id="4" name="Title 3"/>
          <p:cNvSpPr>
            <a:spLocks noGrp="1"/>
          </p:cNvSpPr>
          <p:nvPr>
            <p:ph type="title"/>
          </p:nvPr>
        </p:nvSpPr>
        <p:spPr/>
        <p:txBody>
          <a:bodyPr/>
          <a:lstStyle/>
          <a:p>
            <a:r>
              <a:rPr lang="en-US" dirty="0" smtClean="0"/>
              <a:t>EEG-Setup</a:t>
            </a:r>
            <a:endParaRPr lang="en-US" dirty="0"/>
          </a:p>
        </p:txBody>
      </p:sp>
      <p:sp>
        <p:nvSpPr>
          <p:cNvPr id="5" name="Date Placeholder 4"/>
          <p:cNvSpPr>
            <a:spLocks noGrp="1"/>
          </p:cNvSpPr>
          <p:nvPr>
            <p:ph type="dt" sz="half" idx="12"/>
          </p:nvPr>
        </p:nvSpPr>
        <p:spPr/>
        <p:txBody>
          <a:bodyPr/>
          <a:lstStyle/>
          <a:p>
            <a:pPr>
              <a:defRPr/>
            </a:pPr>
            <a:fld id="{DBEFCC1C-7240-4716-AA9A-843265258B7F}" type="datetime1">
              <a:rPr lang="de-DE" smtClean="0"/>
              <a:pPr>
                <a:defRPr/>
              </a:pPr>
              <a:t>03/03/16</a:t>
            </a:fld>
            <a:endParaRPr lang="de-DE" dirty="0"/>
          </a:p>
        </p:txBody>
      </p:sp>
      <p:sp>
        <p:nvSpPr>
          <p:cNvPr id="6" name="Slide Number Placeholder 5"/>
          <p:cNvSpPr>
            <a:spLocks noGrp="1"/>
          </p:cNvSpPr>
          <p:nvPr>
            <p:ph type="sldNum" sz="quarter" idx="13"/>
          </p:nvPr>
        </p:nvSpPr>
        <p:spPr/>
        <p:txBody>
          <a:bodyPr/>
          <a:lstStyle/>
          <a:p>
            <a:pPr>
              <a:defRPr/>
            </a:pPr>
            <a:fld id="{655C93B3-C568-4607-A37A-151200A9E531}" type="slidenum">
              <a:rPr lang="de-DE" smtClean="0"/>
              <a:pPr>
                <a:defRPr/>
              </a:pPr>
              <a:t>8</a:t>
            </a:fld>
            <a:endParaRPr lang="de-DE" dirty="0"/>
          </a:p>
        </p:txBody>
      </p:sp>
      <p:sp>
        <p:nvSpPr>
          <p:cNvPr id="7" name="Footer Placeholder 6"/>
          <p:cNvSpPr>
            <a:spLocks noGrp="1"/>
          </p:cNvSpPr>
          <p:nvPr>
            <p:ph type="ftr" sz="quarter" idx="14"/>
          </p:nvPr>
        </p:nvSpPr>
        <p:spPr/>
        <p:txBody>
          <a:bodyPr/>
          <a:lstStyle/>
          <a:p>
            <a:pPr>
              <a:defRPr/>
            </a:pPr>
            <a:r>
              <a:rPr lang="de-DE" dirty="0"/>
              <a:t>Sebastian </a:t>
            </a:r>
            <a:r>
              <a:rPr lang="de-DE" dirty="0" smtClean="0"/>
              <a:t>Bosse</a:t>
            </a:r>
            <a:endParaRPr lang="de-DE" dirty="0"/>
          </a:p>
        </p:txBody>
      </p:sp>
      <p:pic>
        <p:nvPicPr>
          <p:cNvPr id="8" name="Picture 7" descr="photoEegSetu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1268760"/>
            <a:ext cx="5557034" cy="4602036"/>
          </a:xfrm>
          <a:prstGeom prst="rect">
            <a:avLst/>
          </a:prstGeom>
        </p:spPr>
      </p:pic>
    </p:spTree>
    <p:extLst>
      <p:ext uri="{BB962C8B-B14F-4D97-AF65-F5344CB8AC3E}">
        <p14:creationId xmlns:p14="http://schemas.microsoft.com/office/powerpoint/2010/main" val="35673255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8313" y="1412875"/>
            <a:ext cx="4463727" cy="4516455"/>
          </a:xfrm>
        </p:spPr>
        <p:txBody>
          <a:bodyPr/>
          <a:lstStyle/>
          <a:p>
            <a:pPr marL="342900" indent="-342900">
              <a:buFont typeface="Arial"/>
              <a:buChar char="•"/>
            </a:pPr>
            <a:r>
              <a:rPr lang="en-US" dirty="0">
                <a:solidFill>
                  <a:srgbClr val="FF0000"/>
                </a:solidFill>
              </a:rPr>
              <a:t>Evoked Potentials</a:t>
            </a:r>
            <a:r>
              <a:rPr lang="en-US" dirty="0"/>
              <a:t>: stereotypic changes of electrical activity  evoked by sensory stimuli</a:t>
            </a:r>
          </a:p>
          <a:p>
            <a:pPr marL="0" indent="0"/>
            <a:r>
              <a:rPr lang="en-US" dirty="0"/>
              <a:t>	</a:t>
            </a:r>
          </a:p>
        </p:txBody>
      </p:sp>
      <p:sp>
        <p:nvSpPr>
          <p:cNvPr id="4" name="Title 3"/>
          <p:cNvSpPr>
            <a:spLocks noGrp="1"/>
          </p:cNvSpPr>
          <p:nvPr>
            <p:ph type="title"/>
          </p:nvPr>
        </p:nvSpPr>
        <p:spPr/>
        <p:txBody>
          <a:bodyPr/>
          <a:lstStyle/>
          <a:p>
            <a:r>
              <a:rPr lang="en-US" dirty="0" smtClean="0"/>
              <a:t>Steady-State Visually Evoked Potentials</a:t>
            </a:r>
            <a:endParaRPr lang="en-US" dirty="0"/>
          </a:p>
        </p:txBody>
      </p:sp>
      <p:sp>
        <p:nvSpPr>
          <p:cNvPr id="5" name="Date Placeholder 4"/>
          <p:cNvSpPr>
            <a:spLocks noGrp="1"/>
          </p:cNvSpPr>
          <p:nvPr>
            <p:ph type="dt" sz="half" idx="12"/>
          </p:nvPr>
        </p:nvSpPr>
        <p:spPr/>
        <p:txBody>
          <a:bodyPr/>
          <a:lstStyle/>
          <a:p>
            <a:pPr>
              <a:defRPr/>
            </a:pPr>
            <a:fld id="{DBEFCC1C-7240-4716-AA9A-843265258B7F}" type="datetime1">
              <a:rPr lang="de-DE" smtClean="0"/>
              <a:pPr>
                <a:defRPr/>
              </a:pPr>
              <a:t>03/03/16</a:t>
            </a:fld>
            <a:endParaRPr lang="de-DE" dirty="0"/>
          </a:p>
        </p:txBody>
      </p:sp>
      <p:sp>
        <p:nvSpPr>
          <p:cNvPr id="6" name="Slide Number Placeholder 5"/>
          <p:cNvSpPr>
            <a:spLocks noGrp="1"/>
          </p:cNvSpPr>
          <p:nvPr>
            <p:ph type="sldNum" sz="quarter" idx="13"/>
          </p:nvPr>
        </p:nvSpPr>
        <p:spPr/>
        <p:txBody>
          <a:bodyPr/>
          <a:lstStyle/>
          <a:p>
            <a:pPr>
              <a:defRPr/>
            </a:pPr>
            <a:fld id="{655C93B3-C568-4607-A37A-151200A9E531}" type="slidenum">
              <a:rPr lang="de-DE" smtClean="0"/>
              <a:pPr>
                <a:defRPr/>
              </a:pPr>
              <a:t>9</a:t>
            </a:fld>
            <a:endParaRPr lang="de-DE" dirty="0"/>
          </a:p>
        </p:txBody>
      </p:sp>
      <p:sp>
        <p:nvSpPr>
          <p:cNvPr id="7" name="Footer Placeholder 6"/>
          <p:cNvSpPr>
            <a:spLocks noGrp="1"/>
          </p:cNvSpPr>
          <p:nvPr>
            <p:ph type="ftr" sz="quarter" idx="14"/>
          </p:nvPr>
        </p:nvSpPr>
        <p:spPr/>
        <p:txBody>
          <a:bodyPr/>
          <a:lstStyle/>
          <a:p>
            <a:pPr>
              <a:defRPr/>
            </a:pPr>
            <a:r>
              <a:rPr lang="de-DE" dirty="0"/>
              <a:t>Sebastian </a:t>
            </a:r>
            <a:r>
              <a:rPr lang="de-DE" dirty="0" smtClean="0"/>
              <a:t>Bosse</a:t>
            </a:r>
            <a:endParaRPr lang="de-DE" dirty="0"/>
          </a:p>
        </p:txBody>
      </p:sp>
      <p:sp>
        <p:nvSpPr>
          <p:cNvPr id="10" name="Content Placeholder 9"/>
          <p:cNvSpPr>
            <a:spLocks noGrp="1"/>
          </p:cNvSpPr>
          <p:nvPr>
            <p:ph sz="quarter" idx="11"/>
          </p:nvPr>
        </p:nvSpPr>
        <p:spPr/>
        <p:txBody>
          <a:bodyPr/>
          <a:lstStyle/>
          <a:p>
            <a:endParaRPr lang="en-US"/>
          </a:p>
        </p:txBody>
      </p:sp>
      <p:pic>
        <p:nvPicPr>
          <p:cNvPr id="11" name="Picture 10" descr="montag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1412776"/>
            <a:ext cx="3790091" cy="4141192"/>
          </a:xfrm>
          <a:prstGeom prst="rect">
            <a:avLst/>
          </a:prstGeom>
        </p:spPr>
      </p:pic>
    </p:spTree>
    <p:extLst>
      <p:ext uri="{BB962C8B-B14F-4D97-AF65-F5344CB8AC3E}">
        <p14:creationId xmlns:p14="http://schemas.microsoft.com/office/powerpoint/2010/main" val="413898525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lle Vorlagen Fraunhofer HHI_united_2007">
  <a:themeElements>
    <a:clrScheme name="Fraunhofer HHI Farbschema">
      <a:dk1>
        <a:sysClr val="windowText" lastClr="000000"/>
      </a:dk1>
      <a:lt1>
        <a:sysClr val="window" lastClr="FFFFFF"/>
      </a:lt1>
      <a:dk2>
        <a:srgbClr val="323232"/>
      </a:dk2>
      <a:lt2>
        <a:srgbClr val="E3DED1"/>
      </a:lt2>
      <a:accent1>
        <a:srgbClr val="808284"/>
      </a:accent1>
      <a:accent2>
        <a:srgbClr val="009879"/>
      </a:accent2>
      <a:accent3>
        <a:srgbClr val="D8400A"/>
      </a:accent3>
      <a:accent4>
        <a:srgbClr val="FFFF00"/>
      </a:accent4>
      <a:accent5>
        <a:srgbClr val="604878"/>
      </a:accent5>
      <a:accent6>
        <a:srgbClr val="00B0F0"/>
      </a:accent6>
      <a:hlink>
        <a:srgbClr val="808285"/>
      </a:hlink>
      <a:folHlink>
        <a:srgbClr val="FFC000"/>
      </a:folHlink>
    </a:clrScheme>
    <a:fontScheme name="4_HHI Master">
      <a:majorFont>
        <a:latin typeface="FrutigerBQ"/>
        <a:ea typeface="Tahoma"/>
        <a:cs typeface="Tahoma"/>
      </a:majorFont>
      <a:minorFont>
        <a:latin typeface="Arial"/>
        <a:ea typeface="Tahoma"/>
        <a:cs typeface="Tahom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0.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HHI Master">
  <a:themeElements>
    <a:clrScheme name="HHI - Wireless Communication and Networks">
      <a:dk1>
        <a:sysClr val="windowText" lastClr="000000"/>
      </a:dk1>
      <a:lt1>
        <a:sysClr val="window" lastClr="FFFFFF"/>
      </a:lt1>
      <a:dk2>
        <a:srgbClr val="323232"/>
      </a:dk2>
      <a:lt2>
        <a:srgbClr val="E3DED1"/>
      </a:lt2>
      <a:accent1>
        <a:srgbClr val="F21515"/>
      </a:accent1>
      <a:accent2>
        <a:srgbClr val="00BCE1"/>
      </a:accent2>
      <a:accent3>
        <a:srgbClr val="808285"/>
      </a:accent3>
      <a:accent4>
        <a:srgbClr val="FFFF00"/>
      </a:accent4>
      <a:accent5>
        <a:srgbClr val="604878"/>
      </a:accent5>
      <a:accent6>
        <a:srgbClr val="00B0F0"/>
      </a:accent6>
      <a:hlink>
        <a:srgbClr val="808285"/>
      </a:hlink>
      <a:folHlink>
        <a:srgbClr val="FFC000"/>
      </a:folHlink>
    </a:clrScheme>
    <a:fontScheme name="4_HHI Master">
      <a:majorFont>
        <a:latin typeface="FrutigerBQ"/>
        <a:ea typeface="Tahoma"/>
        <a:cs typeface="Tahoma"/>
      </a:majorFont>
      <a:minorFont>
        <a:latin typeface="Arial"/>
        <a:ea typeface="Tahoma"/>
        <a:cs typeface="Tahom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HHI Master">
  <a:themeElements>
    <a:clrScheme name="HHI - Fibre Optical Sensor Systems">
      <a:dk1>
        <a:sysClr val="windowText" lastClr="000000"/>
      </a:dk1>
      <a:lt1>
        <a:sysClr val="window" lastClr="FFFFFF"/>
      </a:lt1>
      <a:dk2>
        <a:srgbClr val="323232"/>
      </a:dk2>
      <a:lt2>
        <a:srgbClr val="E3DED1"/>
      </a:lt2>
      <a:accent1>
        <a:srgbClr val="0059BE"/>
      </a:accent1>
      <a:accent2>
        <a:srgbClr val="C2D50B"/>
      </a:accent2>
      <a:accent3>
        <a:srgbClr val="808285"/>
      </a:accent3>
      <a:accent4>
        <a:srgbClr val="FFFF00"/>
      </a:accent4>
      <a:accent5>
        <a:srgbClr val="604878"/>
      </a:accent5>
      <a:accent6>
        <a:srgbClr val="00B0F0"/>
      </a:accent6>
      <a:hlink>
        <a:srgbClr val="808285"/>
      </a:hlink>
      <a:folHlink>
        <a:srgbClr val="FFC000"/>
      </a:folHlink>
    </a:clrScheme>
    <a:fontScheme name="4_HHI Master">
      <a:majorFont>
        <a:latin typeface="FrutigerBQ"/>
        <a:ea typeface="Tahoma"/>
        <a:cs typeface="Tahoma"/>
      </a:majorFont>
      <a:minorFont>
        <a:latin typeface="Arial"/>
        <a:ea typeface="Tahoma"/>
        <a:cs typeface="Tahom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HHI Master">
  <a:themeElements>
    <a:clrScheme name="HHI - High Speed Hardware Architecture">
      <a:dk1>
        <a:sysClr val="windowText" lastClr="000000"/>
      </a:dk1>
      <a:lt1>
        <a:sysClr val="window" lastClr="FFFFFF"/>
      </a:lt1>
      <a:dk2>
        <a:srgbClr val="323232"/>
      </a:dk2>
      <a:lt2>
        <a:srgbClr val="E3DED1"/>
      </a:lt2>
      <a:accent1>
        <a:srgbClr val="00A1A2"/>
      </a:accent1>
      <a:accent2>
        <a:srgbClr val="AD403D"/>
      </a:accent2>
      <a:accent3>
        <a:srgbClr val="808285"/>
      </a:accent3>
      <a:accent4>
        <a:srgbClr val="FFFF00"/>
      </a:accent4>
      <a:accent5>
        <a:srgbClr val="604878"/>
      </a:accent5>
      <a:accent6>
        <a:srgbClr val="00B0F0"/>
      </a:accent6>
      <a:hlink>
        <a:srgbClr val="808285"/>
      </a:hlink>
      <a:folHlink>
        <a:srgbClr val="FFC000"/>
      </a:folHlink>
    </a:clrScheme>
    <a:fontScheme name="4_HHI Master">
      <a:majorFont>
        <a:latin typeface="FrutigerBQ"/>
        <a:ea typeface="Tahoma"/>
        <a:cs typeface="Tahoma"/>
      </a:majorFont>
      <a:minorFont>
        <a:latin typeface="Arial"/>
        <a:ea typeface="Tahoma"/>
        <a:cs typeface="Tahom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HHI Master">
  <a:themeElements>
    <a:clrScheme name="HHI - Interactive Media - Human Factors">
      <a:dk1>
        <a:sysClr val="windowText" lastClr="000000"/>
      </a:dk1>
      <a:lt1>
        <a:sysClr val="window" lastClr="FFFFFF"/>
      </a:lt1>
      <a:dk2>
        <a:srgbClr val="323232"/>
      </a:dk2>
      <a:lt2>
        <a:srgbClr val="E3DED1"/>
      </a:lt2>
      <a:accent1>
        <a:srgbClr val="D8CD00"/>
      </a:accent1>
      <a:accent2>
        <a:srgbClr val="4045A0"/>
      </a:accent2>
      <a:accent3>
        <a:srgbClr val="808285"/>
      </a:accent3>
      <a:accent4>
        <a:srgbClr val="FFFF00"/>
      </a:accent4>
      <a:accent5>
        <a:srgbClr val="604878"/>
      </a:accent5>
      <a:accent6>
        <a:srgbClr val="00B0F0"/>
      </a:accent6>
      <a:hlink>
        <a:srgbClr val="808285"/>
      </a:hlink>
      <a:folHlink>
        <a:srgbClr val="FFC000"/>
      </a:folHlink>
    </a:clrScheme>
    <a:fontScheme name="4_HHI Master">
      <a:majorFont>
        <a:latin typeface="FrutigerBQ"/>
        <a:ea typeface="Tahoma"/>
        <a:cs typeface="Tahoma"/>
      </a:majorFont>
      <a:minorFont>
        <a:latin typeface="Arial"/>
        <a:ea typeface="Tahoma"/>
        <a:cs typeface="Tahom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HHI Master">
  <a:themeElements>
    <a:clrScheme name="HHI - Image processing">
      <a:dk1>
        <a:sysClr val="windowText" lastClr="000000"/>
      </a:dk1>
      <a:lt1>
        <a:sysClr val="window" lastClr="FFFFFF"/>
      </a:lt1>
      <a:dk2>
        <a:srgbClr val="323232"/>
      </a:dk2>
      <a:lt2>
        <a:srgbClr val="E3DED1"/>
      </a:lt2>
      <a:accent1>
        <a:srgbClr val="5ABE00"/>
      </a:accent1>
      <a:accent2>
        <a:srgbClr val="D8400A"/>
      </a:accent2>
      <a:accent3>
        <a:srgbClr val="808285"/>
      </a:accent3>
      <a:accent4>
        <a:srgbClr val="FFFF00"/>
      </a:accent4>
      <a:accent5>
        <a:srgbClr val="604878"/>
      </a:accent5>
      <a:accent6>
        <a:srgbClr val="00B0F0"/>
      </a:accent6>
      <a:hlink>
        <a:srgbClr val="808285"/>
      </a:hlink>
      <a:folHlink>
        <a:srgbClr val="FFC000"/>
      </a:folHlink>
    </a:clrScheme>
    <a:fontScheme name="4_HHI Master">
      <a:majorFont>
        <a:latin typeface="FrutigerBQ"/>
        <a:ea typeface="Tahoma"/>
        <a:cs typeface="Tahoma"/>
      </a:majorFont>
      <a:minorFont>
        <a:latin typeface="Arial"/>
        <a:ea typeface="Tahoma"/>
        <a:cs typeface="Tahom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HHI Master">
  <a:themeElements>
    <a:clrScheme name="HHI - Photonic Components">
      <a:dk1>
        <a:sysClr val="windowText" lastClr="000000"/>
      </a:dk1>
      <a:lt1>
        <a:sysClr val="window" lastClr="FFFFFF"/>
      </a:lt1>
      <a:dk2>
        <a:srgbClr val="323232"/>
      </a:dk2>
      <a:lt2>
        <a:srgbClr val="E3DED1"/>
      </a:lt2>
      <a:accent1>
        <a:srgbClr val="0076B3"/>
      </a:accent1>
      <a:accent2>
        <a:srgbClr val="DECF08"/>
      </a:accent2>
      <a:accent3>
        <a:srgbClr val="808285"/>
      </a:accent3>
      <a:accent4>
        <a:srgbClr val="FFFF00"/>
      </a:accent4>
      <a:accent5>
        <a:srgbClr val="604878"/>
      </a:accent5>
      <a:accent6>
        <a:srgbClr val="00B0F0"/>
      </a:accent6>
      <a:hlink>
        <a:srgbClr val="808285"/>
      </a:hlink>
      <a:folHlink>
        <a:srgbClr val="FFC000"/>
      </a:folHlink>
    </a:clrScheme>
    <a:fontScheme name="4_HHI Master">
      <a:majorFont>
        <a:latin typeface="FrutigerBQ"/>
        <a:ea typeface="Tahoma"/>
        <a:cs typeface="Tahoma"/>
      </a:majorFont>
      <a:minorFont>
        <a:latin typeface="Arial"/>
        <a:ea typeface="Tahoma"/>
        <a:cs typeface="Tahom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HHI Master">
  <a:themeElements>
    <a:clrScheme name="HHI - Photonic Networks and Systems">
      <a:dk1>
        <a:sysClr val="windowText" lastClr="000000"/>
      </a:dk1>
      <a:lt1>
        <a:sysClr val="window" lastClr="FFFFFF"/>
      </a:lt1>
      <a:dk2>
        <a:srgbClr val="323232"/>
      </a:dk2>
      <a:lt2>
        <a:srgbClr val="E3DED1"/>
      </a:lt2>
      <a:accent1>
        <a:srgbClr val="00B3DF"/>
      </a:accent1>
      <a:accent2>
        <a:srgbClr val="F99D16"/>
      </a:accent2>
      <a:accent3>
        <a:srgbClr val="808285"/>
      </a:accent3>
      <a:accent4>
        <a:srgbClr val="FFFF00"/>
      </a:accent4>
      <a:accent5>
        <a:srgbClr val="604878"/>
      </a:accent5>
      <a:accent6>
        <a:srgbClr val="00B0F0"/>
      </a:accent6>
      <a:hlink>
        <a:srgbClr val="808285"/>
      </a:hlink>
      <a:folHlink>
        <a:srgbClr val="FFC000"/>
      </a:folHlink>
    </a:clrScheme>
    <a:fontScheme name="4_HHI Master">
      <a:majorFont>
        <a:latin typeface="FrutigerBQ"/>
        <a:ea typeface="Tahoma"/>
        <a:cs typeface="Tahoma"/>
      </a:majorFont>
      <a:minorFont>
        <a:latin typeface="Arial"/>
        <a:ea typeface="Tahoma"/>
        <a:cs typeface="Tahom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Alle Vorlagen Fraunhofer HHI_united_2007</Template>
  <TotalTime>14118</TotalTime>
  <Words>2847</Words>
  <Application>Microsoft Macintosh PowerPoint</Application>
  <PresentationFormat>On-screen Show (4:3)</PresentationFormat>
  <Paragraphs>309</Paragraphs>
  <Slides>23</Slides>
  <Notes>23</Notes>
  <HiddenSlides>0</HiddenSlides>
  <MMClips>0</MMClips>
  <ScaleCrop>false</ScaleCrop>
  <HeadingPairs>
    <vt:vector size="4" baseType="variant">
      <vt:variant>
        <vt:lpstr>Theme</vt:lpstr>
      </vt:variant>
      <vt:variant>
        <vt:i4>8</vt:i4>
      </vt:variant>
      <vt:variant>
        <vt:lpstr>Slide Titles</vt:lpstr>
      </vt:variant>
      <vt:variant>
        <vt:i4>23</vt:i4>
      </vt:variant>
    </vt:vector>
  </HeadingPairs>
  <TitlesOfParts>
    <vt:vector size="31" baseType="lpstr">
      <vt:lpstr>Alle Vorlagen Fraunhofer HHI_united_2007</vt:lpstr>
      <vt:lpstr>1_HHI Master</vt:lpstr>
      <vt:lpstr>2_HHI Master</vt:lpstr>
      <vt:lpstr>3_HHI Master</vt:lpstr>
      <vt:lpstr>4_HHI Master</vt:lpstr>
      <vt:lpstr>5_HHI Master</vt:lpstr>
      <vt:lpstr>6_HHI Master</vt:lpstr>
      <vt:lpstr>7_HHI Master</vt:lpstr>
      <vt:lpstr>PowerPoint Presentation</vt:lpstr>
      <vt:lpstr>Traditional Image Quality Assessment</vt:lpstr>
      <vt:lpstr>A (too) Simple Intuition for the  Decision Process</vt:lpstr>
      <vt:lpstr>Neuro-Physiological Approach</vt:lpstr>
      <vt:lpstr>Used Textures</vt:lpstr>
      <vt:lpstr>Example of Distorted Texture</vt:lpstr>
      <vt:lpstr>Behavioral Results</vt:lpstr>
      <vt:lpstr>EEG-Setup</vt:lpstr>
      <vt:lpstr>Steady-State Visually Evoked Potentials</vt:lpstr>
      <vt:lpstr>Steady-State Visual Evoked Potentials</vt:lpstr>
      <vt:lpstr>Stimulus for EEG-Measurement </vt:lpstr>
      <vt:lpstr>Stimulus for EEG-Measurement </vt:lpstr>
      <vt:lpstr>Processing of EEG-Signal</vt:lpstr>
      <vt:lpstr>SSVEP Extraction</vt:lpstr>
      <vt:lpstr>SSVEP Extraction</vt:lpstr>
      <vt:lpstr>SSVEP Extraction</vt:lpstr>
      <vt:lpstr>SSVEP Extraction</vt:lpstr>
      <vt:lpstr>Topographies of Spectral Amplitudes</vt:lpstr>
      <vt:lpstr>Topographies of Correlations</vt:lpstr>
      <vt:lpstr>Topographies of Correlations</vt:lpstr>
      <vt:lpstr>Relating Neural and Behavioral Data</vt:lpstr>
      <vt:lpstr>Discussion</vt:lpstr>
      <vt:lpstr>Future Work</vt:lpstr>
    </vt:vector>
  </TitlesOfParts>
  <Company>united communications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PowerPoint-Template für PPT2007</dc:title>
  <dc:creator>Fraunhofer HHI</dc:creator>
  <cp:lastModifiedBy>Sebastian Bosse</cp:lastModifiedBy>
  <cp:revision>452</cp:revision>
  <cp:lastPrinted>2015-08-12T09:17:44Z</cp:lastPrinted>
  <dcterms:created xsi:type="dcterms:W3CDTF">2010-10-12T07:03:46Z</dcterms:created>
  <dcterms:modified xsi:type="dcterms:W3CDTF">2016-03-03T19:59:21Z</dcterms:modified>
</cp:coreProperties>
</file>