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6"/>
  </p:notesMasterIdLst>
  <p:sldIdLst>
    <p:sldId id="304" r:id="rId2"/>
    <p:sldId id="326" r:id="rId3"/>
    <p:sldId id="328" r:id="rId4"/>
    <p:sldId id="329" r:id="rId5"/>
  </p:sldIdLst>
  <p:sldSz cx="9144000" cy="6858000" type="screen4x3"/>
  <p:notesSz cx="6858000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livc59" initials="i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94" autoAdjust="0"/>
    <p:restoredTop sz="94580" autoAdjust="0"/>
  </p:normalViewPr>
  <p:slideViewPr>
    <p:cSldViewPr>
      <p:cViewPr varScale="1">
        <p:scale>
          <a:sx n="74" d="100"/>
          <a:sy n="74" d="100"/>
        </p:scale>
        <p:origin x="-4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B8FB69-6AE4-40E1-916E-98B3DD1C1043}" type="slidenum">
              <a:rPr lang="de-DE"/>
              <a:pPr>
                <a:defRPr/>
              </a:pPr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325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78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pic>
        <p:nvPicPr>
          <p:cNvPr id="6" name="Picture 9" descr="POLYTECH-NANTES_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6237288"/>
            <a:ext cx="1512887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11"/>
          <p:cNvSpPr>
            <a:spLocks noChangeArrowheads="1"/>
          </p:cNvSpPr>
          <p:nvPr/>
        </p:nvSpPr>
        <p:spPr bwMode="auto">
          <a:xfrm flipV="1">
            <a:off x="611188" y="5229225"/>
            <a:ext cx="7924800" cy="936625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78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pic>
        <p:nvPicPr>
          <p:cNvPr id="8" name="Picture 12" descr="irccy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0" y="6237288"/>
            <a:ext cx="16986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gif-anime-a-placer-sur-les-sites_lent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6237288"/>
            <a:ext cx="142557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 anchor="t"/>
          <a:lstStyle>
            <a:lvl1pPr>
              <a:defRPr sz="3400"/>
            </a:lvl1pPr>
          </a:lstStyle>
          <a:p>
            <a:r>
              <a:rPr lang="de-DE" altLang="en-US"/>
              <a:t>Titelmasterformat durch Klicken bearbeiten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de-DE" altLang="en-US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8461413A-4B50-4246-8A37-FB46C23DB45B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788D2F5A-5F2C-4E1D-8FD4-4CB80700C25E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C284CFF5-F50C-41EE-A0B6-D97C5EEFC9F4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500C332B-4818-44E3-9CD8-A9A52BD1E719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3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3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F1504811-E985-4090-A430-C23F6022F7C2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4A129599-F208-4B76-AECD-ACB7585F18DA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E78737B4-B6C5-4007-8CD8-91A337561F21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340DDC34-6EE0-4BE4-B5A0-04800AE69366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17CA9403-34CC-4937-9D19-F0AF9C65E874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- </a:t>
            </a:r>
            <a:fld id="{8E359645-3105-4B69-8264-B8C216993FE5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Textmasterformate durch Klicken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9925" y="6494463"/>
            <a:ext cx="165576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78"/>
                </a:solidFill>
              </a:defRPr>
            </a:lvl1pPr>
          </a:lstStyle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24075" y="6248400"/>
            <a:ext cx="4824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78"/>
                </a:solidFill>
              </a:defRPr>
            </a:lvl1pPr>
          </a:lstStyle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43638"/>
            <a:ext cx="165576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78"/>
                </a:solidFill>
              </a:defRPr>
            </a:lvl1pPr>
          </a:lstStyle>
          <a:p>
            <a:pPr>
              <a:defRPr/>
            </a:pPr>
            <a:r>
              <a:rPr lang="de-DE" altLang="en-US"/>
              <a:t>- </a:t>
            </a:r>
            <a:fld id="{9396D033-86D4-4007-B032-198EFE385656}" type="slidenum">
              <a:rPr lang="de-DE" altLang="en-US"/>
              <a:pPr>
                <a:defRPr/>
              </a:pPr>
              <a:t>‹N°›</a:t>
            </a:fld>
            <a:r>
              <a:rPr lang="de-DE" altLang="en-US"/>
              <a:t> -</a:t>
            </a:r>
          </a:p>
        </p:txBody>
      </p:sp>
      <p:sp>
        <p:nvSpPr>
          <p:cNvPr id="72711" name="Freeform 7"/>
          <p:cNvSpPr>
            <a:spLocks noChangeArrowheads="1"/>
          </p:cNvSpPr>
          <p:nvPr/>
        </p:nvSpPr>
        <p:spPr bwMode="auto">
          <a:xfrm>
            <a:off x="395288" y="228600"/>
            <a:ext cx="8353425" cy="46355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0078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pic>
        <p:nvPicPr>
          <p:cNvPr id="1033" name="Picture 9" descr="POLYTECH-NANTES_Q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8313" y="6237288"/>
            <a:ext cx="1512887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2124075" y="981075"/>
            <a:ext cx="6624638" cy="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000078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78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000078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000078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000078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00007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00007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00007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00007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00007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Discussion for 3DTV in </a:t>
            </a:r>
            <a:r>
              <a:rPr lang="fr-FR" dirty="0" err="1" smtClean="0"/>
              <a:t>Ghent</a:t>
            </a:r>
            <a:endParaRPr lang="fr-FR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dirty="0"/>
              <a:t>Marcus </a:t>
            </a:r>
            <a:r>
              <a:rPr lang="fr-FR" dirty="0" err="1" smtClean="0"/>
              <a:t>Barkowsky</a:t>
            </a:r>
            <a:endParaRPr lang="fr-F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Adoption of </a:t>
            </a:r>
            <a:r>
              <a:rPr lang="fr-FR" dirty="0" err="1" smtClean="0"/>
              <a:t>Paired</a:t>
            </a:r>
            <a:r>
              <a:rPr lang="fr-FR" dirty="0" smtClean="0"/>
              <a:t> </a:t>
            </a:r>
            <a:r>
              <a:rPr lang="fr-FR" dirty="0" err="1" smtClean="0"/>
              <a:t>Comparison</a:t>
            </a:r>
            <a:r>
              <a:rPr lang="fr-FR" dirty="0" smtClean="0"/>
              <a:t> Square Design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Proposal</a:t>
            </a:r>
            <a:r>
              <a:rPr lang="fr-FR" dirty="0" smtClean="0"/>
              <a:t>: Use </a:t>
            </a:r>
            <a:r>
              <a:rPr lang="fr-FR" dirty="0" err="1" smtClean="0"/>
              <a:t>Optimized</a:t>
            </a:r>
            <a:r>
              <a:rPr lang="fr-FR" dirty="0" smtClean="0"/>
              <a:t> Square Design </a:t>
            </a:r>
            <a:r>
              <a:rPr lang="fr-FR" dirty="0" err="1" smtClean="0"/>
              <a:t>Paired</a:t>
            </a:r>
            <a:r>
              <a:rPr lang="fr-FR" dirty="0" smtClean="0"/>
              <a:t> </a:t>
            </a:r>
            <a:r>
              <a:rPr lang="fr-FR" dirty="0" err="1" smtClean="0"/>
              <a:t>Comparison</a:t>
            </a:r>
            <a:r>
              <a:rPr lang="fr-FR" dirty="0" smtClean="0"/>
              <a:t> </a:t>
            </a:r>
            <a:r>
              <a:rPr lang="fr-FR" dirty="0" err="1" smtClean="0"/>
              <a:t>method</a:t>
            </a:r>
            <a:r>
              <a:rPr lang="fr-FR" dirty="0" smtClean="0"/>
              <a:t> to </a:t>
            </a:r>
            <a:r>
              <a:rPr lang="fr-FR" dirty="0" err="1" smtClean="0"/>
              <a:t>get</a:t>
            </a:r>
            <a:r>
              <a:rPr lang="fr-FR" dirty="0" smtClean="0"/>
              <a:t> an estimation of the </a:t>
            </a:r>
            <a:r>
              <a:rPr lang="fr-FR" dirty="0" err="1" smtClean="0"/>
              <a:t>quality</a:t>
            </a:r>
            <a:r>
              <a:rPr lang="fr-FR" dirty="0" smtClean="0"/>
              <a:t>. </a:t>
            </a:r>
            <a:r>
              <a:rPr lang="fr-FR" dirty="0" err="1" smtClean="0"/>
              <a:t>Later</a:t>
            </a:r>
            <a:r>
              <a:rPr lang="fr-FR" dirty="0" smtClean="0"/>
              <a:t>, </a:t>
            </a:r>
            <a:r>
              <a:rPr lang="fr-FR" dirty="0" err="1" smtClean="0"/>
              <a:t>further</a:t>
            </a:r>
            <a:r>
              <a:rPr lang="fr-FR" dirty="0" smtClean="0"/>
              <a:t> </a:t>
            </a:r>
            <a:r>
              <a:rPr lang="fr-FR" dirty="0" err="1" smtClean="0"/>
              <a:t>experiments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performed</a:t>
            </a:r>
            <a:r>
              <a:rPr lang="fr-FR" dirty="0" smtClean="0"/>
              <a:t> to </a:t>
            </a:r>
            <a:r>
              <a:rPr lang="fr-FR" dirty="0" err="1" smtClean="0"/>
              <a:t>fill</a:t>
            </a:r>
            <a:r>
              <a:rPr lang="fr-FR" dirty="0" smtClean="0"/>
              <a:t> in the </a:t>
            </a:r>
            <a:r>
              <a:rPr lang="fr-FR" dirty="0" err="1" smtClean="0"/>
              <a:t>wholes</a:t>
            </a:r>
            <a:endParaRPr lang="fr-FR" dirty="0" smtClean="0"/>
          </a:p>
          <a:p>
            <a:r>
              <a:rPr lang="fr-FR" dirty="0" smtClean="0"/>
              <a:t>Motivation: </a:t>
            </a:r>
            <a:r>
              <a:rPr lang="fr-FR" dirty="0" err="1" smtClean="0"/>
              <a:t>With</a:t>
            </a:r>
            <a:r>
              <a:rPr lang="fr-FR" dirty="0" smtClean="0"/>
              <a:t> N=16HRC, </a:t>
            </a:r>
            <a:br>
              <a:rPr lang="fr-FR" dirty="0" smtClean="0"/>
            </a:br>
            <a:r>
              <a:rPr lang="fr-FR" dirty="0" err="1" smtClean="0"/>
              <a:t>reduction</a:t>
            </a:r>
            <a:r>
              <a:rPr lang="fr-FR" dirty="0" smtClean="0"/>
              <a:t> of (</a:t>
            </a:r>
            <a:r>
              <a:rPr lang="fr-FR" dirty="0" err="1" smtClean="0"/>
              <a:t>Nx</a:t>
            </a:r>
            <a:r>
              <a:rPr lang="fr-FR" dirty="0" smtClean="0"/>
              <a:t>(N-1))/2=120</a:t>
            </a:r>
            <a:br>
              <a:rPr lang="fr-FR" dirty="0" smtClean="0"/>
            </a:br>
            <a:r>
              <a:rPr lang="fr-FR" dirty="0" smtClean="0"/>
              <a:t>to 48 conditions</a:t>
            </a:r>
          </a:p>
          <a:p>
            <a:r>
              <a:rPr lang="fr-FR" dirty="0" err="1" smtClean="0"/>
              <a:t>Reasoning</a:t>
            </a:r>
            <a:r>
              <a:rPr lang="fr-FR" dirty="0" smtClean="0"/>
              <a:t>: OSD-</a:t>
            </a:r>
            <a:r>
              <a:rPr lang="fr-FR" dirty="0" err="1" smtClean="0"/>
              <a:t>Paired</a:t>
            </a:r>
            <a:r>
              <a:rPr lang="fr-FR" dirty="0" smtClean="0"/>
              <a:t> </a:t>
            </a:r>
            <a:r>
              <a:rPr lang="fr-FR" dirty="0" err="1" smtClean="0"/>
              <a:t>Comparison</a:t>
            </a:r>
            <a:r>
              <a:rPr lang="fr-FR" dirty="0" smtClean="0"/>
              <a:t> has been </a:t>
            </a:r>
            <a:r>
              <a:rPr lang="fr-FR" dirty="0" err="1" smtClean="0"/>
              <a:t>shown</a:t>
            </a:r>
            <a:r>
              <a:rPr lang="fr-FR" dirty="0" smtClean="0"/>
              <a:t> to </a:t>
            </a:r>
            <a:r>
              <a:rPr lang="fr-FR" dirty="0" err="1" smtClean="0"/>
              <a:t>perform</a:t>
            </a:r>
            <a:r>
              <a:rPr lang="fr-FR" dirty="0" smtClean="0"/>
              <a:t> </a:t>
            </a:r>
            <a:r>
              <a:rPr lang="fr-FR" dirty="0" err="1" smtClean="0"/>
              <a:t>well</a:t>
            </a:r>
            <a:r>
              <a:rPr lang="fr-FR" dirty="0" smtClean="0"/>
              <a:t> </a:t>
            </a:r>
            <a:r>
              <a:rPr lang="fr-FR" dirty="0" err="1" smtClean="0"/>
              <a:t>independently</a:t>
            </a:r>
            <a:r>
              <a:rPr lang="fr-FR" dirty="0" smtClean="0"/>
              <a:t> for </a:t>
            </a:r>
            <a:r>
              <a:rPr lang="fr-FR" dirty="0" err="1" smtClean="0"/>
              <a:t>discomfort</a:t>
            </a:r>
            <a:r>
              <a:rPr lang="fr-FR" dirty="0" smtClean="0"/>
              <a:t>, </a:t>
            </a:r>
            <a:r>
              <a:rPr lang="fr-FR" dirty="0" err="1" smtClean="0"/>
              <a:t>depth</a:t>
            </a:r>
            <a:r>
              <a:rPr lang="fr-FR" dirty="0" smtClean="0"/>
              <a:t>, and image </a:t>
            </a:r>
            <a:r>
              <a:rPr lang="fr-FR" dirty="0" err="1" smtClean="0"/>
              <a:t>quality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Decision</a:t>
            </a:r>
            <a:r>
              <a:rPr lang="fr-FR" dirty="0" smtClean="0"/>
              <a:t>: </a:t>
            </a:r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starting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OSD-PC </a:t>
            </a:r>
            <a:r>
              <a:rPr lang="fr-FR" dirty="0" err="1" smtClean="0"/>
              <a:t>method</a:t>
            </a:r>
            <a:r>
              <a:rPr lang="fr-FR" dirty="0" smtClean="0"/>
              <a:t> in the GROTRUQ3D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- </a:t>
            </a:r>
            <a:fld id="{C284CFF5-F50C-41EE-A0B6-D97C5EEFC9F4}" type="slidenum">
              <a:rPr lang="de-DE" altLang="en-US" smtClean="0"/>
              <a:pPr>
                <a:defRPr/>
              </a:pPr>
              <a:t>2</a:t>
            </a:fld>
            <a:r>
              <a:rPr lang="de-DE" altLang="en-US" smtClean="0"/>
              <a:t> -</a:t>
            </a: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3445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Subjective </a:t>
            </a:r>
            <a:r>
              <a:rPr lang="fr-FR" dirty="0" err="1" smtClean="0"/>
              <a:t>Experiment</a:t>
            </a:r>
            <a:r>
              <a:rPr lang="fr-FR" dirty="0" smtClean="0"/>
              <a:t> Design and </a:t>
            </a:r>
            <a:r>
              <a:rPr lang="fr-FR" dirty="0" err="1" smtClean="0"/>
              <a:t>Environment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Any</a:t>
            </a:r>
            <a:r>
              <a:rPr lang="fr-FR" dirty="0" smtClean="0"/>
              <a:t> restrictions </a:t>
            </a:r>
            <a:r>
              <a:rPr lang="fr-FR" dirty="0" err="1" smtClean="0"/>
              <a:t>at</a:t>
            </a:r>
            <a:r>
              <a:rPr lang="fr-FR" dirty="0" smtClean="0"/>
              <a:t> all?</a:t>
            </a:r>
          </a:p>
          <a:p>
            <a:r>
              <a:rPr lang="fr-FR" dirty="0" err="1" smtClean="0"/>
              <a:t>Viewing</a:t>
            </a:r>
            <a:r>
              <a:rPr lang="fr-FR" dirty="0" smtClean="0"/>
              <a:t> distance for </a:t>
            </a:r>
            <a:r>
              <a:rPr lang="fr-FR" dirty="0" err="1" smtClean="0"/>
              <a:t>polarized</a:t>
            </a:r>
            <a:r>
              <a:rPr lang="fr-FR" dirty="0" smtClean="0"/>
              <a:t>/active </a:t>
            </a:r>
            <a:r>
              <a:rPr lang="fr-FR" dirty="0" err="1" smtClean="0"/>
              <a:t>shutter</a:t>
            </a:r>
            <a:r>
              <a:rPr lang="fr-FR" dirty="0" smtClean="0"/>
              <a:t>?</a:t>
            </a:r>
          </a:p>
          <a:p>
            <a:r>
              <a:rPr lang="fr-FR" dirty="0" err="1" smtClean="0"/>
              <a:t>Lighting</a:t>
            </a:r>
            <a:r>
              <a:rPr lang="fr-FR" dirty="0" smtClean="0"/>
              <a:t>?</a:t>
            </a:r>
          </a:p>
          <a:p>
            <a:r>
              <a:rPr lang="fr-FR" dirty="0" err="1" smtClean="0"/>
              <a:t>Decision</a:t>
            </a:r>
            <a:r>
              <a:rPr lang="fr-FR" dirty="0" smtClean="0"/>
              <a:t>:</a:t>
            </a:r>
          </a:p>
          <a:p>
            <a:pPr lvl="1"/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smtClean="0"/>
              <a:t>testplan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- </a:t>
            </a:r>
            <a:fld id="{C284CFF5-F50C-41EE-A0B6-D97C5EEFC9F4}" type="slidenum">
              <a:rPr lang="de-DE" altLang="en-US" smtClean="0"/>
              <a:pPr>
                <a:defRPr/>
              </a:pPr>
              <a:t>3</a:t>
            </a:fld>
            <a:r>
              <a:rPr lang="de-DE" altLang="en-US" smtClean="0"/>
              <a:t> -</a:t>
            </a: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28460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Playback </a:t>
            </a:r>
            <a:r>
              <a:rPr lang="fr-FR" dirty="0" err="1" smtClean="0"/>
              <a:t>systems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Blu-Ray 3D</a:t>
            </a:r>
          </a:p>
          <a:p>
            <a:r>
              <a:rPr lang="fr-FR" dirty="0" smtClean="0"/>
              <a:t>Blu-Ray 2D (for </a:t>
            </a:r>
            <a:r>
              <a:rPr lang="fr-FR" dirty="0" err="1" smtClean="0"/>
              <a:t>polarized</a:t>
            </a:r>
            <a:r>
              <a:rPr lang="fr-FR" dirty="0" smtClean="0"/>
              <a:t> </a:t>
            </a:r>
            <a:r>
              <a:rPr lang="fr-FR" dirty="0" err="1" smtClean="0"/>
              <a:t>screens</a:t>
            </a:r>
            <a:r>
              <a:rPr lang="fr-FR" dirty="0" smtClean="0"/>
              <a:t>)</a:t>
            </a:r>
          </a:p>
          <a:p>
            <a:r>
              <a:rPr lang="fr-FR" dirty="0" smtClean="0"/>
              <a:t>VideoQuality3D Player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remote</a:t>
            </a:r>
            <a:r>
              <a:rPr lang="fr-FR" dirty="0" smtClean="0"/>
              <a:t> interface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July 2013</a:t>
            </a:r>
            <a:endParaRPr lang="de-DE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en-US" smtClean="0"/>
              <a:t>Marcus Barkowsky</a:t>
            </a:r>
            <a:endParaRPr lang="de-DE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- </a:t>
            </a:r>
            <a:fld id="{C284CFF5-F50C-41EE-A0B6-D97C5EEFC9F4}" type="slidenum">
              <a:rPr lang="de-DE" altLang="en-US" smtClean="0"/>
              <a:pPr>
                <a:defRPr/>
              </a:pPr>
              <a:t>4</a:t>
            </a:fld>
            <a:r>
              <a:rPr lang="de-DE" altLang="en-US" smtClean="0"/>
              <a:t> -</a:t>
            </a: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08909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17609</TotalTime>
  <Words>106</Words>
  <Application>Microsoft Office PowerPoint</Application>
  <PresentationFormat>Affichage à l'écran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Kante</vt:lpstr>
      <vt:lpstr>Discussion for 3DTV in Ghent</vt:lpstr>
      <vt:lpstr>Adoption of Paired Comparison Square Design </vt:lpstr>
      <vt:lpstr>Subjective Experiment Design and Environment</vt:lpstr>
      <vt:lpstr>Playback systems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tablet</dc:creator>
  <cp:lastModifiedBy>barkowsky-m</cp:lastModifiedBy>
  <cp:revision>531</cp:revision>
  <dcterms:created xsi:type="dcterms:W3CDTF">2010-01-07T18:35:53Z</dcterms:created>
  <dcterms:modified xsi:type="dcterms:W3CDTF">2013-07-12T13:10:19Z</dcterms:modified>
</cp:coreProperties>
</file>